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6"/>
  </p:notesMasterIdLst>
  <p:handoutMasterIdLst>
    <p:handoutMasterId r:id="rId37"/>
  </p:handoutMasterIdLst>
  <p:sldIdLst>
    <p:sldId id="256" r:id="rId2"/>
    <p:sldId id="263" r:id="rId3"/>
    <p:sldId id="298" r:id="rId4"/>
    <p:sldId id="299" r:id="rId5"/>
    <p:sldId id="289" r:id="rId6"/>
    <p:sldId id="294" r:id="rId7"/>
    <p:sldId id="259" r:id="rId8"/>
    <p:sldId id="287" r:id="rId9"/>
    <p:sldId id="304" r:id="rId10"/>
    <p:sldId id="288" r:id="rId11"/>
    <p:sldId id="305" r:id="rId12"/>
    <p:sldId id="292" r:id="rId13"/>
    <p:sldId id="293" r:id="rId14"/>
    <p:sldId id="297" r:id="rId15"/>
    <p:sldId id="303" r:id="rId16"/>
    <p:sldId id="296" r:id="rId17"/>
    <p:sldId id="284" r:id="rId18"/>
    <p:sldId id="291" r:id="rId19"/>
    <p:sldId id="306" r:id="rId20"/>
    <p:sldId id="301" r:id="rId21"/>
    <p:sldId id="307" r:id="rId22"/>
    <p:sldId id="285" r:id="rId23"/>
    <p:sldId id="272" r:id="rId24"/>
    <p:sldId id="310" r:id="rId25"/>
    <p:sldId id="316" r:id="rId26"/>
    <p:sldId id="308" r:id="rId27"/>
    <p:sldId id="309" r:id="rId28"/>
    <p:sldId id="311" r:id="rId29"/>
    <p:sldId id="317" r:id="rId30"/>
    <p:sldId id="312" r:id="rId31"/>
    <p:sldId id="314" r:id="rId32"/>
    <p:sldId id="315" r:id="rId33"/>
    <p:sldId id="265" r:id="rId34"/>
    <p:sldId id="279" r:id="rId35"/>
  </p:sldIdLst>
  <p:sldSz cx="9144000" cy="6858000" type="screen4x3"/>
  <p:notesSz cx="6858000" cy="9144000"/>
  <p:embeddedFontLst>
    <p:embeddedFont>
      <p:font typeface="微軟正黑體 Light" pitchFamily="34" charset="-120"/>
      <p:regular r:id="rId38"/>
    </p:embeddedFont>
    <p:embeddedFont>
      <p:font typeface="Oswald" charset="0"/>
      <p:regular r:id="rId39"/>
      <p:bold r:id="rId40"/>
    </p:embeddedFont>
    <p:embeddedFont>
      <p:font typeface="Microsoft YaHei UI" pitchFamily="34" charset="-122"/>
      <p:regular r:id="rId41"/>
      <p:bold r:id="rId42"/>
    </p:embeddedFont>
    <p:embeddedFont>
      <p:font typeface="微軟正黑體" pitchFamily="34" charset="-120"/>
      <p:regular r:id="rId43"/>
      <p:bold r:id="rId44"/>
    </p:embeddedFont>
    <p:embeddedFont>
      <p:font typeface="Tinos" charset="0"/>
      <p:regular r:id="rId45"/>
      <p:bold r:id="rId46"/>
      <p:italic r:id="rId47"/>
      <p:boldItalic r:id="rId48"/>
    </p:embeddedFont>
    <p:embeddedFont>
      <p:font typeface="Microsoft YaHei" pitchFamily="34" charset="-122"/>
      <p:regular r:id="rId49"/>
      <p:bold r:id="rId50"/>
    </p:embeddedFont>
    <p:embeddedFont>
      <p:font typeface="Century Schoolbook" pitchFamily="18" charset="0"/>
      <p:regular r:id="rId51"/>
      <p:bold r:id="rId52"/>
      <p:italic r:id="rId53"/>
      <p:boldItalic r:id="rId54"/>
    </p:embeddedFont>
    <p:embeddedFont>
      <p:font typeface="Gill Sans MT"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ED5B987F-1EC5-4A4C-B313-90BF43AB09FA}">
  <a:tblStyle styleId="{ED5B987F-1EC5-4A4C-B313-90BF43AB09FA}"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3313" autoAdjust="0"/>
  </p:normalViewPr>
  <p:slideViewPr>
    <p:cSldViewPr>
      <p:cViewPr varScale="1">
        <p:scale>
          <a:sx n="69" d="100"/>
          <a:sy n="69" d="100"/>
        </p:scale>
        <p:origin x="-2285"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082" y="-6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3E0868-7D8C-4E2A-A25C-59E5BE8D97C9}" type="doc">
      <dgm:prSet loTypeId="urn:microsoft.com/office/officeart/2005/8/layout/hierarchy3" loCatId="list" qsTypeId="urn:microsoft.com/office/officeart/2005/8/quickstyle/simple2" qsCatId="simple" csTypeId="urn:microsoft.com/office/officeart/2005/8/colors/accent1_1" csCatId="accent1" phldr="1"/>
      <dgm:spPr/>
      <dgm:t>
        <a:bodyPr/>
        <a:lstStyle/>
        <a:p>
          <a:endParaRPr lang="zh-TW" altLang="en-US"/>
        </a:p>
      </dgm:t>
    </dgm:pt>
    <dgm:pt modelId="{23AF85EC-998F-4C97-80D1-63553DD6A4D7}">
      <dgm:prSet phldrT="[文字]" custT="1"/>
      <dgm:spPr>
        <a:ln>
          <a:solidFill>
            <a:schemeClr val="bg1">
              <a:lumMod val="65000"/>
            </a:schemeClr>
          </a:solidFill>
        </a:ln>
      </dgm:spPr>
      <dgm:t>
        <a:bodyPr/>
        <a:lstStyle/>
        <a:p>
          <a:r>
            <a:rPr lang="zh-CN" altLang="en-US" sz="2800" b="1" dirty="0" smtClean="0">
              <a:solidFill>
                <a:schemeClr val="bg1">
                  <a:lumMod val="50000"/>
                </a:schemeClr>
              </a:solidFill>
              <a:latin typeface="微軟正黑體" pitchFamily="34" charset="-120"/>
              <a:ea typeface="微軟正黑體" pitchFamily="34" charset="-120"/>
            </a:rPr>
            <a:t>歧視</a:t>
          </a:r>
          <a:endParaRPr lang="zh-TW" altLang="en-US" sz="2800" b="1" dirty="0">
            <a:solidFill>
              <a:schemeClr val="bg1">
                <a:lumMod val="50000"/>
              </a:schemeClr>
            </a:solidFill>
            <a:latin typeface="微軟正黑體" pitchFamily="34" charset="-120"/>
            <a:ea typeface="微軟正黑體" pitchFamily="34" charset="-120"/>
          </a:endParaRPr>
        </a:p>
      </dgm:t>
    </dgm:pt>
    <dgm:pt modelId="{1019635E-0C87-4BFE-AC72-BE2405DC6A58}" type="parTrans" cxnId="{C9B3C705-CD42-4210-AB3E-1FC7A763A388}">
      <dgm:prSet/>
      <dgm:spPr/>
      <dgm:t>
        <a:bodyPr/>
        <a:lstStyle/>
        <a:p>
          <a:endParaRPr lang="zh-TW" altLang="en-US"/>
        </a:p>
      </dgm:t>
    </dgm:pt>
    <dgm:pt modelId="{5CF922FC-912A-42C9-91FE-56ABE45FC694}" type="sibTrans" cxnId="{C9B3C705-CD42-4210-AB3E-1FC7A763A388}">
      <dgm:prSet/>
      <dgm:spPr/>
      <dgm:t>
        <a:bodyPr/>
        <a:lstStyle/>
        <a:p>
          <a:endParaRPr lang="zh-TW" altLang="en-US"/>
        </a:p>
      </dgm:t>
    </dgm:pt>
    <dgm:pt modelId="{96476E33-1909-4A9A-8071-E3C1D4B0DAEC}">
      <dgm:prSet phldrT="[文字]" custT="1"/>
      <dgm:spPr>
        <a:ln>
          <a:solidFill>
            <a:schemeClr val="bg1">
              <a:lumMod val="65000"/>
            </a:schemeClr>
          </a:solidFill>
        </a:ln>
      </dgm:spPr>
      <dgm:t>
        <a:bodyPr/>
        <a:lstStyle/>
        <a:p>
          <a:r>
            <a:rPr lang="zh-CN" altLang="en-US" sz="1800" b="1" smtClean="0">
              <a:solidFill>
                <a:schemeClr val="bg1">
                  <a:lumMod val="50000"/>
                </a:schemeClr>
              </a:solidFill>
              <a:latin typeface="微軟正黑體" pitchFamily="34" charset="-120"/>
              <a:ea typeface="微軟正黑體" pitchFamily="34" charset="-120"/>
            </a:rPr>
            <a:t>直接歧視</a:t>
          </a:r>
          <a:endParaRPr lang="zh-TW" altLang="en-US" sz="1800" b="1" dirty="0">
            <a:solidFill>
              <a:schemeClr val="bg1">
                <a:lumMod val="50000"/>
              </a:schemeClr>
            </a:solidFill>
            <a:latin typeface="微軟正黑體" pitchFamily="34" charset="-120"/>
            <a:ea typeface="微軟正黑體" pitchFamily="34" charset="-120"/>
          </a:endParaRPr>
        </a:p>
      </dgm:t>
    </dgm:pt>
    <dgm:pt modelId="{80037B19-BD22-49F6-93FE-B3761909D2E6}" type="parTrans" cxnId="{7AC455C3-3400-45E6-9E82-A98D98E5DE87}">
      <dgm:prSet/>
      <dgm:spPr>
        <a:ln>
          <a:solidFill>
            <a:schemeClr val="bg1">
              <a:lumMod val="65000"/>
            </a:schemeClr>
          </a:solidFill>
        </a:ln>
      </dgm:spPr>
      <dgm:t>
        <a:bodyPr/>
        <a:lstStyle/>
        <a:p>
          <a:endParaRPr lang="zh-TW" altLang="en-US"/>
        </a:p>
      </dgm:t>
    </dgm:pt>
    <dgm:pt modelId="{C3A6757A-46BE-4269-90DA-D55C15D96DC8}" type="sibTrans" cxnId="{7AC455C3-3400-45E6-9E82-A98D98E5DE87}">
      <dgm:prSet/>
      <dgm:spPr/>
      <dgm:t>
        <a:bodyPr/>
        <a:lstStyle/>
        <a:p>
          <a:endParaRPr lang="zh-TW" altLang="en-US"/>
        </a:p>
      </dgm:t>
    </dgm:pt>
    <dgm:pt modelId="{8230A987-052E-4F4B-9E62-C6688FAC0CAC}">
      <dgm:prSet phldrT="[文字]" custT="1"/>
      <dgm:spPr>
        <a:ln>
          <a:solidFill>
            <a:schemeClr val="bg1">
              <a:lumMod val="65000"/>
            </a:schemeClr>
          </a:solidFill>
        </a:ln>
      </dgm:spPr>
      <dgm:t>
        <a:bodyPr/>
        <a:lstStyle/>
        <a:p>
          <a:r>
            <a:rPr lang="zh-CN" altLang="en-US" sz="1800" b="1" dirty="0" smtClean="0">
              <a:solidFill>
                <a:schemeClr val="bg1">
                  <a:lumMod val="50000"/>
                </a:schemeClr>
              </a:solidFill>
              <a:latin typeface="微軟正黑體" pitchFamily="34" charset="-120"/>
              <a:ea typeface="微軟正黑體" pitchFamily="34" charset="-120"/>
            </a:rPr>
            <a:t>使人受害的歧視</a:t>
          </a:r>
          <a:endParaRPr lang="zh-TW" altLang="en-US" sz="1800" b="1" dirty="0">
            <a:solidFill>
              <a:schemeClr val="bg1">
                <a:lumMod val="50000"/>
              </a:schemeClr>
            </a:solidFill>
            <a:latin typeface="微軟正黑體" pitchFamily="34" charset="-120"/>
            <a:ea typeface="微軟正黑體" pitchFamily="34" charset="-120"/>
          </a:endParaRPr>
        </a:p>
      </dgm:t>
    </dgm:pt>
    <dgm:pt modelId="{7E468F27-61EC-456C-8A2C-BBB30C48F9C2}" type="parTrans" cxnId="{C93DC2B7-A638-4D50-8D9A-F69E129E6E16}">
      <dgm:prSet/>
      <dgm:spPr>
        <a:ln>
          <a:solidFill>
            <a:schemeClr val="bg1">
              <a:lumMod val="65000"/>
            </a:schemeClr>
          </a:solidFill>
        </a:ln>
      </dgm:spPr>
      <dgm:t>
        <a:bodyPr/>
        <a:lstStyle/>
        <a:p>
          <a:endParaRPr lang="zh-TW" altLang="en-US"/>
        </a:p>
      </dgm:t>
    </dgm:pt>
    <dgm:pt modelId="{AF345856-B916-4ACF-9EE4-5B0B37B0ACDE}" type="sibTrans" cxnId="{C93DC2B7-A638-4D50-8D9A-F69E129E6E16}">
      <dgm:prSet/>
      <dgm:spPr/>
      <dgm:t>
        <a:bodyPr/>
        <a:lstStyle/>
        <a:p>
          <a:endParaRPr lang="zh-TW" altLang="en-US"/>
        </a:p>
      </dgm:t>
    </dgm:pt>
    <dgm:pt modelId="{7541D55A-6915-4EDD-BE2B-DF1A9C05C117}">
      <dgm:prSet phldrT="[文字]" custT="1"/>
      <dgm:spPr/>
      <dgm:t>
        <a:bodyPr/>
        <a:lstStyle/>
        <a:p>
          <a:r>
            <a:rPr lang="zh-CN" altLang="en-US" sz="3200" b="1" dirty="0" smtClean="0">
              <a:solidFill>
                <a:schemeClr val="accent1">
                  <a:lumMod val="75000"/>
                </a:schemeClr>
              </a:solidFill>
              <a:latin typeface="微軟正黑體" pitchFamily="34" charset="-120"/>
              <a:ea typeface="微軟正黑體" pitchFamily="34" charset="-120"/>
            </a:rPr>
            <a:t>騷擾</a:t>
          </a:r>
          <a:endParaRPr lang="zh-TW" altLang="en-US" sz="3200" b="1" dirty="0">
            <a:solidFill>
              <a:schemeClr val="accent1">
                <a:lumMod val="75000"/>
              </a:schemeClr>
            </a:solidFill>
            <a:latin typeface="微軟正黑體" pitchFamily="34" charset="-120"/>
            <a:ea typeface="微軟正黑體" pitchFamily="34" charset="-120"/>
          </a:endParaRPr>
        </a:p>
      </dgm:t>
    </dgm:pt>
    <dgm:pt modelId="{05E1B25A-66A1-447E-870D-D5FD1A389684}" type="parTrans" cxnId="{2D7E0E31-A01F-461E-AA3A-8A2801AAF39B}">
      <dgm:prSet/>
      <dgm:spPr/>
      <dgm:t>
        <a:bodyPr/>
        <a:lstStyle/>
        <a:p>
          <a:endParaRPr lang="zh-TW" altLang="en-US"/>
        </a:p>
      </dgm:t>
    </dgm:pt>
    <dgm:pt modelId="{C1A9CFC0-45CE-4B3E-AF05-FDC3461E1F4E}" type="sibTrans" cxnId="{2D7E0E31-A01F-461E-AA3A-8A2801AAF39B}">
      <dgm:prSet/>
      <dgm:spPr/>
      <dgm:t>
        <a:bodyPr/>
        <a:lstStyle/>
        <a:p>
          <a:endParaRPr lang="zh-TW" altLang="en-US"/>
        </a:p>
      </dgm:t>
    </dgm:pt>
    <dgm:pt modelId="{7730D199-CA38-4DC7-A89B-27D5E68B2E1A}">
      <dgm:prSet phldrT="[文字]" custT="1"/>
      <dgm:spPr/>
      <dgm:t>
        <a:bodyPr/>
        <a:lstStyle/>
        <a:p>
          <a:r>
            <a:rPr lang="zh-CN" altLang="en-US" sz="2000" b="1" dirty="0" smtClean="0">
              <a:solidFill>
                <a:schemeClr val="accent1">
                  <a:lumMod val="75000"/>
                </a:schemeClr>
              </a:solidFill>
              <a:latin typeface="微軟正黑體" pitchFamily="34" charset="-120"/>
              <a:ea typeface="微軟正黑體" pitchFamily="34" charset="-120"/>
            </a:rPr>
            <a:t>殘疾騷擾</a:t>
          </a:r>
          <a:endParaRPr lang="zh-TW" altLang="en-US" sz="2000" b="1" dirty="0">
            <a:solidFill>
              <a:schemeClr val="accent1">
                <a:lumMod val="75000"/>
              </a:schemeClr>
            </a:solidFill>
            <a:latin typeface="微軟正黑體" pitchFamily="34" charset="-120"/>
            <a:ea typeface="微軟正黑體" pitchFamily="34" charset="-120"/>
          </a:endParaRPr>
        </a:p>
      </dgm:t>
    </dgm:pt>
    <dgm:pt modelId="{3638D296-73AB-4D9E-9455-26917AD6D482}" type="parTrans" cxnId="{C17C70F9-EDC7-4099-9AA1-6772AAF0B1EC}">
      <dgm:prSet/>
      <dgm:spPr/>
      <dgm:t>
        <a:bodyPr/>
        <a:lstStyle/>
        <a:p>
          <a:endParaRPr lang="zh-TW" altLang="en-US"/>
        </a:p>
      </dgm:t>
    </dgm:pt>
    <dgm:pt modelId="{95BA483D-0A29-4492-8AEA-D26E599F61AE}" type="sibTrans" cxnId="{C17C70F9-EDC7-4099-9AA1-6772AAF0B1EC}">
      <dgm:prSet/>
      <dgm:spPr/>
      <dgm:t>
        <a:bodyPr/>
        <a:lstStyle/>
        <a:p>
          <a:endParaRPr lang="zh-TW" altLang="en-US"/>
        </a:p>
      </dgm:t>
    </dgm:pt>
    <dgm:pt modelId="{DACE8C30-FA3F-46DC-A597-0046E558B11A}">
      <dgm:prSet phldrT="[文字]" custT="1"/>
      <dgm:spPr>
        <a:ln>
          <a:solidFill>
            <a:schemeClr val="bg1">
              <a:lumMod val="65000"/>
            </a:schemeClr>
          </a:solidFill>
        </a:ln>
      </dgm:spPr>
      <dgm:t>
        <a:bodyPr/>
        <a:lstStyle/>
        <a:p>
          <a:r>
            <a:rPr lang="zh-CN" altLang="en-US" sz="2800" b="1" smtClean="0">
              <a:solidFill>
                <a:schemeClr val="bg1">
                  <a:lumMod val="50000"/>
                </a:schemeClr>
              </a:solidFill>
              <a:latin typeface="微軟正黑體" pitchFamily="34" charset="-120"/>
              <a:ea typeface="微軟正黑體" pitchFamily="34" charset="-120"/>
            </a:rPr>
            <a:t>中傷</a:t>
          </a:r>
          <a:endParaRPr lang="zh-TW" altLang="en-US" sz="2800" b="1" dirty="0">
            <a:solidFill>
              <a:schemeClr val="bg1">
                <a:lumMod val="50000"/>
              </a:schemeClr>
            </a:solidFill>
            <a:latin typeface="微軟正黑體" pitchFamily="34" charset="-120"/>
            <a:ea typeface="微軟正黑體" pitchFamily="34" charset="-120"/>
          </a:endParaRPr>
        </a:p>
      </dgm:t>
    </dgm:pt>
    <dgm:pt modelId="{C5835317-AA4F-4DEA-A7F5-0C2D5E8E23F3}" type="parTrans" cxnId="{903AF10F-FB2C-45C4-B4C3-783E0DE434FB}">
      <dgm:prSet/>
      <dgm:spPr/>
      <dgm:t>
        <a:bodyPr/>
        <a:lstStyle/>
        <a:p>
          <a:endParaRPr lang="zh-TW" altLang="en-US"/>
        </a:p>
      </dgm:t>
    </dgm:pt>
    <dgm:pt modelId="{9AAEF7AD-FD81-4B83-A3EC-819CAA5F0467}" type="sibTrans" cxnId="{903AF10F-FB2C-45C4-B4C3-783E0DE434FB}">
      <dgm:prSet/>
      <dgm:spPr/>
      <dgm:t>
        <a:bodyPr/>
        <a:lstStyle/>
        <a:p>
          <a:endParaRPr lang="zh-TW" altLang="en-US"/>
        </a:p>
      </dgm:t>
    </dgm:pt>
    <dgm:pt modelId="{9A7A74DB-A424-49C5-88B7-C07A486EDFE1}">
      <dgm:prSet phldrT="[文字]" custT="1"/>
      <dgm:spPr>
        <a:ln>
          <a:solidFill>
            <a:schemeClr val="bg1">
              <a:lumMod val="65000"/>
            </a:schemeClr>
          </a:solidFill>
        </a:ln>
      </dgm:spPr>
      <dgm:t>
        <a:bodyPr/>
        <a:lstStyle/>
        <a:p>
          <a:r>
            <a:rPr lang="zh-CN" altLang="en-US" sz="1800" b="1" smtClean="0">
              <a:solidFill>
                <a:schemeClr val="bg1">
                  <a:lumMod val="50000"/>
                </a:schemeClr>
              </a:solidFill>
              <a:latin typeface="微軟正黑體" pitchFamily="34" charset="-120"/>
              <a:ea typeface="微軟正黑體" pitchFamily="34" charset="-120"/>
            </a:rPr>
            <a:t>中傷</a:t>
          </a:r>
          <a:r>
            <a:rPr lang="en-US" altLang="zh-CN" sz="1800" b="1" smtClean="0">
              <a:solidFill>
                <a:schemeClr val="bg1">
                  <a:lumMod val="50000"/>
                </a:schemeClr>
              </a:solidFill>
              <a:latin typeface="微軟正黑體" pitchFamily="34" charset="-120"/>
              <a:ea typeface="微軟正黑體" pitchFamily="34" charset="-120"/>
            </a:rPr>
            <a:t/>
          </a:r>
          <a:br>
            <a:rPr lang="en-US" altLang="zh-CN" sz="1800" b="1" smtClean="0">
              <a:solidFill>
                <a:schemeClr val="bg1">
                  <a:lumMod val="50000"/>
                </a:schemeClr>
              </a:solidFill>
              <a:latin typeface="微軟正黑體" pitchFamily="34" charset="-120"/>
              <a:ea typeface="微軟正黑體" pitchFamily="34" charset="-120"/>
            </a:rPr>
          </a:br>
          <a:r>
            <a:rPr lang="en-US" altLang="zh-TW" sz="1800" b="1" smtClean="0">
              <a:solidFill>
                <a:schemeClr val="bg1">
                  <a:lumMod val="50000"/>
                </a:schemeClr>
              </a:solidFill>
              <a:latin typeface="微軟正黑體" pitchFamily="34" charset="-120"/>
              <a:ea typeface="微軟正黑體" pitchFamily="34" charset="-120"/>
            </a:rPr>
            <a:t>(</a:t>
          </a:r>
          <a:r>
            <a:rPr lang="zh-CN" altLang="en-US" sz="1800" b="1" smtClean="0">
              <a:solidFill>
                <a:schemeClr val="bg1">
                  <a:lumMod val="50000"/>
                </a:schemeClr>
              </a:solidFill>
              <a:latin typeface="微軟正黑體" pitchFamily="34" charset="-120"/>
              <a:ea typeface="微軟正黑體" pitchFamily="34" charset="-120"/>
            </a:rPr>
            <a:t>殘疾</a:t>
          </a:r>
          <a:r>
            <a:rPr lang="en-US" altLang="zh-TW" sz="1800" b="1" smtClean="0">
              <a:solidFill>
                <a:schemeClr val="bg1">
                  <a:lumMod val="50000"/>
                </a:schemeClr>
              </a:solidFill>
              <a:latin typeface="微軟正黑體" pitchFamily="34" charset="-120"/>
              <a:ea typeface="微軟正黑體" pitchFamily="34" charset="-120"/>
            </a:rPr>
            <a:t>/</a:t>
          </a:r>
          <a:r>
            <a:rPr lang="zh-TW" altLang="en-US" sz="1800" b="1" smtClean="0">
              <a:solidFill>
                <a:schemeClr val="bg1">
                  <a:lumMod val="50000"/>
                </a:schemeClr>
              </a:solidFill>
              <a:latin typeface="微軟正黑體" pitchFamily="34" charset="-120"/>
              <a:ea typeface="微軟正黑體" pitchFamily="34" charset="-120"/>
            </a:rPr>
            <a:t>種族</a:t>
          </a:r>
          <a:r>
            <a:rPr lang="en-US" altLang="zh-TW" sz="1800" b="1" smtClean="0">
              <a:solidFill>
                <a:schemeClr val="bg1">
                  <a:lumMod val="50000"/>
                </a:schemeClr>
              </a:solidFill>
              <a:latin typeface="微軟正黑體" pitchFamily="34" charset="-120"/>
              <a:ea typeface="微軟正黑體" pitchFamily="34" charset="-120"/>
            </a:rPr>
            <a:t>)</a:t>
          </a:r>
          <a:endParaRPr lang="zh-TW" altLang="en-US" sz="1800" b="1" dirty="0">
            <a:solidFill>
              <a:schemeClr val="bg1">
                <a:lumMod val="50000"/>
              </a:schemeClr>
            </a:solidFill>
            <a:latin typeface="微軟正黑體" pitchFamily="34" charset="-120"/>
            <a:ea typeface="微軟正黑體" pitchFamily="34" charset="-120"/>
          </a:endParaRPr>
        </a:p>
      </dgm:t>
    </dgm:pt>
    <dgm:pt modelId="{3A5E43F6-AD98-4733-A8CF-56F5E0ACA0EE}" type="parTrans" cxnId="{C4FEA618-F516-47C7-AE96-0E1F13919360}">
      <dgm:prSet/>
      <dgm:spPr>
        <a:ln>
          <a:solidFill>
            <a:schemeClr val="bg1">
              <a:lumMod val="65000"/>
            </a:schemeClr>
          </a:solidFill>
        </a:ln>
      </dgm:spPr>
      <dgm:t>
        <a:bodyPr/>
        <a:lstStyle/>
        <a:p>
          <a:endParaRPr lang="zh-TW" altLang="en-US"/>
        </a:p>
      </dgm:t>
    </dgm:pt>
    <dgm:pt modelId="{13E5216E-AD6B-4757-A1DA-813B7D7427B3}" type="sibTrans" cxnId="{C4FEA618-F516-47C7-AE96-0E1F13919360}">
      <dgm:prSet/>
      <dgm:spPr/>
      <dgm:t>
        <a:bodyPr/>
        <a:lstStyle/>
        <a:p>
          <a:endParaRPr lang="zh-TW" altLang="en-US"/>
        </a:p>
      </dgm:t>
    </dgm:pt>
    <dgm:pt modelId="{5B66F129-2CF8-496D-BC4C-5B5A8ED548E6}">
      <dgm:prSet phldrT="[文字]" custT="1"/>
      <dgm:spPr>
        <a:ln>
          <a:solidFill>
            <a:schemeClr val="bg1">
              <a:lumMod val="65000"/>
            </a:schemeClr>
          </a:solidFill>
        </a:ln>
      </dgm:spPr>
      <dgm:t>
        <a:bodyPr/>
        <a:lstStyle/>
        <a:p>
          <a:r>
            <a:rPr lang="zh-CN" altLang="en-US" sz="1800" b="1" smtClean="0">
              <a:solidFill>
                <a:schemeClr val="bg1">
                  <a:lumMod val="50000"/>
                </a:schemeClr>
              </a:solidFill>
              <a:latin typeface="微軟正黑體" pitchFamily="34" charset="-120"/>
              <a:ea typeface="微軟正黑體" pitchFamily="34" charset="-120"/>
            </a:rPr>
            <a:t>間接歧視</a:t>
          </a:r>
          <a:endParaRPr lang="zh-TW" altLang="en-US" sz="1800" b="1" dirty="0">
            <a:solidFill>
              <a:schemeClr val="bg1">
                <a:lumMod val="50000"/>
              </a:schemeClr>
            </a:solidFill>
            <a:latin typeface="微軟正黑體" pitchFamily="34" charset="-120"/>
            <a:ea typeface="微軟正黑體" pitchFamily="34" charset="-120"/>
          </a:endParaRPr>
        </a:p>
      </dgm:t>
    </dgm:pt>
    <dgm:pt modelId="{2FB8E8FC-C33C-47CE-B967-DAB49212ED4F}" type="sibTrans" cxnId="{E317ADED-986E-415C-8DB5-BCDE2F2B5D9F}">
      <dgm:prSet/>
      <dgm:spPr/>
      <dgm:t>
        <a:bodyPr/>
        <a:lstStyle/>
        <a:p>
          <a:endParaRPr lang="zh-TW" altLang="en-US"/>
        </a:p>
      </dgm:t>
    </dgm:pt>
    <dgm:pt modelId="{130B2BAB-A41C-4B1B-88C1-25C29DAECB6C}" type="parTrans" cxnId="{E317ADED-986E-415C-8DB5-BCDE2F2B5D9F}">
      <dgm:prSet/>
      <dgm:spPr>
        <a:ln>
          <a:solidFill>
            <a:schemeClr val="bg1">
              <a:lumMod val="65000"/>
            </a:schemeClr>
          </a:solidFill>
        </a:ln>
      </dgm:spPr>
      <dgm:t>
        <a:bodyPr/>
        <a:lstStyle/>
        <a:p>
          <a:endParaRPr lang="zh-TW" altLang="en-US"/>
        </a:p>
      </dgm:t>
    </dgm:pt>
    <dgm:pt modelId="{F1E0D11A-0569-4BE4-8F3B-8054145E085E}">
      <dgm:prSet phldrT="[文字]" custT="1"/>
      <dgm:spPr>
        <a:ln>
          <a:solidFill>
            <a:schemeClr val="bg1">
              <a:lumMod val="65000"/>
            </a:schemeClr>
          </a:solidFill>
        </a:ln>
      </dgm:spPr>
      <dgm:t>
        <a:bodyPr/>
        <a:lstStyle/>
        <a:p>
          <a:r>
            <a:rPr lang="zh-CN" altLang="en-US" sz="1800" b="1" smtClean="0">
              <a:solidFill>
                <a:schemeClr val="bg1">
                  <a:lumMod val="50000"/>
                </a:schemeClr>
              </a:solidFill>
              <a:latin typeface="微軟正黑體" pitchFamily="34" charset="-120"/>
              <a:ea typeface="微軟正黑體" pitchFamily="34" charset="-120"/>
            </a:rPr>
            <a:t>嚴重中傷</a:t>
          </a:r>
          <a:r>
            <a:rPr lang="en-US" altLang="zh-CN" sz="1800" b="1" smtClean="0">
              <a:solidFill>
                <a:schemeClr val="bg1">
                  <a:lumMod val="50000"/>
                </a:schemeClr>
              </a:solidFill>
              <a:latin typeface="微軟正黑體" pitchFamily="34" charset="-120"/>
              <a:ea typeface="微軟正黑體" pitchFamily="34" charset="-120"/>
            </a:rPr>
            <a:t/>
          </a:r>
          <a:br>
            <a:rPr lang="en-US" altLang="zh-CN" sz="1800" b="1" smtClean="0">
              <a:solidFill>
                <a:schemeClr val="bg1">
                  <a:lumMod val="50000"/>
                </a:schemeClr>
              </a:solidFill>
              <a:latin typeface="微軟正黑體" pitchFamily="34" charset="-120"/>
              <a:ea typeface="微軟正黑體" pitchFamily="34" charset="-120"/>
            </a:rPr>
          </a:br>
          <a:r>
            <a:rPr lang="en-US" altLang="zh-TW" sz="1800" b="1" smtClean="0">
              <a:solidFill>
                <a:schemeClr val="bg1">
                  <a:lumMod val="50000"/>
                </a:schemeClr>
              </a:solidFill>
              <a:latin typeface="微軟正黑體" pitchFamily="34" charset="-120"/>
              <a:ea typeface="微軟正黑體" pitchFamily="34" charset="-120"/>
            </a:rPr>
            <a:t>(</a:t>
          </a:r>
          <a:r>
            <a:rPr lang="zh-CN" altLang="en-US" sz="1800" b="1" smtClean="0">
              <a:solidFill>
                <a:schemeClr val="bg1">
                  <a:lumMod val="50000"/>
                </a:schemeClr>
              </a:solidFill>
              <a:latin typeface="微軟正黑體" pitchFamily="34" charset="-120"/>
              <a:ea typeface="微軟正黑體" pitchFamily="34" charset="-120"/>
            </a:rPr>
            <a:t>殘疾</a:t>
          </a:r>
          <a:r>
            <a:rPr lang="en-US" altLang="zh-TW" sz="1800" b="1" smtClean="0">
              <a:solidFill>
                <a:schemeClr val="bg1">
                  <a:lumMod val="50000"/>
                </a:schemeClr>
              </a:solidFill>
              <a:latin typeface="微軟正黑體" pitchFamily="34" charset="-120"/>
              <a:ea typeface="微軟正黑體" pitchFamily="34" charset="-120"/>
            </a:rPr>
            <a:t>/</a:t>
          </a:r>
          <a:r>
            <a:rPr lang="zh-TW" altLang="en-US" sz="1800" b="1" smtClean="0">
              <a:solidFill>
                <a:schemeClr val="bg1">
                  <a:lumMod val="50000"/>
                </a:schemeClr>
              </a:solidFill>
              <a:latin typeface="微軟正黑體" pitchFamily="34" charset="-120"/>
              <a:ea typeface="微軟正黑體" pitchFamily="34" charset="-120"/>
            </a:rPr>
            <a:t>種族</a:t>
          </a:r>
          <a:r>
            <a:rPr lang="en-US" altLang="zh-TW" sz="1800" b="1" smtClean="0">
              <a:solidFill>
                <a:schemeClr val="bg1">
                  <a:lumMod val="50000"/>
                </a:schemeClr>
              </a:solidFill>
              <a:latin typeface="微軟正黑體" pitchFamily="34" charset="-120"/>
              <a:ea typeface="微軟正黑體" pitchFamily="34" charset="-120"/>
            </a:rPr>
            <a:t>)</a:t>
          </a:r>
          <a:endParaRPr lang="zh-TW" altLang="en-US" sz="1800" b="1" dirty="0">
            <a:solidFill>
              <a:schemeClr val="bg1">
                <a:lumMod val="50000"/>
              </a:schemeClr>
            </a:solidFill>
            <a:latin typeface="微軟正黑體" pitchFamily="34" charset="-120"/>
            <a:ea typeface="微軟正黑體" pitchFamily="34" charset="-120"/>
          </a:endParaRPr>
        </a:p>
      </dgm:t>
    </dgm:pt>
    <dgm:pt modelId="{76BF4480-EC62-47F4-9065-D65B2310E9C9}" type="sibTrans" cxnId="{A24E32D7-8CDC-4747-8AC8-CBA84A610A73}">
      <dgm:prSet/>
      <dgm:spPr/>
      <dgm:t>
        <a:bodyPr/>
        <a:lstStyle/>
        <a:p>
          <a:endParaRPr lang="zh-TW" altLang="en-US"/>
        </a:p>
      </dgm:t>
    </dgm:pt>
    <dgm:pt modelId="{F53E1960-3631-4C66-AADC-654E1F8BC493}" type="parTrans" cxnId="{A24E32D7-8CDC-4747-8AC8-CBA84A610A73}">
      <dgm:prSet/>
      <dgm:spPr>
        <a:ln>
          <a:solidFill>
            <a:schemeClr val="bg1">
              <a:lumMod val="65000"/>
            </a:schemeClr>
          </a:solidFill>
        </a:ln>
      </dgm:spPr>
      <dgm:t>
        <a:bodyPr/>
        <a:lstStyle/>
        <a:p>
          <a:endParaRPr lang="zh-TW" altLang="en-US"/>
        </a:p>
      </dgm:t>
    </dgm:pt>
    <dgm:pt modelId="{DC834825-6AAE-4003-8D28-76EF945876D0}">
      <dgm:prSet phldrT="[文字]" custT="1"/>
      <dgm:spPr/>
      <dgm:t>
        <a:bodyPr/>
        <a:lstStyle/>
        <a:p>
          <a:r>
            <a:rPr lang="zh-TW" altLang="en-US" sz="2000" b="1" dirty="0" smtClean="0">
              <a:solidFill>
                <a:schemeClr val="accent1">
                  <a:lumMod val="75000"/>
                </a:schemeClr>
              </a:solidFill>
              <a:latin typeface="微軟正黑體" pitchFamily="34" charset="-120"/>
              <a:ea typeface="微軟正黑體" pitchFamily="34" charset="-120"/>
            </a:rPr>
            <a:t>性騷擾</a:t>
          </a:r>
          <a:endParaRPr lang="zh-TW" altLang="en-US" sz="2000" b="1" dirty="0">
            <a:solidFill>
              <a:schemeClr val="accent1">
                <a:lumMod val="75000"/>
              </a:schemeClr>
            </a:solidFill>
            <a:latin typeface="微軟正黑體" pitchFamily="34" charset="-120"/>
            <a:ea typeface="微軟正黑體" pitchFamily="34" charset="-120"/>
          </a:endParaRPr>
        </a:p>
      </dgm:t>
    </dgm:pt>
    <dgm:pt modelId="{084452DD-23B6-48F4-870B-C956660C4A2B}" type="parTrans" cxnId="{08D43A6D-558A-421B-9BF8-02E322690E1B}">
      <dgm:prSet/>
      <dgm:spPr/>
      <dgm:t>
        <a:bodyPr/>
        <a:lstStyle/>
        <a:p>
          <a:endParaRPr lang="zh-TW" altLang="en-US"/>
        </a:p>
      </dgm:t>
    </dgm:pt>
    <dgm:pt modelId="{81BF84EF-96A7-4BE0-A4C2-35707B8218D9}" type="sibTrans" cxnId="{08D43A6D-558A-421B-9BF8-02E322690E1B}">
      <dgm:prSet/>
      <dgm:spPr/>
      <dgm:t>
        <a:bodyPr/>
        <a:lstStyle/>
        <a:p>
          <a:endParaRPr lang="zh-TW" altLang="en-US"/>
        </a:p>
      </dgm:t>
    </dgm:pt>
    <dgm:pt modelId="{6D4FFE85-3116-484F-80D7-5AA8E10BE8A7}">
      <dgm:prSet phldrT="[文字]" custT="1"/>
      <dgm:spPr>
        <a:ln>
          <a:solidFill>
            <a:schemeClr val="bg1">
              <a:lumMod val="65000"/>
            </a:schemeClr>
          </a:solidFill>
        </a:ln>
      </dgm:spPr>
      <dgm:t>
        <a:bodyPr/>
        <a:lstStyle/>
        <a:p>
          <a:r>
            <a:rPr lang="zh-TW" altLang="en-US" sz="1800" b="1" smtClean="0">
              <a:solidFill>
                <a:schemeClr val="bg1">
                  <a:lumMod val="50000"/>
                </a:schemeClr>
              </a:solidFill>
              <a:latin typeface="微軟正黑體" pitchFamily="34" charset="-120"/>
              <a:ea typeface="微軟正黑體" pitchFamily="34" charset="-120"/>
            </a:rPr>
            <a:t>種族騷擾</a:t>
          </a:r>
          <a:endParaRPr lang="zh-TW" altLang="en-US" sz="1800" b="1" dirty="0">
            <a:solidFill>
              <a:schemeClr val="bg1">
                <a:lumMod val="50000"/>
              </a:schemeClr>
            </a:solidFill>
            <a:latin typeface="微軟正黑體" pitchFamily="34" charset="-120"/>
            <a:ea typeface="微軟正黑體" pitchFamily="34" charset="-120"/>
          </a:endParaRPr>
        </a:p>
      </dgm:t>
    </dgm:pt>
    <dgm:pt modelId="{D91CC3D1-C3B0-4563-9591-DB6CBC87835B}" type="parTrans" cxnId="{D7E782F8-F3DE-426B-B87E-0B354F7A3374}">
      <dgm:prSet/>
      <dgm:spPr/>
      <dgm:t>
        <a:bodyPr/>
        <a:lstStyle/>
        <a:p>
          <a:endParaRPr lang="zh-TW" altLang="en-US"/>
        </a:p>
      </dgm:t>
    </dgm:pt>
    <dgm:pt modelId="{4C76DBA4-2733-410B-A560-5AD6A69AA02F}" type="sibTrans" cxnId="{D7E782F8-F3DE-426B-B87E-0B354F7A3374}">
      <dgm:prSet/>
      <dgm:spPr/>
      <dgm:t>
        <a:bodyPr/>
        <a:lstStyle/>
        <a:p>
          <a:endParaRPr lang="zh-TW" altLang="en-US"/>
        </a:p>
      </dgm:t>
    </dgm:pt>
    <dgm:pt modelId="{EDF39528-95CD-49B1-A116-D3293D8B93BB}" type="pres">
      <dgm:prSet presAssocID="{213E0868-7D8C-4E2A-A25C-59E5BE8D97C9}" presName="diagram" presStyleCnt="0">
        <dgm:presLayoutVars>
          <dgm:chPref val="1"/>
          <dgm:dir/>
          <dgm:animOne val="branch"/>
          <dgm:animLvl val="lvl"/>
          <dgm:resizeHandles/>
        </dgm:presLayoutVars>
      </dgm:prSet>
      <dgm:spPr/>
      <dgm:t>
        <a:bodyPr/>
        <a:lstStyle/>
        <a:p>
          <a:endParaRPr lang="zh-TW" altLang="en-US"/>
        </a:p>
      </dgm:t>
    </dgm:pt>
    <dgm:pt modelId="{F2F30659-083F-4FB1-9B0E-6D92F526598C}" type="pres">
      <dgm:prSet presAssocID="{23AF85EC-998F-4C97-80D1-63553DD6A4D7}" presName="root" presStyleCnt="0"/>
      <dgm:spPr/>
      <dgm:t>
        <a:bodyPr/>
        <a:lstStyle/>
        <a:p>
          <a:endParaRPr lang="zh-TW" altLang="en-US"/>
        </a:p>
      </dgm:t>
    </dgm:pt>
    <dgm:pt modelId="{97C7C2D1-EA89-4A3C-B454-CEF220CADC7C}" type="pres">
      <dgm:prSet presAssocID="{23AF85EC-998F-4C97-80D1-63553DD6A4D7}" presName="rootComposite" presStyleCnt="0"/>
      <dgm:spPr/>
      <dgm:t>
        <a:bodyPr/>
        <a:lstStyle/>
        <a:p>
          <a:endParaRPr lang="zh-TW" altLang="en-US"/>
        </a:p>
      </dgm:t>
    </dgm:pt>
    <dgm:pt modelId="{3A068502-8C74-4D3E-A768-2B7BE0B39291}" type="pres">
      <dgm:prSet presAssocID="{23AF85EC-998F-4C97-80D1-63553DD6A4D7}" presName="rootText" presStyleLbl="node1" presStyleIdx="0" presStyleCnt="3"/>
      <dgm:spPr/>
      <dgm:t>
        <a:bodyPr/>
        <a:lstStyle/>
        <a:p>
          <a:endParaRPr lang="zh-TW" altLang="en-US"/>
        </a:p>
      </dgm:t>
    </dgm:pt>
    <dgm:pt modelId="{520CED87-08D3-4B9D-804A-8A955B559E97}" type="pres">
      <dgm:prSet presAssocID="{23AF85EC-998F-4C97-80D1-63553DD6A4D7}" presName="rootConnector" presStyleLbl="node1" presStyleIdx="0" presStyleCnt="3"/>
      <dgm:spPr/>
      <dgm:t>
        <a:bodyPr/>
        <a:lstStyle/>
        <a:p>
          <a:endParaRPr lang="zh-TW" altLang="en-US"/>
        </a:p>
      </dgm:t>
    </dgm:pt>
    <dgm:pt modelId="{BFB0B4F3-DDC2-4B1A-BC69-D463E11BA07D}" type="pres">
      <dgm:prSet presAssocID="{23AF85EC-998F-4C97-80D1-63553DD6A4D7}" presName="childShape" presStyleCnt="0"/>
      <dgm:spPr/>
      <dgm:t>
        <a:bodyPr/>
        <a:lstStyle/>
        <a:p>
          <a:endParaRPr lang="zh-TW" altLang="en-US"/>
        </a:p>
      </dgm:t>
    </dgm:pt>
    <dgm:pt modelId="{CC7724BE-47C0-4CC3-982F-31AC4AC03AE9}" type="pres">
      <dgm:prSet presAssocID="{80037B19-BD22-49F6-93FE-B3761909D2E6}" presName="Name13" presStyleLbl="parChTrans1D2" presStyleIdx="0" presStyleCnt="8"/>
      <dgm:spPr/>
      <dgm:t>
        <a:bodyPr/>
        <a:lstStyle/>
        <a:p>
          <a:endParaRPr lang="zh-TW" altLang="en-US"/>
        </a:p>
      </dgm:t>
    </dgm:pt>
    <dgm:pt modelId="{7D60E2D2-716D-4980-88CD-016EEF95AFCD}" type="pres">
      <dgm:prSet presAssocID="{96476E33-1909-4A9A-8071-E3C1D4B0DAEC}" presName="childText" presStyleLbl="bgAcc1" presStyleIdx="0" presStyleCnt="8">
        <dgm:presLayoutVars>
          <dgm:bulletEnabled val="1"/>
        </dgm:presLayoutVars>
      </dgm:prSet>
      <dgm:spPr/>
      <dgm:t>
        <a:bodyPr/>
        <a:lstStyle/>
        <a:p>
          <a:endParaRPr lang="zh-TW" altLang="en-US"/>
        </a:p>
      </dgm:t>
    </dgm:pt>
    <dgm:pt modelId="{4866206E-0AE9-4A6F-A516-9C85CB5C5333}" type="pres">
      <dgm:prSet presAssocID="{130B2BAB-A41C-4B1B-88C1-25C29DAECB6C}" presName="Name13" presStyleLbl="parChTrans1D2" presStyleIdx="1" presStyleCnt="8"/>
      <dgm:spPr/>
      <dgm:t>
        <a:bodyPr/>
        <a:lstStyle/>
        <a:p>
          <a:endParaRPr lang="zh-TW" altLang="en-US"/>
        </a:p>
      </dgm:t>
    </dgm:pt>
    <dgm:pt modelId="{36F6D934-489E-4A34-B0BA-EE3B9E111B0B}" type="pres">
      <dgm:prSet presAssocID="{5B66F129-2CF8-496D-BC4C-5B5A8ED548E6}" presName="childText" presStyleLbl="bgAcc1" presStyleIdx="1" presStyleCnt="8">
        <dgm:presLayoutVars>
          <dgm:bulletEnabled val="1"/>
        </dgm:presLayoutVars>
      </dgm:prSet>
      <dgm:spPr/>
      <dgm:t>
        <a:bodyPr/>
        <a:lstStyle/>
        <a:p>
          <a:endParaRPr lang="zh-TW" altLang="en-US"/>
        </a:p>
      </dgm:t>
    </dgm:pt>
    <dgm:pt modelId="{A9267F55-897F-481B-8BD1-73AED33AB490}" type="pres">
      <dgm:prSet presAssocID="{7E468F27-61EC-456C-8A2C-BBB30C48F9C2}" presName="Name13" presStyleLbl="parChTrans1D2" presStyleIdx="2" presStyleCnt="8"/>
      <dgm:spPr/>
      <dgm:t>
        <a:bodyPr/>
        <a:lstStyle/>
        <a:p>
          <a:endParaRPr lang="zh-TW" altLang="en-US"/>
        </a:p>
      </dgm:t>
    </dgm:pt>
    <dgm:pt modelId="{38827FBB-5035-4439-AB9F-CFF5AE2CDD36}" type="pres">
      <dgm:prSet presAssocID="{8230A987-052E-4F4B-9E62-C6688FAC0CAC}" presName="childText" presStyleLbl="bgAcc1" presStyleIdx="2" presStyleCnt="8">
        <dgm:presLayoutVars>
          <dgm:bulletEnabled val="1"/>
        </dgm:presLayoutVars>
      </dgm:prSet>
      <dgm:spPr/>
      <dgm:t>
        <a:bodyPr/>
        <a:lstStyle/>
        <a:p>
          <a:endParaRPr lang="zh-TW" altLang="en-US"/>
        </a:p>
      </dgm:t>
    </dgm:pt>
    <dgm:pt modelId="{F477E366-71CE-4388-972A-201EF56D3A95}" type="pres">
      <dgm:prSet presAssocID="{7541D55A-6915-4EDD-BE2B-DF1A9C05C117}" presName="root" presStyleCnt="0"/>
      <dgm:spPr/>
      <dgm:t>
        <a:bodyPr/>
        <a:lstStyle/>
        <a:p>
          <a:endParaRPr lang="zh-TW" altLang="en-US"/>
        </a:p>
      </dgm:t>
    </dgm:pt>
    <dgm:pt modelId="{A1BC30EC-C889-4621-82D3-E78EFBB3C14C}" type="pres">
      <dgm:prSet presAssocID="{7541D55A-6915-4EDD-BE2B-DF1A9C05C117}" presName="rootComposite" presStyleCnt="0"/>
      <dgm:spPr/>
      <dgm:t>
        <a:bodyPr/>
        <a:lstStyle/>
        <a:p>
          <a:endParaRPr lang="zh-TW" altLang="en-US"/>
        </a:p>
      </dgm:t>
    </dgm:pt>
    <dgm:pt modelId="{0E436A7B-11EA-4A71-BF54-A247FCD1CE9B}" type="pres">
      <dgm:prSet presAssocID="{7541D55A-6915-4EDD-BE2B-DF1A9C05C117}" presName="rootText" presStyleLbl="node1" presStyleIdx="1" presStyleCnt="3"/>
      <dgm:spPr/>
      <dgm:t>
        <a:bodyPr/>
        <a:lstStyle/>
        <a:p>
          <a:endParaRPr lang="zh-TW" altLang="en-US"/>
        </a:p>
      </dgm:t>
    </dgm:pt>
    <dgm:pt modelId="{F644FF56-A78F-47F7-8FAF-52E8CF609A67}" type="pres">
      <dgm:prSet presAssocID="{7541D55A-6915-4EDD-BE2B-DF1A9C05C117}" presName="rootConnector" presStyleLbl="node1" presStyleIdx="1" presStyleCnt="3"/>
      <dgm:spPr/>
      <dgm:t>
        <a:bodyPr/>
        <a:lstStyle/>
        <a:p>
          <a:endParaRPr lang="zh-TW" altLang="en-US"/>
        </a:p>
      </dgm:t>
    </dgm:pt>
    <dgm:pt modelId="{E8E719CA-CCC6-4DDC-AF70-057EB1E36014}" type="pres">
      <dgm:prSet presAssocID="{7541D55A-6915-4EDD-BE2B-DF1A9C05C117}" presName="childShape" presStyleCnt="0"/>
      <dgm:spPr/>
      <dgm:t>
        <a:bodyPr/>
        <a:lstStyle/>
        <a:p>
          <a:endParaRPr lang="zh-TW" altLang="en-US"/>
        </a:p>
      </dgm:t>
    </dgm:pt>
    <dgm:pt modelId="{40706376-0999-4D99-A5A0-DD15E88DF1AE}" type="pres">
      <dgm:prSet presAssocID="{084452DD-23B6-48F4-870B-C956660C4A2B}" presName="Name13" presStyleLbl="parChTrans1D2" presStyleIdx="3" presStyleCnt="8"/>
      <dgm:spPr/>
      <dgm:t>
        <a:bodyPr/>
        <a:lstStyle/>
        <a:p>
          <a:endParaRPr lang="zh-TW" altLang="en-US"/>
        </a:p>
      </dgm:t>
    </dgm:pt>
    <dgm:pt modelId="{FF3A9CB1-BE48-49D7-B0C2-A5630DEC329E}" type="pres">
      <dgm:prSet presAssocID="{DC834825-6AAE-4003-8D28-76EF945876D0}" presName="childText" presStyleLbl="bgAcc1" presStyleIdx="3" presStyleCnt="8">
        <dgm:presLayoutVars>
          <dgm:bulletEnabled val="1"/>
        </dgm:presLayoutVars>
      </dgm:prSet>
      <dgm:spPr/>
      <dgm:t>
        <a:bodyPr/>
        <a:lstStyle/>
        <a:p>
          <a:endParaRPr lang="zh-TW" altLang="en-US"/>
        </a:p>
      </dgm:t>
    </dgm:pt>
    <dgm:pt modelId="{5F5B1F23-14F1-4831-83BD-C8C108221763}" type="pres">
      <dgm:prSet presAssocID="{3638D296-73AB-4D9E-9455-26917AD6D482}" presName="Name13" presStyleLbl="parChTrans1D2" presStyleIdx="4" presStyleCnt="8"/>
      <dgm:spPr/>
      <dgm:t>
        <a:bodyPr/>
        <a:lstStyle/>
        <a:p>
          <a:endParaRPr lang="zh-TW" altLang="en-US"/>
        </a:p>
      </dgm:t>
    </dgm:pt>
    <dgm:pt modelId="{5CAB00B5-36DA-4C83-ADCC-FBBC590E7289}" type="pres">
      <dgm:prSet presAssocID="{7730D199-CA38-4DC7-A89B-27D5E68B2E1A}" presName="childText" presStyleLbl="bgAcc1" presStyleIdx="4" presStyleCnt="8">
        <dgm:presLayoutVars>
          <dgm:bulletEnabled val="1"/>
        </dgm:presLayoutVars>
      </dgm:prSet>
      <dgm:spPr/>
      <dgm:t>
        <a:bodyPr/>
        <a:lstStyle/>
        <a:p>
          <a:endParaRPr lang="zh-TW" altLang="en-US"/>
        </a:p>
      </dgm:t>
    </dgm:pt>
    <dgm:pt modelId="{6DE4286D-6BF4-4583-8546-32FA77069263}" type="pres">
      <dgm:prSet presAssocID="{D91CC3D1-C3B0-4563-9591-DB6CBC87835B}" presName="Name13" presStyleLbl="parChTrans1D2" presStyleIdx="5" presStyleCnt="8"/>
      <dgm:spPr/>
      <dgm:t>
        <a:bodyPr/>
        <a:lstStyle/>
        <a:p>
          <a:endParaRPr lang="zh-TW" altLang="en-US"/>
        </a:p>
      </dgm:t>
    </dgm:pt>
    <dgm:pt modelId="{E18394F9-2B64-4422-B89C-A2C26C924E12}" type="pres">
      <dgm:prSet presAssocID="{6D4FFE85-3116-484F-80D7-5AA8E10BE8A7}" presName="childText" presStyleLbl="bgAcc1" presStyleIdx="5" presStyleCnt="8">
        <dgm:presLayoutVars>
          <dgm:bulletEnabled val="1"/>
        </dgm:presLayoutVars>
      </dgm:prSet>
      <dgm:spPr/>
      <dgm:t>
        <a:bodyPr/>
        <a:lstStyle/>
        <a:p>
          <a:endParaRPr lang="zh-TW" altLang="en-US"/>
        </a:p>
      </dgm:t>
    </dgm:pt>
    <dgm:pt modelId="{89E09166-9BB1-45A0-8CF1-B38D13299207}" type="pres">
      <dgm:prSet presAssocID="{DACE8C30-FA3F-46DC-A597-0046E558B11A}" presName="root" presStyleCnt="0"/>
      <dgm:spPr/>
      <dgm:t>
        <a:bodyPr/>
        <a:lstStyle/>
        <a:p>
          <a:endParaRPr lang="zh-TW" altLang="en-US"/>
        </a:p>
      </dgm:t>
    </dgm:pt>
    <dgm:pt modelId="{7E489E23-B4EC-494F-A797-B62BE7554255}" type="pres">
      <dgm:prSet presAssocID="{DACE8C30-FA3F-46DC-A597-0046E558B11A}" presName="rootComposite" presStyleCnt="0"/>
      <dgm:spPr/>
      <dgm:t>
        <a:bodyPr/>
        <a:lstStyle/>
        <a:p>
          <a:endParaRPr lang="zh-TW" altLang="en-US"/>
        </a:p>
      </dgm:t>
    </dgm:pt>
    <dgm:pt modelId="{382B0384-0872-416E-985A-B11FC12B4C38}" type="pres">
      <dgm:prSet presAssocID="{DACE8C30-FA3F-46DC-A597-0046E558B11A}" presName="rootText" presStyleLbl="node1" presStyleIdx="2" presStyleCnt="3"/>
      <dgm:spPr/>
      <dgm:t>
        <a:bodyPr/>
        <a:lstStyle/>
        <a:p>
          <a:endParaRPr lang="zh-TW" altLang="en-US"/>
        </a:p>
      </dgm:t>
    </dgm:pt>
    <dgm:pt modelId="{F26B8803-0FF7-47BD-8EA7-D4604AE456C3}" type="pres">
      <dgm:prSet presAssocID="{DACE8C30-FA3F-46DC-A597-0046E558B11A}" presName="rootConnector" presStyleLbl="node1" presStyleIdx="2" presStyleCnt="3"/>
      <dgm:spPr/>
      <dgm:t>
        <a:bodyPr/>
        <a:lstStyle/>
        <a:p>
          <a:endParaRPr lang="zh-TW" altLang="en-US"/>
        </a:p>
      </dgm:t>
    </dgm:pt>
    <dgm:pt modelId="{02676E51-69A1-4F3B-AAB6-A72E74EC8E3C}" type="pres">
      <dgm:prSet presAssocID="{DACE8C30-FA3F-46DC-A597-0046E558B11A}" presName="childShape" presStyleCnt="0"/>
      <dgm:spPr/>
      <dgm:t>
        <a:bodyPr/>
        <a:lstStyle/>
        <a:p>
          <a:endParaRPr lang="zh-TW" altLang="en-US"/>
        </a:p>
      </dgm:t>
    </dgm:pt>
    <dgm:pt modelId="{9F49A663-53E5-4D44-AAEC-4B5323F96CAF}" type="pres">
      <dgm:prSet presAssocID="{3A5E43F6-AD98-4733-A8CF-56F5E0ACA0EE}" presName="Name13" presStyleLbl="parChTrans1D2" presStyleIdx="6" presStyleCnt="8"/>
      <dgm:spPr/>
      <dgm:t>
        <a:bodyPr/>
        <a:lstStyle/>
        <a:p>
          <a:endParaRPr lang="zh-TW" altLang="en-US"/>
        </a:p>
      </dgm:t>
    </dgm:pt>
    <dgm:pt modelId="{F17B7847-1D0D-43A8-9813-BACB66EF939C}" type="pres">
      <dgm:prSet presAssocID="{9A7A74DB-A424-49C5-88B7-C07A486EDFE1}" presName="childText" presStyleLbl="bgAcc1" presStyleIdx="6" presStyleCnt="8" custScaleX="105146">
        <dgm:presLayoutVars>
          <dgm:bulletEnabled val="1"/>
        </dgm:presLayoutVars>
      </dgm:prSet>
      <dgm:spPr/>
      <dgm:t>
        <a:bodyPr/>
        <a:lstStyle/>
        <a:p>
          <a:endParaRPr lang="zh-TW" altLang="en-US"/>
        </a:p>
      </dgm:t>
    </dgm:pt>
    <dgm:pt modelId="{9F1B7F4B-2DDE-4782-8DA8-174FD1AD3183}" type="pres">
      <dgm:prSet presAssocID="{F53E1960-3631-4C66-AADC-654E1F8BC493}" presName="Name13" presStyleLbl="parChTrans1D2" presStyleIdx="7" presStyleCnt="8"/>
      <dgm:spPr/>
      <dgm:t>
        <a:bodyPr/>
        <a:lstStyle/>
        <a:p>
          <a:endParaRPr lang="zh-TW" altLang="en-US"/>
        </a:p>
      </dgm:t>
    </dgm:pt>
    <dgm:pt modelId="{6DB34F1C-26C4-4FD1-881F-FC3975CAE0DD}" type="pres">
      <dgm:prSet presAssocID="{F1E0D11A-0569-4BE4-8F3B-8054145E085E}" presName="childText" presStyleLbl="bgAcc1" presStyleIdx="7" presStyleCnt="8" custScaleX="105275" custScaleY="158396">
        <dgm:presLayoutVars>
          <dgm:bulletEnabled val="1"/>
        </dgm:presLayoutVars>
      </dgm:prSet>
      <dgm:spPr/>
      <dgm:t>
        <a:bodyPr/>
        <a:lstStyle/>
        <a:p>
          <a:endParaRPr lang="zh-TW" altLang="en-US"/>
        </a:p>
      </dgm:t>
    </dgm:pt>
  </dgm:ptLst>
  <dgm:cxnLst>
    <dgm:cxn modelId="{0DBA7562-4E14-46CF-A37C-C6A1F8C47C45}" type="presOf" srcId="{5B66F129-2CF8-496D-BC4C-5B5A8ED548E6}" destId="{36F6D934-489E-4A34-B0BA-EE3B9E111B0B}" srcOrd="0" destOrd="0" presId="urn:microsoft.com/office/officeart/2005/8/layout/hierarchy3"/>
    <dgm:cxn modelId="{C93DC2B7-A638-4D50-8D9A-F69E129E6E16}" srcId="{23AF85EC-998F-4C97-80D1-63553DD6A4D7}" destId="{8230A987-052E-4F4B-9E62-C6688FAC0CAC}" srcOrd="2" destOrd="0" parTransId="{7E468F27-61EC-456C-8A2C-BBB30C48F9C2}" sibTransId="{AF345856-B916-4ACF-9EE4-5B0B37B0ACDE}"/>
    <dgm:cxn modelId="{E813BC5E-73DE-4876-AE2B-081C5922B983}" type="presOf" srcId="{96476E33-1909-4A9A-8071-E3C1D4B0DAEC}" destId="{7D60E2D2-716D-4980-88CD-016EEF95AFCD}" srcOrd="0" destOrd="0" presId="urn:microsoft.com/office/officeart/2005/8/layout/hierarchy3"/>
    <dgm:cxn modelId="{0BB65950-E378-4D7D-B165-78121F654A9F}" type="presOf" srcId="{DC834825-6AAE-4003-8D28-76EF945876D0}" destId="{FF3A9CB1-BE48-49D7-B0C2-A5630DEC329E}" srcOrd="0" destOrd="0" presId="urn:microsoft.com/office/officeart/2005/8/layout/hierarchy3"/>
    <dgm:cxn modelId="{07D1FF4F-F283-4D31-ACFD-CFE9F9165F8C}" type="presOf" srcId="{8230A987-052E-4F4B-9E62-C6688FAC0CAC}" destId="{38827FBB-5035-4439-AB9F-CFF5AE2CDD36}" srcOrd="0" destOrd="0" presId="urn:microsoft.com/office/officeart/2005/8/layout/hierarchy3"/>
    <dgm:cxn modelId="{96A992BB-5C45-400C-9212-D9DD68772ACD}" type="presOf" srcId="{3A5E43F6-AD98-4733-A8CF-56F5E0ACA0EE}" destId="{9F49A663-53E5-4D44-AAEC-4B5323F96CAF}" srcOrd="0" destOrd="0" presId="urn:microsoft.com/office/officeart/2005/8/layout/hierarchy3"/>
    <dgm:cxn modelId="{989004F6-ADFE-41DA-82B7-6171520AEC9B}" type="presOf" srcId="{D91CC3D1-C3B0-4563-9591-DB6CBC87835B}" destId="{6DE4286D-6BF4-4583-8546-32FA77069263}" srcOrd="0" destOrd="0" presId="urn:microsoft.com/office/officeart/2005/8/layout/hierarchy3"/>
    <dgm:cxn modelId="{4D441502-2B31-4DF8-96C7-43D8F904D6E6}" type="presOf" srcId="{F53E1960-3631-4C66-AADC-654E1F8BC493}" destId="{9F1B7F4B-2DDE-4782-8DA8-174FD1AD3183}" srcOrd="0" destOrd="0" presId="urn:microsoft.com/office/officeart/2005/8/layout/hierarchy3"/>
    <dgm:cxn modelId="{C4FEA618-F516-47C7-AE96-0E1F13919360}" srcId="{DACE8C30-FA3F-46DC-A597-0046E558B11A}" destId="{9A7A74DB-A424-49C5-88B7-C07A486EDFE1}" srcOrd="0" destOrd="0" parTransId="{3A5E43F6-AD98-4733-A8CF-56F5E0ACA0EE}" sibTransId="{13E5216E-AD6B-4757-A1DA-813B7D7427B3}"/>
    <dgm:cxn modelId="{9CC41070-29A1-4FA1-AC79-A32439E7FC89}" type="presOf" srcId="{23AF85EC-998F-4C97-80D1-63553DD6A4D7}" destId="{3A068502-8C74-4D3E-A768-2B7BE0B39291}" srcOrd="0" destOrd="0" presId="urn:microsoft.com/office/officeart/2005/8/layout/hierarchy3"/>
    <dgm:cxn modelId="{A2D6658D-639A-4415-BD29-E724A6EF97D5}" type="presOf" srcId="{F1E0D11A-0569-4BE4-8F3B-8054145E085E}" destId="{6DB34F1C-26C4-4FD1-881F-FC3975CAE0DD}" srcOrd="0" destOrd="0" presId="urn:microsoft.com/office/officeart/2005/8/layout/hierarchy3"/>
    <dgm:cxn modelId="{C9B3C705-CD42-4210-AB3E-1FC7A763A388}" srcId="{213E0868-7D8C-4E2A-A25C-59E5BE8D97C9}" destId="{23AF85EC-998F-4C97-80D1-63553DD6A4D7}" srcOrd="0" destOrd="0" parTransId="{1019635E-0C87-4BFE-AC72-BE2405DC6A58}" sibTransId="{5CF922FC-912A-42C9-91FE-56ABE45FC694}"/>
    <dgm:cxn modelId="{0D315203-30C4-4CCC-AC3E-6548A25E3BA2}" type="presOf" srcId="{9A7A74DB-A424-49C5-88B7-C07A486EDFE1}" destId="{F17B7847-1D0D-43A8-9813-BACB66EF939C}" srcOrd="0" destOrd="0" presId="urn:microsoft.com/office/officeart/2005/8/layout/hierarchy3"/>
    <dgm:cxn modelId="{DFCD0412-AC1A-4D67-A8FE-3010116B5EAC}" type="presOf" srcId="{7E468F27-61EC-456C-8A2C-BBB30C48F9C2}" destId="{A9267F55-897F-481B-8BD1-73AED33AB490}" srcOrd="0" destOrd="0" presId="urn:microsoft.com/office/officeart/2005/8/layout/hierarchy3"/>
    <dgm:cxn modelId="{A24E32D7-8CDC-4747-8AC8-CBA84A610A73}" srcId="{DACE8C30-FA3F-46DC-A597-0046E558B11A}" destId="{F1E0D11A-0569-4BE4-8F3B-8054145E085E}" srcOrd="1" destOrd="0" parTransId="{F53E1960-3631-4C66-AADC-654E1F8BC493}" sibTransId="{76BF4480-EC62-47F4-9065-D65B2310E9C9}"/>
    <dgm:cxn modelId="{E317ADED-986E-415C-8DB5-BCDE2F2B5D9F}" srcId="{23AF85EC-998F-4C97-80D1-63553DD6A4D7}" destId="{5B66F129-2CF8-496D-BC4C-5B5A8ED548E6}" srcOrd="1" destOrd="0" parTransId="{130B2BAB-A41C-4B1B-88C1-25C29DAECB6C}" sibTransId="{2FB8E8FC-C33C-47CE-B967-DAB49212ED4F}"/>
    <dgm:cxn modelId="{12343116-47D3-4DC6-B4E1-219A60A96867}" type="presOf" srcId="{DACE8C30-FA3F-46DC-A597-0046E558B11A}" destId="{382B0384-0872-416E-985A-B11FC12B4C38}" srcOrd="0" destOrd="0" presId="urn:microsoft.com/office/officeart/2005/8/layout/hierarchy3"/>
    <dgm:cxn modelId="{CF48810C-3583-4647-BDC0-785405ECA1E9}" type="presOf" srcId="{23AF85EC-998F-4C97-80D1-63553DD6A4D7}" destId="{520CED87-08D3-4B9D-804A-8A955B559E97}" srcOrd="1" destOrd="0" presId="urn:microsoft.com/office/officeart/2005/8/layout/hierarchy3"/>
    <dgm:cxn modelId="{C17C70F9-EDC7-4099-9AA1-6772AAF0B1EC}" srcId="{7541D55A-6915-4EDD-BE2B-DF1A9C05C117}" destId="{7730D199-CA38-4DC7-A89B-27D5E68B2E1A}" srcOrd="1" destOrd="0" parTransId="{3638D296-73AB-4D9E-9455-26917AD6D482}" sibTransId="{95BA483D-0A29-4492-8AEA-D26E599F61AE}"/>
    <dgm:cxn modelId="{FD7C931F-FF2B-4FB6-A5CE-F8FCEF7EC19D}" type="presOf" srcId="{084452DD-23B6-48F4-870B-C956660C4A2B}" destId="{40706376-0999-4D99-A5A0-DD15E88DF1AE}" srcOrd="0" destOrd="0" presId="urn:microsoft.com/office/officeart/2005/8/layout/hierarchy3"/>
    <dgm:cxn modelId="{69CEF8AC-9612-4A1F-B77B-430DBFF361FF}" type="presOf" srcId="{6D4FFE85-3116-484F-80D7-5AA8E10BE8A7}" destId="{E18394F9-2B64-4422-B89C-A2C26C924E12}" srcOrd="0" destOrd="0" presId="urn:microsoft.com/office/officeart/2005/8/layout/hierarchy3"/>
    <dgm:cxn modelId="{86ED25C4-6140-444B-A801-AC86AA9D8ABF}" type="presOf" srcId="{213E0868-7D8C-4E2A-A25C-59E5BE8D97C9}" destId="{EDF39528-95CD-49B1-A116-D3293D8B93BB}" srcOrd="0" destOrd="0" presId="urn:microsoft.com/office/officeart/2005/8/layout/hierarchy3"/>
    <dgm:cxn modelId="{08D43A6D-558A-421B-9BF8-02E322690E1B}" srcId="{7541D55A-6915-4EDD-BE2B-DF1A9C05C117}" destId="{DC834825-6AAE-4003-8D28-76EF945876D0}" srcOrd="0" destOrd="0" parTransId="{084452DD-23B6-48F4-870B-C956660C4A2B}" sibTransId="{81BF84EF-96A7-4BE0-A4C2-35707B8218D9}"/>
    <dgm:cxn modelId="{903AF10F-FB2C-45C4-B4C3-783E0DE434FB}" srcId="{213E0868-7D8C-4E2A-A25C-59E5BE8D97C9}" destId="{DACE8C30-FA3F-46DC-A597-0046E558B11A}" srcOrd="2" destOrd="0" parTransId="{C5835317-AA4F-4DEA-A7F5-0C2D5E8E23F3}" sibTransId="{9AAEF7AD-FD81-4B83-A3EC-819CAA5F0467}"/>
    <dgm:cxn modelId="{0095E76B-A807-40A8-AE29-110789827911}" type="presOf" srcId="{80037B19-BD22-49F6-93FE-B3761909D2E6}" destId="{CC7724BE-47C0-4CC3-982F-31AC4AC03AE9}" srcOrd="0" destOrd="0" presId="urn:microsoft.com/office/officeart/2005/8/layout/hierarchy3"/>
    <dgm:cxn modelId="{2D7E0E31-A01F-461E-AA3A-8A2801AAF39B}" srcId="{213E0868-7D8C-4E2A-A25C-59E5BE8D97C9}" destId="{7541D55A-6915-4EDD-BE2B-DF1A9C05C117}" srcOrd="1" destOrd="0" parTransId="{05E1B25A-66A1-447E-870D-D5FD1A389684}" sibTransId="{C1A9CFC0-45CE-4B3E-AF05-FDC3461E1F4E}"/>
    <dgm:cxn modelId="{A9526187-BFEA-44E1-AFF1-A6CD39156BE6}" type="presOf" srcId="{7541D55A-6915-4EDD-BE2B-DF1A9C05C117}" destId="{F644FF56-A78F-47F7-8FAF-52E8CF609A67}" srcOrd="1" destOrd="0" presId="urn:microsoft.com/office/officeart/2005/8/layout/hierarchy3"/>
    <dgm:cxn modelId="{08052AB6-0666-4CA2-BE83-52C30C75CF3D}" type="presOf" srcId="{7730D199-CA38-4DC7-A89B-27D5E68B2E1A}" destId="{5CAB00B5-36DA-4C83-ADCC-FBBC590E7289}" srcOrd="0" destOrd="0" presId="urn:microsoft.com/office/officeart/2005/8/layout/hierarchy3"/>
    <dgm:cxn modelId="{FFB87017-AD70-4D34-9A2F-ABC9444630DB}" type="presOf" srcId="{130B2BAB-A41C-4B1B-88C1-25C29DAECB6C}" destId="{4866206E-0AE9-4A6F-A516-9C85CB5C5333}" srcOrd="0" destOrd="0" presId="urn:microsoft.com/office/officeart/2005/8/layout/hierarchy3"/>
    <dgm:cxn modelId="{AB643486-6735-4D85-B162-CE77820EB2E4}" type="presOf" srcId="{3638D296-73AB-4D9E-9455-26917AD6D482}" destId="{5F5B1F23-14F1-4831-83BD-C8C108221763}" srcOrd="0" destOrd="0" presId="urn:microsoft.com/office/officeart/2005/8/layout/hierarchy3"/>
    <dgm:cxn modelId="{8037E109-6E16-4EBC-ACE7-F1A266F9BB3A}" type="presOf" srcId="{7541D55A-6915-4EDD-BE2B-DF1A9C05C117}" destId="{0E436A7B-11EA-4A71-BF54-A247FCD1CE9B}" srcOrd="0" destOrd="0" presId="urn:microsoft.com/office/officeart/2005/8/layout/hierarchy3"/>
    <dgm:cxn modelId="{D7E782F8-F3DE-426B-B87E-0B354F7A3374}" srcId="{7541D55A-6915-4EDD-BE2B-DF1A9C05C117}" destId="{6D4FFE85-3116-484F-80D7-5AA8E10BE8A7}" srcOrd="2" destOrd="0" parTransId="{D91CC3D1-C3B0-4563-9591-DB6CBC87835B}" sibTransId="{4C76DBA4-2733-410B-A560-5AD6A69AA02F}"/>
    <dgm:cxn modelId="{0956D7DF-6462-4031-8EEB-6D5DB8D3C129}" type="presOf" srcId="{DACE8C30-FA3F-46DC-A597-0046E558B11A}" destId="{F26B8803-0FF7-47BD-8EA7-D4604AE456C3}" srcOrd="1" destOrd="0" presId="urn:microsoft.com/office/officeart/2005/8/layout/hierarchy3"/>
    <dgm:cxn modelId="{7AC455C3-3400-45E6-9E82-A98D98E5DE87}" srcId="{23AF85EC-998F-4C97-80D1-63553DD6A4D7}" destId="{96476E33-1909-4A9A-8071-E3C1D4B0DAEC}" srcOrd="0" destOrd="0" parTransId="{80037B19-BD22-49F6-93FE-B3761909D2E6}" sibTransId="{C3A6757A-46BE-4269-90DA-D55C15D96DC8}"/>
    <dgm:cxn modelId="{A43A675C-0607-4981-8C08-02BFF6728ADD}" type="presParOf" srcId="{EDF39528-95CD-49B1-A116-D3293D8B93BB}" destId="{F2F30659-083F-4FB1-9B0E-6D92F526598C}" srcOrd="0" destOrd="0" presId="urn:microsoft.com/office/officeart/2005/8/layout/hierarchy3"/>
    <dgm:cxn modelId="{0D0DDA9A-FDAA-4EB0-8E21-75A9DF67B132}" type="presParOf" srcId="{F2F30659-083F-4FB1-9B0E-6D92F526598C}" destId="{97C7C2D1-EA89-4A3C-B454-CEF220CADC7C}" srcOrd="0" destOrd="0" presId="urn:microsoft.com/office/officeart/2005/8/layout/hierarchy3"/>
    <dgm:cxn modelId="{1434B30A-41B5-4B76-BBB7-09B114F813B5}" type="presParOf" srcId="{97C7C2D1-EA89-4A3C-B454-CEF220CADC7C}" destId="{3A068502-8C74-4D3E-A768-2B7BE0B39291}" srcOrd="0" destOrd="0" presId="urn:microsoft.com/office/officeart/2005/8/layout/hierarchy3"/>
    <dgm:cxn modelId="{AD3B04B0-88D8-4140-8136-2D24B5EA190C}" type="presParOf" srcId="{97C7C2D1-EA89-4A3C-B454-CEF220CADC7C}" destId="{520CED87-08D3-4B9D-804A-8A955B559E97}" srcOrd="1" destOrd="0" presId="urn:microsoft.com/office/officeart/2005/8/layout/hierarchy3"/>
    <dgm:cxn modelId="{2FF091DE-2168-4A41-99B9-3AB860F9193F}" type="presParOf" srcId="{F2F30659-083F-4FB1-9B0E-6D92F526598C}" destId="{BFB0B4F3-DDC2-4B1A-BC69-D463E11BA07D}" srcOrd="1" destOrd="0" presId="urn:microsoft.com/office/officeart/2005/8/layout/hierarchy3"/>
    <dgm:cxn modelId="{23404691-C810-41C0-A5D9-7584279AC4B0}" type="presParOf" srcId="{BFB0B4F3-DDC2-4B1A-BC69-D463E11BA07D}" destId="{CC7724BE-47C0-4CC3-982F-31AC4AC03AE9}" srcOrd="0" destOrd="0" presId="urn:microsoft.com/office/officeart/2005/8/layout/hierarchy3"/>
    <dgm:cxn modelId="{AA0CAD95-09E4-4AE5-988C-B41F4BAD6EE9}" type="presParOf" srcId="{BFB0B4F3-DDC2-4B1A-BC69-D463E11BA07D}" destId="{7D60E2D2-716D-4980-88CD-016EEF95AFCD}" srcOrd="1" destOrd="0" presId="urn:microsoft.com/office/officeart/2005/8/layout/hierarchy3"/>
    <dgm:cxn modelId="{C940E84D-01F3-48D6-8CD2-0DB0FE2A8B7E}" type="presParOf" srcId="{BFB0B4F3-DDC2-4B1A-BC69-D463E11BA07D}" destId="{4866206E-0AE9-4A6F-A516-9C85CB5C5333}" srcOrd="2" destOrd="0" presId="urn:microsoft.com/office/officeart/2005/8/layout/hierarchy3"/>
    <dgm:cxn modelId="{712EF7A2-2B06-4B0F-8DAF-3695C1FF2723}" type="presParOf" srcId="{BFB0B4F3-DDC2-4B1A-BC69-D463E11BA07D}" destId="{36F6D934-489E-4A34-B0BA-EE3B9E111B0B}" srcOrd="3" destOrd="0" presId="urn:microsoft.com/office/officeart/2005/8/layout/hierarchy3"/>
    <dgm:cxn modelId="{8C5FA0EF-D2C4-4CBF-8046-F0176E380F54}" type="presParOf" srcId="{BFB0B4F3-DDC2-4B1A-BC69-D463E11BA07D}" destId="{A9267F55-897F-481B-8BD1-73AED33AB490}" srcOrd="4" destOrd="0" presId="urn:microsoft.com/office/officeart/2005/8/layout/hierarchy3"/>
    <dgm:cxn modelId="{C2FF058D-DDE6-4211-9B13-69DF74FD262C}" type="presParOf" srcId="{BFB0B4F3-DDC2-4B1A-BC69-D463E11BA07D}" destId="{38827FBB-5035-4439-AB9F-CFF5AE2CDD36}" srcOrd="5" destOrd="0" presId="urn:microsoft.com/office/officeart/2005/8/layout/hierarchy3"/>
    <dgm:cxn modelId="{78616C99-99F3-4B3B-9D4C-FEE09078082D}" type="presParOf" srcId="{EDF39528-95CD-49B1-A116-D3293D8B93BB}" destId="{F477E366-71CE-4388-972A-201EF56D3A95}" srcOrd="1" destOrd="0" presId="urn:microsoft.com/office/officeart/2005/8/layout/hierarchy3"/>
    <dgm:cxn modelId="{E2811888-BC3F-45EB-AB9D-5E550DCA2A38}" type="presParOf" srcId="{F477E366-71CE-4388-972A-201EF56D3A95}" destId="{A1BC30EC-C889-4621-82D3-E78EFBB3C14C}" srcOrd="0" destOrd="0" presId="urn:microsoft.com/office/officeart/2005/8/layout/hierarchy3"/>
    <dgm:cxn modelId="{62CCA475-1F36-447E-AEC4-62264448511A}" type="presParOf" srcId="{A1BC30EC-C889-4621-82D3-E78EFBB3C14C}" destId="{0E436A7B-11EA-4A71-BF54-A247FCD1CE9B}" srcOrd="0" destOrd="0" presId="urn:microsoft.com/office/officeart/2005/8/layout/hierarchy3"/>
    <dgm:cxn modelId="{A17B804B-11F6-4ED0-B668-0A381E17D546}" type="presParOf" srcId="{A1BC30EC-C889-4621-82D3-E78EFBB3C14C}" destId="{F644FF56-A78F-47F7-8FAF-52E8CF609A67}" srcOrd="1" destOrd="0" presId="urn:microsoft.com/office/officeart/2005/8/layout/hierarchy3"/>
    <dgm:cxn modelId="{36445443-5B42-420D-8453-C60675C935F7}" type="presParOf" srcId="{F477E366-71CE-4388-972A-201EF56D3A95}" destId="{E8E719CA-CCC6-4DDC-AF70-057EB1E36014}" srcOrd="1" destOrd="0" presId="urn:microsoft.com/office/officeart/2005/8/layout/hierarchy3"/>
    <dgm:cxn modelId="{2AEE9F92-4A06-447D-B32B-838387D313ED}" type="presParOf" srcId="{E8E719CA-CCC6-4DDC-AF70-057EB1E36014}" destId="{40706376-0999-4D99-A5A0-DD15E88DF1AE}" srcOrd="0" destOrd="0" presId="urn:microsoft.com/office/officeart/2005/8/layout/hierarchy3"/>
    <dgm:cxn modelId="{F8AA2BB4-B892-46FD-8BB0-9DBC5F0E6BBC}" type="presParOf" srcId="{E8E719CA-CCC6-4DDC-AF70-057EB1E36014}" destId="{FF3A9CB1-BE48-49D7-B0C2-A5630DEC329E}" srcOrd="1" destOrd="0" presId="urn:microsoft.com/office/officeart/2005/8/layout/hierarchy3"/>
    <dgm:cxn modelId="{B6D4483F-BCFB-4EFC-82F0-643CD15B51BE}" type="presParOf" srcId="{E8E719CA-CCC6-4DDC-AF70-057EB1E36014}" destId="{5F5B1F23-14F1-4831-83BD-C8C108221763}" srcOrd="2" destOrd="0" presId="urn:microsoft.com/office/officeart/2005/8/layout/hierarchy3"/>
    <dgm:cxn modelId="{71712D9C-3032-4501-AF08-C8359194B3E2}" type="presParOf" srcId="{E8E719CA-CCC6-4DDC-AF70-057EB1E36014}" destId="{5CAB00B5-36DA-4C83-ADCC-FBBC590E7289}" srcOrd="3" destOrd="0" presId="urn:microsoft.com/office/officeart/2005/8/layout/hierarchy3"/>
    <dgm:cxn modelId="{1F35AC04-BC80-403D-891E-A30C4A5C2F85}" type="presParOf" srcId="{E8E719CA-CCC6-4DDC-AF70-057EB1E36014}" destId="{6DE4286D-6BF4-4583-8546-32FA77069263}" srcOrd="4" destOrd="0" presId="urn:microsoft.com/office/officeart/2005/8/layout/hierarchy3"/>
    <dgm:cxn modelId="{5C9972F7-622C-4D1A-92E8-1A19CEDE8E9D}" type="presParOf" srcId="{E8E719CA-CCC6-4DDC-AF70-057EB1E36014}" destId="{E18394F9-2B64-4422-B89C-A2C26C924E12}" srcOrd="5" destOrd="0" presId="urn:microsoft.com/office/officeart/2005/8/layout/hierarchy3"/>
    <dgm:cxn modelId="{742B262E-0BF0-4817-B4DB-A274A7329670}" type="presParOf" srcId="{EDF39528-95CD-49B1-A116-D3293D8B93BB}" destId="{89E09166-9BB1-45A0-8CF1-B38D13299207}" srcOrd="2" destOrd="0" presId="urn:microsoft.com/office/officeart/2005/8/layout/hierarchy3"/>
    <dgm:cxn modelId="{E8F3428B-289A-4153-AED2-8ECCCDA46F02}" type="presParOf" srcId="{89E09166-9BB1-45A0-8CF1-B38D13299207}" destId="{7E489E23-B4EC-494F-A797-B62BE7554255}" srcOrd="0" destOrd="0" presId="urn:microsoft.com/office/officeart/2005/8/layout/hierarchy3"/>
    <dgm:cxn modelId="{ED81CA6A-EF09-4B29-834F-7D0F8AF0D6D9}" type="presParOf" srcId="{7E489E23-B4EC-494F-A797-B62BE7554255}" destId="{382B0384-0872-416E-985A-B11FC12B4C38}" srcOrd="0" destOrd="0" presId="urn:microsoft.com/office/officeart/2005/8/layout/hierarchy3"/>
    <dgm:cxn modelId="{CDD49637-BB2B-42F8-ADFA-F4353BF2318E}" type="presParOf" srcId="{7E489E23-B4EC-494F-A797-B62BE7554255}" destId="{F26B8803-0FF7-47BD-8EA7-D4604AE456C3}" srcOrd="1" destOrd="0" presId="urn:microsoft.com/office/officeart/2005/8/layout/hierarchy3"/>
    <dgm:cxn modelId="{A9D925BD-128D-4C98-90EF-E2CC377A4C92}" type="presParOf" srcId="{89E09166-9BB1-45A0-8CF1-B38D13299207}" destId="{02676E51-69A1-4F3B-AAB6-A72E74EC8E3C}" srcOrd="1" destOrd="0" presId="urn:microsoft.com/office/officeart/2005/8/layout/hierarchy3"/>
    <dgm:cxn modelId="{8162F253-1EE0-49E8-BB36-3C8A2A6CA4FF}" type="presParOf" srcId="{02676E51-69A1-4F3B-AAB6-A72E74EC8E3C}" destId="{9F49A663-53E5-4D44-AAEC-4B5323F96CAF}" srcOrd="0" destOrd="0" presId="urn:microsoft.com/office/officeart/2005/8/layout/hierarchy3"/>
    <dgm:cxn modelId="{4A2E1657-CD1D-4905-8755-A4DB282D4E77}" type="presParOf" srcId="{02676E51-69A1-4F3B-AAB6-A72E74EC8E3C}" destId="{F17B7847-1D0D-43A8-9813-BACB66EF939C}" srcOrd="1" destOrd="0" presId="urn:microsoft.com/office/officeart/2005/8/layout/hierarchy3"/>
    <dgm:cxn modelId="{A861BFFD-13DC-41B1-B6C2-C1E726894B96}" type="presParOf" srcId="{02676E51-69A1-4F3B-AAB6-A72E74EC8E3C}" destId="{9F1B7F4B-2DDE-4782-8DA8-174FD1AD3183}" srcOrd="2" destOrd="0" presId="urn:microsoft.com/office/officeart/2005/8/layout/hierarchy3"/>
    <dgm:cxn modelId="{7B14351F-8D3A-41E7-B010-F858264BC4FB}" type="presParOf" srcId="{02676E51-69A1-4F3B-AAB6-A72E74EC8E3C}" destId="{6DB34F1C-26C4-4FD1-881F-FC3975CAE0DD}"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C43D3A-5D69-4023-94F9-CB60F3E380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A069E64-AB86-4F46-BF1B-1A2367179B23}">
      <dgm:prSet phldrT="[文字]" custT="1"/>
      <dgm:spPr/>
      <dgm:t>
        <a:bodyPr/>
        <a:lstStyle/>
        <a:p>
          <a:pPr rtl="0"/>
          <a:r>
            <a:rPr lang="zh-TW" altLang="en-US" sz="2600" b="1" i="0" u="none" strike="noStrike" cap="none" dirty="0" smtClean="0">
              <a:solidFill>
                <a:schemeClr val="bg1"/>
              </a:solidFill>
              <a:latin typeface="Microsoft YaHei UI" pitchFamily="34" charset="-122"/>
              <a:ea typeface="Microsoft YaHei UI" pitchFamily="34" charset="-122"/>
              <a:cs typeface="Oswald"/>
              <a:sym typeface="Oswald"/>
            </a:rPr>
            <a:t>僱傭範疇</a:t>
          </a:r>
          <a:endParaRPr lang="en-GB" altLang="en-US" sz="2600" b="1" i="0" u="none" strike="noStrike" cap="none" dirty="0" smtClean="0">
            <a:solidFill>
              <a:schemeClr val="bg1"/>
            </a:solidFill>
            <a:latin typeface="Microsoft YaHei UI" pitchFamily="34" charset="-122"/>
            <a:ea typeface="Microsoft YaHei UI" pitchFamily="34" charset="-122"/>
            <a:cs typeface="Oswald"/>
            <a:sym typeface="Oswald"/>
          </a:endParaRPr>
        </a:p>
      </dgm:t>
    </dgm:pt>
    <dgm:pt modelId="{1DB23CB1-75A9-4C37-898B-77D5871C3466}" type="parTrans" cxnId="{E19CF185-7753-491F-94A8-5DE2294DCDEA}">
      <dgm:prSet/>
      <dgm:spPr/>
      <dgm:t>
        <a:bodyPr/>
        <a:lstStyle/>
        <a:p>
          <a:endParaRPr lang="en-GB"/>
        </a:p>
      </dgm:t>
    </dgm:pt>
    <dgm:pt modelId="{F090EE7C-7319-417C-92A2-C945714FD1BD}" type="sibTrans" cxnId="{E19CF185-7753-491F-94A8-5DE2294DCDEA}">
      <dgm:prSet/>
      <dgm:spPr/>
      <dgm:t>
        <a:bodyPr/>
        <a:lstStyle/>
        <a:p>
          <a:endParaRPr lang="en-GB"/>
        </a:p>
      </dgm:t>
    </dgm:pt>
    <dgm:pt modelId="{A5206C9A-FFE4-408E-9E09-CD168E3BB4F0}">
      <dgm:prSet phldrT="[文字]" custT="1"/>
      <dgm:spPr/>
      <dgm:t>
        <a:bodyPr/>
        <a:lstStyle/>
        <a:p>
          <a:pPr rtl="0"/>
          <a:r>
            <a:rPr lang="zh-TW" altLang="zh-TW" sz="2000" b="0" i="0" u="none" strike="noStrike" cap="none" dirty="0" smtClean="0">
              <a:solidFill>
                <a:srgbClr val="25212A"/>
              </a:solidFill>
              <a:latin typeface="微軟正黑體" pitchFamily="34" charset="-120"/>
              <a:ea typeface="微軟正黑體" pitchFamily="34" charset="-120"/>
              <a:cs typeface="Oswald"/>
              <a:sym typeface="Arial"/>
            </a:rPr>
            <a:t>僱用</a:t>
          </a:r>
          <a:r>
            <a:rPr lang="zh-TW" altLang="en-US" sz="2000" b="0" i="0" u="none" strike="noStrike" cap="none" dirty="0" smtClean="0">
              <a:solidFill>
                <a:srgbClr val="25212A"/>
              </a:solidFill>
              <a:latin typeface="微軟正黑體" pitchFamily="34" charset="-120"/>
              <a:ea typeface="微軟正黑體" pitchFamily="34" charset="-120"/>
              <a:cs typeface="Oswald"/>
              <a:sym typeface="Oswald"/>
            </a:rPr>
            <a:t>（如</a:t>
          </a:r>
          <a:r>
            <a:rPr lang="en-US" altLang="zh-TW" sz="2000" b="0" i="0" u="none" strike="noStrike" cap="none" dirty="0" smtClean="0">
              <a:solidFill>
                <a:srgbClr val="25212A"/>
              </a:solidFill>
              <a:latin typeface="微軟正黑體" pitchFamily="34" charset="-120"/>
              <a:ea typeface="微軟正黑體" pitchFamily="34" charset="-120"/>
              <a:cs typeface="Oswald"/>
              <a:sym typeface="Oswald"/>
            </a:rPr>
            <a:t>: </a:t>
          </a:r>
          <a:r>
            <a:rPr lang="zh-TW" altLang="en-US" sz="2000" b="0" i="0" u="none" strike="noStrike" cap="none" dirty="0" smtClean="0">
              <a:solidFill>
                <a:srgbClr val="25212A"/>
              </a:solidFill>
              <a:latin typeface="微軟正黑體" pitchFamily="34" charset="-120"/>
              <a:ea typeface="微軟正黑體" pitchFamily="34" charset="-120"/>
              <a:cs typeface="Oswald"/>
              <a:sym typeface="Arial"/>
            </a:rPr>
            <a:t>對僱員</a:t>
          </a:r>
          <a:r>
            <a:rPr lang="zh-CN" altLang="en-US" sz="2000" b="0" i="0" u="none" strike="noStrike" cap="none" dirty="0" smtClean="0">
              <a:solidFill>
                <a:srgbClr val="25212A"/>
              </a:solidFill>
              <a:latin typeface="微軟正黑體" pitchFamily="34" charset="-120"/>
              <a:ea typeface="微軟正黑體" pitchFamily="34" charset="-120"/>
              <a:cs typeface="Oswald"/>
              <a:sym typeface="Arial"/>
            </a:rPr>
            <a:t>、</a:t>
          </a:r>
          <a:r>
            <a:rPr lang="zh-TW" altLang="en-US" sz="2000" b="0" i="0" u="none" strike="noStrike" cap="none" dirty="0" smtClean="0">
              <a:solidFill>
                <a:srgbClr val="25212A"/>
              </a:solidFill>
              <a:latin typeface="微軟正黑體" pitchFamily="34" charset="-120"/>
              <a:ea typeface="微軟正黑體" pitchFamily="34" charset="-120"/>
              <a:cs typeface="Oswald"/>
              <a:sym typeface="Arial"/>
            </a:rPr>
            <a:t>求職人士</a:t>
          </a:r>
          <a:r>
            <a:rPr lang="zh-TW" altLang="en-US" sz="2000" b="0" i="0" u="none" strike="noStrike" cap="none" dirty="0" smtClean="0">
              <a:solidFill>
                <a:srgbClr val="25212A"/>
              </a:solidFill>
              <a:latin typeface="微軟正黑體" pitchFamily="34" charset="-120"/>
              <a:ea typeface="微軟正黑體" pitchFamily="34" charset="-120"/>
              <a:cs typeface="Oswald"/>
              <a:sym typeface="Oswald"/>
            </a:rPr>
            <a:t>等</a:t>
          </a:r>
          <a:r>
            <a:rPr lang="zh-TW" altLang="en-US" sz="2000" b="0" i="0" u="none" strike="noStrike" cap="none" dirty="0" smtClean="0">
              <a:solidFill>
                <a:srgbClr val="25212A"/>
              </a:solidFill>
              <a:latin typeface="微軟正黑體" pitchFamily="34" charset="-120"/>
              <a:ea typeface="微軟正黑體" pitchFamily="34" charset="-120"/>
              <a:cs typeface="Oswald"/>
              <a:sym typeface="Arial"/>
            </a:rPr>
            <a:t>的騷擾</a:t>
          </a:r>
          <a:r>
            <a:rPr lang="zh-TW" altLang="en-US" sz="2000" b="0" i="0" u="none" strike="noStrike" cap="none" dirty="0" smtClean="0">
              <a:solidFill>
                <a:srgbClr val="25212A"/>
              </a:solidFill>
              <a:latin typeface="微軟正黑體" pitchFamily="34" charset="-120"/>
              <a:ea typeface="微軟正黑體" pitchFamily="34" charset="-120"/>
              <a:cs typeface="Oswald"/>
              <a:sym typeface="Oswald"/>
            </a:rPr>
            <a:t>）</a:t>
          </a:r>
          <a:endParaRPr lang="en-GB" altLang="en-US" sz="2000" b="0" i="0" u="none" strike="noStrike" cap="none" dirty="0" smtClean="0">
            <a:solidFill>
              <a:srgbClr val="25212A"/>
            </a:solidFill>
            <a:latin typeface="微軟正黑體" pitchFamily="34" charset="-120"/>
            <a:ea typeface="微軟正黑體" pitchFamily="34" charset="-120"/>
            <a:cs typeface="Oswald"/>
            <a:sym typeface="Oswald"/>
          </a:endParaRPr>
        </a:p>
      </dgm:t>
    </dgm:pt>
    <dgm:pt modelId="{B8D8D2E6-89D7-4602-9DDD-3CA10EFA35C5}" type="parTrans" cxnId="{17B868C8-AB7A-4B57-AE10-EE74BBFA5176}">
      <dgm:prSet/>
      <dgm:spPr/>
      <dgm:t>
        <a:bodyPr/>
        <a:lstStyle/>
        <a:p>
          <a:endParaRPr lang="en-GB"/>
        </a:p>
      </dgm:t>
    </dgm:pt>
    <dgm:pt modelId="{35406F5F-E441-4CDE-9B18-FE58544FD91A}" type="sibTrans" cxnId="{17B868C8-AB7A-4B57-AE10-EE74BBFA5176}">
      <dgm:prSet/>
      <dgm:spPr/>
      <dgm:t>
        <a:bodyPr/>
        <a:lstStyle/>
        <a:p>
          <a:endParaRPr lang="en-GB"/>
        </a:p>
      </dgm:t>
    </dgm:pt>
    <dgm:pt modelId="{E86E4E35-8BE2-4174-8992-62158EB98983}">
      <dgm:prSet phldrT="[文字]" custT="1"/>
      <dgm:spPr/>
      <dgm:t>
        <a:bodyPr/>
        <a:lstStyle/>
        <a:p>
          <a:pPr rtl="0"/>
          <a:r>
            <a:rPr lang="zh-TW" altLang="en-US" sz="2600" b="1" i="0" u="none" strike="noStrike" cap="none" dirty="0" smtClean="0">
              <a:solidFill>
                <a:schemeClr val="bg1"/>
              </a:solidFill>
              <a:latin typeface="Microsoft YaHei UI" pitchFamily="34" charset="-122"/>
              <a:ea typeface="Microsoft YaHei UI" pitchFamily="34" charset="-122"/>
              <a:cs typeface="Oswald"/>
              <a:sym typeface="Oswald"/>
            </a:rPr>
            <a:t>非僱傭範疇</a:t>
          </a:r>
          <a:endParaRPr lang="en-GB" altLang="en-US" sz="2600" b="1" i="0" u="none" strike="noStrike" cap="none" dirty="0" smtClean="0">
            <a:solidFill>
              <a:schemeClr val="bg1"/>
            </a:solidFill>
            <a:latin typeface="Microsoft YaHei UI" pitchFamily="34" charset="-122"/>
            <a:ea typeface="Microsoft YaHei UI" pitchFamily="34" charset="-122"/>
            <a:cs typeface="Oswald"/>
            <a:sym typeface="Oswald"/>
          </a:endParaRPr>
        </a:p>
      </dgm:t>
    </dgm:pt>
    <dgm:pt modelId="{88CE0C2C-08C6-462D-9DBC-BD005FF3A873}" type="parTrans" cxnId="{22C5B740-2F5A-4C71-8AB0-AE1774B77B06}">
      <dgm:prSet/>
      <dgm:spPr/>
      <dgm:t>
        <a:bodyPr/>
        <a:lstStyle/>
        <a:p>
          <a:endParaRPr lang="en-GB"/>
        </a:p>
      </dgm:t>
    </dgm:pt>
    <dgm:pt modelId="{7E54D7EC-74F7-4325-B344-13ADF8B547CF}" type="sibTrans" cxnId="{22C5B740-2F5A-4C71-8AB0-AE1774B77B06}">
      <dgm:prSet/>
      <dgm:spPr/>
      <dgm:t>
        <a:bodyPr/>
        <a:lstStyle/>
        <a:p>
          <a:endParaRPr lang="en-GB"/>
        </a:p>
      </dgm:t>
    </dgm:pt>
    <dgm:pt modelId="{BCCE7B09-ACB5-4BF6-965C-11A12B0D2EAD}">
      <dgm:prSet phldrT="[文字]" custT="1"/>
      <dgm:spPr/>
      <dgm:t>
        <a:bodyPr/>
        <a:lstStyle/>
        <a:p>
          <a:pPr rtl="0"/>
          <a:r>
            <a:rPr lang="zh-TW" altLang="en-US" sz="2000" b="1" i="0" u="none" strike="noStrike" cap="none" dirty="0" smtClean="0">
              <a:solidFill>
                <a:srgbClr val="FF0000"/>
              </a:solidFill>
              <a:latin typeface="微軟正黑體" pitchFamily="34" charset="-120"/>
              <a:ea typeface="微軟正黑體" pitchFamily="34" charset="-120"/>
              <a:cs typeface="Oswald"/>
              <a:sym typeface="Oswald"/>
            </a:rPr>
            <a:t>貨品、設施及服務（不論收費與否）</a:t>
          </a:r>
          <a:endParaRPr lang="en-GB" altLang="en-US" sz="2000" b="1" i="0" u="none" strike="noStrike" cap="none" dirty="0" smtClean="0">
            <a:solidFill>
              <a:srgbClr val="FF0000"/>
            </a:solidFill>
            <a:latin typeface="微軟正黑體" pitchFamily="34" charset="-120"/>
            <a:ea typeface="微軟正黑體" pitchFamily="34" charset="-120"/>
            <a:cs typeface="Oswald"/>
            <a:sym typeface="Oswald"/>
          </a:endParaRPr>
        </a:p>
      </dgm:t>
    </dgm:pt>
    <dgm:pt modelId="{54624074-CEA3-46C2-8380-A9CC7AF970E0}" type="parTrans" cxnId="{3E16998C-D608-43B8-8C04-B1D16DA96A21}">
      <dgm:prSet/>
      <dgm:spPr/>
      <dgm:t>
        <a:bodyPr/>
        <a:lstStyle/>
        <a:p>
          <a:endParaRPr lang="en-GB"/>
        </a:p>
      </dgm:t>
    </dgm:pt>
    <dgm:pt modelId="{A0BBD02C-54C5-43FD-9001-9023E5EA8C9F}" type="sibTrans" cxnId="{3E16998C-D608-43B8-8C04-B1D16DA96A21}">
      <dgm:prSet/>
      <dgm:spPr/>
      <dgm:t>
        <a:bodyPr/>
        <a:lstStyle/>
        <a:p>
          <a:endParaRPr lang="en-GB"/>
        </a:p>
      </dgm:t>
    </dgm:pt>
    <dgm:pt modelId="{E641E8C1-2C71-4766-B652-73579CCCF4DC}">
      <dgm:prSet custT="1"/>
      <dgm:spPr/>
      <dgm:t>
        <a:bodyPr/>
        <a:lstStyle/>
        <a:p>
          <a:pPr rtl="0"/>
          <a:r>
            <a:rPr lang="zh-TW" altLang="en-US" sz="2000" b="0" i="0" u="none" strike="noStrike" cap="none" smtClean="0">
              <a:solidFill>
                <a:srgbClr val="25212A"/>
              </a:solidFill>
              <a:latin typeface="微軟正黑體" pitchFamily="34" charset="-120"/>
              <a:ea typeface="微軟正黑體" pitchFamily="34" charset="-120"/>
              <a:cs typeface="Oswald"/>
              <a:sym typeface="Oswald"/>
            </a:rPr>
            <a:t>處所的處置或管理</a:t>
          </a:r>
          <a:endParaRPr lang="zh-TW" altLang="en-US" sz="2000" b="0" i="0" u="none" strike="noStrike" cap="none" dirty="0" smtClean="0">
            <a:solidFill>
              <a:srgbClr val="25212A"/>
            </a:solidFill>
            <a:latin typeface="微軟正黑體" pitchFamily="34" charset="-120"/>
            <a:ea typeface="微軟正黑體" pitchFamily="34" charset="-120"/>
            <a:cs typeface="Oswald"/>
            <a:sym typeface="Oswald"/>
          </a:endParaRPr>
        </a:p>
      </dgm:t>
    </dgm:pt>
    <dgm:pt modelId="{29BD93E3-9B25-40DC-83F6-4BE84A5A5CA1}" type="parTrans" cxnId="{92181108-8E82-4026-98C0-6EC4ABB5A4E4}">
      <dgm:prSet/>
      <dgm:spPr/>
      <dgm:t>
        <a:bodyPr/>
        <a:lstStyle/>
        <a:p>
          <a:endParaRPr lang="en-GB"/>
        </a:p>
      </dgm:t>
    </dgm:pt>
    <dgm:pt modelId="{E89E9F51-8119-4049-BE53-9765F84C5807}" type="sibTrans" cxnId="{92181108-8E82-4026-98C0-6EC4ABB5A4E4}">
      <dgm:prSet/>
      <dgm:spPr/>
      <dgm:t>
        <a:bodyPr/>
        <a:lstStyle/>
        <a:p>
          <a:endParaRPr lang="en-GB"/>
        </a:p>
      </dgm:t>
    </dgm:pt>
    <dgm:pt modelId="{A627C656-AF1F-4481-81F1-F1DC8E373E34}">
      <dgm:prSet custT="1"/>
      <dgm:spPr/>
      <dgm:t>
        <a:bodyPr/>
        <a:lstStyle/>
        <a:p>
          <a:r>
            <a:rPr lang="zh-TW" altLang="en-US" sz="2000" b="0" i="0" u="none" strike="noStrike" cap="none" dirty="0" smtClean="0">
              <a:solidFill>
                <a:srgbClr val="25212A"/>
              </a:solidFill>
              <a:latin typeface="微軟正黑體" pitchFamily="34" charset="-120"/>
              <a:ea typeface="微軟正黑體" pitchFamily="34" charset="-120"/>
              <a:cs typeface="Oswald"/>
              <a:sym typeface="Oswald"/>
            </a:rPr>
            <a:t>其他（如</a:t>
          </a:r>
          <a:r>
            <a:rPr lang="en-US" altLang="zh-TW" sz="2000" b="0" i="0" u="none" strike="noStrike" cap="none" dirty="0" smtClean="0">
              <a:solidFill>
                <a:srgbClr val="25212A"/>
              </a:solidFill>
              <a:latin typeface="微軟正黑體" pitchFamily="34" charset="-120"/>
              <a:ea typeface="微軟正黑體" pitchFamily="34" charset="-120"/>
              <a:cs typeface="Oswald"/>
              <a:sym typeface="Oswald"/>
            </a:rPr>
            <a:t>: </a:t>
          </a:r>
          <a:r>
            <a:rPr lang="zh-TW" altLang="en-US" sz="2000" b="0" i="0" u="none" strike="noStrike" cap="none" dirty="0" smtClean="0">
              <a:solidFill>
                <a:srgbClr val="25212A"/>
              </a:solidFill>
              <a:latin typeface="微軟正黑體" pitchFamily="34" charset="-120"/>
              <a:ea typeface="微軟正黑體" pitchFamily="34" charset="-120"/>
              <a:cs typeface="Oswald"/>
              <a:sym typeface="Oswald"/>
            </a:rPr>
            <a:t>大律師等）</a:t>
          </a:r>
        </a:p>
      </dgm:t>
    </dgm:pt>
    <dgm:pt modelId="{B8AF8D4E-D4A8-494E-939F-87AEC982812A}" type="parTrans" cxnId="{BCE7BF37-07DE-4CFE-8458-29F2D831FAC6}">
      <dgm:prSet/>
      <dgm:spPr/>
      <dgm:t>
        <a:bodyPr/>
        <a:lstStyle/>
        <a:p>
          <a:endParaRPr lang="en-GB"/>
        </a:p>
      </dgm:t>
    </dgm:pt>
    <dgm:pt modelId="{DC85E9BB-06CA-472B-9675-1AB740B7E62B}" type="sibTrans" cxnId="{BCE7BF37-07DE-4CFE-8458-29F2D831FAC6}">
      <dgm:prSet/>
      <dgm:spPr/>
      <dgm:t>
        <a:bodyPr/>
        <a:lstStyle/>
        <a:p>
          <a:endParaRPr lang="en-GB"/>
        </a:p>
      </dgm:t>
    </dgm:pt>
    <dgm:pt modelId="{BE502FF6-22E5-4475-BD0B-66A86A0C7F19}">
      <dgm:prSet phldrT="[文字]" custT="1"/>
      <dgm:spPr/>
      <dgm:t>
        <a:bodyPr/>
        <a:lstStyle/>
        <a:p>
          <a:pPr rtl="0"/>
          <a:r>
            <a:rPr lang="zh-TW" altLang="en-US" sz="2000" b="0" i="0" u="none" strike="noStrike" cap="none" dirty="0" smtClean="0">
              <a:solidFill>
                <a:srgbClr val="25212A"/>
              </a:solidFill>
              <a:latin typeface="微軟正黑體" pitchFamily="34" charset="-120"/>
              <a:ea typeface="微軟正黑體" pitchFamily="34" charset="-120"/>
              <a:cs typeface="Oswald"/>
              <a:sym typeface="Oswald"/>
            </a:rPr>
            <a:t>教育</a:t>
          </a:r>
          <a:endParaRPr lang="en-GB" altLang="en-US" sz="2000" b="0" i="0" u="none" strike="noStrike" cap="none" dirty="0" smtClean="0">
            <a:solidFill>
              <a:srgbClr val="25212A"/>
            </a:solidFill>
            <a:latin typeface="微軟正黑體" pitchFamily="34" charset="-120"/>
            <a:ea typeface="微軟正黑體" pitchFamily="34" charset="-120"/>
            <a:cs typeface="Oswald"/>
            <a:sym typeface="Oswald"/>
          </a:endParaRPr>
        </a:p>
      </dgm:t>
    </dgm:pt>
    <dgm:pt modelId="{0F5A32D0-C228-4E8A-AA61-2DA09CE8B932}" type="parTrans" cxnId="{8195115A-794B-45B6-8BD9-5EBD077E37EE}">
      <dgm:prSet/>
      <dgm:spPr/>
      <dgm:t>
        <a:bodyPr/>
        <a:lstStyle/>
        <a:p>
          <a:endParaRPr lang="en-GB"/>
        </a:p>
      </dgm:t>
    </dgm:pt>
    <dgm:pt modelId="{3D1CC2CA-50A6-48CD-806A-D340C2CE12AB}" type="sibTrans" cxnId="{8195115A-794B-45B6-8BD9-5EBD077E37EE}">
      <dgm:prSet/>
      <dgm:spPr/>
      <dgm:t>
        <a:bodyPr/>
        <a:lstStyle/>
        <a:p>
          <a:endParaRPr lang="en-GB"/>
        </a:p>
      </dgm:t>
    </dgm:pt>
    <dgm:pt modelId="{8D08D35E-8105-4D17-AA6E-9C57D54F0C92}">
      <dgm:prSet phldrT="[文字]" custT="1"/>
      <dgm:spPr/>
      <dgm:t>
        <a:bodyPr/>
        <a:lstStyle/>
        <a:p>
          <a:pPr rtl="0"/>
          <a:endParaRPr lang="en-GB" altLang="en-US" sz="400" b="0" i="0" u="none" strike="noStrike" cap="none" dirty="0" smtClean="0">
            <a:solidFill>
              <a:srgbClr val="25212A"/>
            </a:solidFill>
            <a:latin typeface="微軟正黑體" pitchFamily="34" charset="-120"/>
            <a:ea typeface="微軟正黑體" pitchFamily="34" charset="-120"/>
            <a:cs typeface="Oswald"/>
            <a:sym typeface="Oswald"/>
          </a:endParaRPr>
        </a:p>
      </dgm:t>
    </dgm:pt>
    <dgm:pt modelId="{7AB0A9E3-D5F7-4C04-A94F-42461EADBDE7}" type="parTrans" cxnId="{65562FF8-FCB2-40D7-9541-CD15973AF220}">
      <dgm:prSet/>
      <dgm:spPr/>
      <dgm:t>
        <a:bodyPr/>
        <a:lstStyle/>
        <a:p>
          <a:endParaRPr lang="en-GB"/>
        </a:p>
      </dgm:t>
    </dgm:pt>
    <dgm:pt modelId="{1A425922-CB40-46AC-AD3E-7FA4B280516C}" type="sibTrans" cxnId="{65562FF8-FCB2-40D7-9541-CD15973AF220}">
      <dgm:prSet/>
      <dgm:spPr/>
      <dgm:t>
        <a:bodyPr/>
        <a:lstStyle/>
        <a:p>
          <a:endParaRPr lang="en-GB"/>
        </a:p>
      </dgm:t>
    </dgm:pt>
    <dgm:pt modelId="{93A1DF68-8357-467E-AF49-9E7967760C2F}" type="pres">
      <dgm:prSet presAssocID="{CBC43D3A-5D69-4023-94F9-CB60F3E3803F}" presName="linear" presStyleCnt="0">
        <dgm:presLayoutVars>
          <dgm:animLvl val="lvl"/>
          <dgm:resizeHandles val="exact"/>
        </dgm:presLayoutVars>
      </dgm:prSet>
      <dgm:spPr/>
      <dgm:t>
        <a:bodyPr/>
        <a:lstStyle/>
        <a:p>
          <a:endParaRPr lang="en-GB"/>
        </a:p>
      </dgm:t>
    </dgm:pt>
    <dgm:pt modelId="{F639F0C9-B63C-48F2-8D42-7505946D0795}" type="pres">
      <dgm:prSet presAssocID="{1A069E64-AB86-4F46-BF1B-1A2367179B23}" presName="parentText" presStyleLbl="node1" presStyleIdx="0" presStyleCnt="2">
        <dgm:presLayoutVars>
          <dgm:chMax val="0"/>
          <dgm:bulletEnabled val="1"/>
        </dgm:presLayoutVars>
      </dgm:prSet>
      <dgm:spPr/>
      <dgm:t>
        <a:bodyPr/>
        <a:lstStyle/>
        <a:p>
          <a:endParaRPr lang="en-GB"/>
        </a:p>
      </dgm:t>
    </dgm:pt>
    <dgm:pt modelId="{D6A387AD-4C75-4876-95A0-1E004D83C4D5}" type="pres">
      <dgm:prSet presAssocID="{1A069E64-AB86-4F46-BF1B-1A2367179B23}" presName="childText" presStyleLbl="revTx" presStyleIdx="0" presStyleCnt="2">
        <dgm:presLayoutVars>
          <dgm:bulletEnabled val="1"/>
        </dgm:presLayoutVars>
      </dgm:prSet>
      <dgm:spPr/>
      <dgm:t>
        <a:bodyPr/>
        <a:lstStyle/>
        <a:p>
          <a:endParaRPr lang="en-GB"/>
        </a:p>
      </dgm:t>
    </dgm:pt>
    <dgm:pt modelId="{495F1759-FDBC-4376-B673-6B343306BFB6}" type="pres">
      <dgm:prSet presAssocID="{E86E4E35-8BE2-4174-8992-62158EB98983}" presName="parentText" presStyleLbl="node1" presStyleIdx="1" presStyleCnt="2">
        <dgm:presLayoutVars>
          <dgm:chMax val="0"/>
          <dgm:bulletEnabled val="1"/>
        </dgm:presLayoutVars>
      </dgm:prSet>
      <dgm:spPr/>
      <dgm:t>
        <a:bodyPr/>
        <a:lstStyle/>
        <a:p>
          <a:endParaRPr lang="en-GB"/>
        </a:p>
      </dgm:t>
    </dgm:pt>
    <dgm:pt modelId="{BCE2ADD1-C281-4B56-B89E-0EF86F078586}" type="pres">
      <dgm:prSet presAssocID="{E86E4E35-8BE2-4174-8992-62158EB98983}" presName="childText" presStyleLbl="revTx" presStyleIdx="1" presStyleCnt="2">
        <dgm:presLayoutVars>
          <dgm:bulletEnabled val="1"/>
        </dgm:presLayoutVars>
      </dgm:prSet>
      <dgm:spPr/>
      <dgm:t>
        <a:bodyPr/>
        <a:lstStyle/>
        <a:p>
          <a:endParaRPr lang="en-GB"/>
        </a:p>
      </dgm:t>
    </dgm:pt>
  </dgm:ptLst>
  <dgm:cxnLst>
    <dgm:cxn modelId="{0462A1E6-9FB4-4CC1-9B0D-3B12C5316FB0}" type="presOf" srcId="{8D08D35E-8105-4D17-AA6E-9C57D54F0C92}" destId="{D6A387AD-4C75-4876-95A0-1E004D83C4D5}" srcOrd="0" destOrd="1" presId="urn:microsoft.com/office/officeart/2005/8/layout/vList2"/>
    <dgm:cxn modelId="{65562FF8-FCB2-40D7-9541-CD15973AF220}" srcId="{1A069E64-AB86-4F46-BF1B-1A2367179B23}" destId="{8D08D35E-8105-4D17-AA6E-9C57D54F0C92}" srcOrd="1" destOrd="0" parTransId="{7AB0A9E3-D5F7-4C04-A94F-42461EADBDE7}" sibTransId="{1A425922-CB40-46AC-AD3E-7FA4B280516C}"/>
    <dgm:cxn modelId="{32DE57D6-0ACE-453B-B57E-8A15EA9228A9}" type="presOf" srcId="{BE502FF6-22E5-4475-BD0B-66A86A0C7F19}" destId="{BCE2ADD1-C281-4B56-B89E-0EF86F078586}" srcOrd="0" destOrd="1" presId="urn:microsoft.com/office/officeart/2005/8/layout/vList2"/>
    <dgm:cxn modelId="{9C80749F-9725-4BDF-BA69-5A2AD11425A9}" type="presOf" srcId="{A5206C9A-FFE4-408E-9E09-CD168E3BB4F0}" destId="{D6A387AD-4C75-4876-95A0-1E004D83C4D5}" srcOrd="0" destOrd="0" presId="urn:microsoft.com/office/officeart/2005/8/layout/vList2"/>
    <dgm:cxn modelId="{17B868C8-AB7A-4B57-AE10-EE74BBFA5176}" srcId="{1A069E64-AB86-4F46-BF1B-1A2367179B23}" destId="{A5206C9A-FFE4-408E-9E09-CD168E3BB4F0}" srcOrd="0" destOrd="0" parTransId="{B8D8D2E6-89D7-4602-9DDD-3CA10EFA35C5}" sibTransId="{35406F5F-E441-4CDE-9B18-FE58544FD91A}"/>
    <dgm:cxn modelId="{610E2EB7-C71F-41F2-B41E-2C8BEBC9CEFE}" type="presOf" srcId="{BCCE7B09-ACB5-4BF6-965C-11A12B0D2EAD}" destId="{BCE2ADD1-C281-4B56-B89E-0EF86F078586}" srcOrd="0" destOrd="0" presId="urn:microsoft.com/office/officeart/2005/8/layout/vList2"/>
    <dgm:cxn modelId="{92181108-8E82-4026-98C0-6EC4ABB5A4E4}" srcId="{E86E4E35-8BE2-4174-8992-62158EB98983}" destId="{E641E8C1-2C71-4766-B652-73579CCCF4DC}" srcOrd="2" destOrd="0" parTransId="{29BD93E3-9B25-40DC-83F6-4BE84A5A5CA1}" sibTransId="{E89E9F51-8119-4049-BE53-9765F84C5807}"/>
    <dgm:cxn modelId="{E19CF185-7753-491F-94A8-5DE2294DCDEA}" srcId="{CBC43D3A-5D69-4023-94F9-CB60F3E3803F}" destId="{1A069E64-AB86-4F46-BF1B-1A2367179B23}" srcOrd="0" destOrd="0" parTransId="{1DB23CB1-75A9-4C37-898B-77D5871C3466}" sibTransId="{F090EE7C-7319-417C-92A2-C945714FD1BD}"/>
    <dgm:cxn modelId="{BCE7BF37-07DE-4CFE-8458-29F2D831FAC6}" srcId="{E86E4E35-8BE2-4174-8992-62158EB98983}" destId="{A627C656-AF1F-4481-81F1-F1DC8E373E34}" srcOrd="3" destOrd="0" parTransId="{B8AF8D4E-D4A8-494E-939F-87AEC982812A}" sibTransId="{DC85E9BB-06CA-472B-9675-1AB740B7E62B}"/>
    <dgm:cxn modelId="{3E16998C-D608-43B8-8C04-B1D16DA96A21}" srcId="{E86E4E35-8BE2-4174-8992-62158EB98983}" destId="{BCCE7B09-ACB5-4BF6-965C-11A12B0D2EAD}" srcOrd="0" destOrd="0" parTransId="{54624074-CEA3-46C2-8380-A9CC7AF970E0}" sibTransId="{A0BBD02C-54C5-43FD-9001-9023E5EA8C9F}"/>
    <dgm:cxn modelId="{5F5CA61F-5C54-47C4-875E-AC9D5CDF8690}" type="presOf" srcId="{E86E4E35-8BE2-4174-8992-62158EB98983}" destId="{495F1759-FDBC-4376-B673-6B343306BFB6}" srcOrd="0" destOrd="0" presId="urn:microsoft.com/office/officeart/2005/8/layout/vList2"/>
    <dgm:cxn modelId="{2C316779-1996-47EC-98F5-FE5539082E6C}" type="presOf" srcId="{CBC43D3A-5D69-4023-94F9-CB60F3E3803F}" destId="{93A1DF68-8357-467E-AF49-9E7967760C2F}" srcOrd="0" destOrd="0" presId="urn:microsoft.com/office/officeart/2005/8/layout/vList2"/>
    <dgm:cxn modelId="{F08888CC-5F1D-44BB-A748-F3DE4E8BD0FA}" type="presOf" srcId="{1A069E64-AB86-4F46-BF1B-1A2367179B23}" destId="{F639F0C9-B63C-48F2-8D42-7505946D0795}" srcOrd="0" destOrd="0" presId="urn:microsoft.com/office/officeart/2005/8/layout/vList2"/>
    <dgm:cxn modelId="{BF5E91DE-42BC-482F-84EB-2957EDFDE352}" type="presOf" srcId="{A627C656-AF1F-4481-81F1-F1DC8E373E34}" destId="{BCE2ADD1-C281-4B56-B89E-0EF86F078586}" srcOrd="0" destOrd="3" presId="urn:microsoft.com/office/officeart/2005/8/layout/vList2"/>
    <dgm:cxn modelId="{6FA8A7B3-8670-4336-9EFE-47C3D20CB260}" type="presOf" srcId="{E641E8C1-2C71-4766-B652-73579CCCF4DC}" destId="{BCE2ADD1-C281-4B56-B89E-0EF86F078586}" srcOrd="0" destOrd="2" presId="urn:microsoft.com/office/officeart/2005/8/layout/vList2"/>
    <dgm:cxn modelId="{22C5B740-2F5A-4C71-8AB0-AE1774B77B06}" srcId="{CBC43D3A-5D69-4023-94F9-CB60F3E3803F}" destId="{E86E4E35-8BE2-4174-8992-62158EB98983}" srcOrd="1" destOrd="0" parTransId="{88CE0C2C-08C6-462D-9DBC-BD005FF3A873}" sibTransId="{7E54D7EC-74F7-4325-B344-13ADF8B547CF}"/>
    <dgm:cxn modelId="{8195115A-794B-45B6-8BD9-5EBD077E37EE}" srcId="{E86E4E35-8BE2-4174-8992-62158EB98983}" destId="{BE502FF6-22E5-4475-BD0B-66A86A0C7F19}" srcOrd="1" destOrd="0" parTransId="{0F5A32D0-C228-4E8A-AA61-2DA09CE8B932}" sibTransId="{3D1CC2CA-50A6-48CD-806A-D340C2CE12AB}"/>
    <dgm:cxn modelId="{D848D0C9-EFA0-4C8D-B9E3-1AF4F3DA33B5}" type="presParOf" srcId="{93A1DF68-8357-467E-AF49-9E7967760C2F}" destId="{F639F0C9-B63C-48F2-8D42-7505946D0795}" srcOrd="0" destOrd="0" presId="urn:microsoft.com/office/officeart/2005/8/layout/vList2"/>
    <dgm:cxn modelId="{7B9F640C-E7A6-4202-BC33-0D4B63165610}" type="presParOf" srcId="{93A1DF68-8357-467E-AF49-9E7967760C2F}" destId="{D6A387AD-4C75-4876-95A0-1E004D83C4D5}" srcOrd="1" destOrd="0" presId="urn:microsoft.com/office/officeart/2005/8/layout/vList2"/>
    <dgm:cxn modelId="{D0D983B8-4AB1-4989-B0CC-1882031E9896}" type="presParOf" srcId="{93A1DF68-8357-467E-AF49-9E7967760C2F}" destId="{495F1759-FDBC-4376-B673-6B343306BFB6}" srcOrd="2" destOrd="0" presId="urn:microsoft.com/office/officeart/2005/8/layout/vList2"/>
    <dgm:cxn modelId="{E4C89A8C-2BB3-4501-8B7A-193C5568D2A1}" type="presParOf" srcId="{93A1DF68-8357-467E-AF49-9E7967760C2F}" destId="{BCE2ADD1-C281-4B56-B89E-0EF86F078586}"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068502-8C74-4D3E-A768-2B7BE0B39291}">
      <dsp:nvSpPr>
        <dsp:cNvPr id="0" name=""/>
        <dsp:cNvSpPr/>
      </dsp:nvSpPr>
      <dsp:spPr>
        <a:xfrm>
          <a:off x="404950" y="1764"/>
          <a:ext cx="1696387" cy="848193"/>
        </a:xfrm>
        <a:prstGeom prst="roundRect">
          <a:avLst>
            <a:gd name="adj" fmla="val 10000"/>
          </a:avLst>
        </a:prstGeom>
        <a:solidFill>
          <a:schemeClr val="lt1">
            <a:hueOff val="0"/>
            <a:satOff val="0"/>
            <a:lumOff val="0"/>
            <a:alphaOff val="0"/>
          </a:schemeClr>
        </a:solidFill>
        <a:ln w="38100" cap="flat" cmpd="sng" algn="ctr">
          <a:solidFill>
            <a:schemeClr val="bg1">
              <a:lumMod val="6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bg1">
                  <a:lumMod val="50000"/>
                </a:schemeClr>
              </a:solidFill>
              <a:latin typeface="微軟正黑體" pitchFamily="34" charset="-120"/>
              <a:ea typeface="微軟正黑體" pitchFamily="34" charset="-120"/>
            </a:rPr>
            <a:t>歧視</a:t>
          </a:r>
          <a:endParaRPr lang="zh-TW" altLang="en-US" sz="2800" b="1" kern="1200" dirty="0">
            <a:solidFill>
              <a:schemeClr val="bg1">
                <a:lumMod val="50000"/>
              </a:schemeClr>
            </a:solidFill>
            <a:latin typeface="微軟正黑體" pitchFamily="34" charset="-120"/>
            <a:ea typeface="微軟正黑體" pitchFamily="34" charset="-120"/>
          </a:endParaRPr>
        </a:p>
      </dsp:txBody>
      <dsp:txXfrm>
        <a:off x="404950" y="1764"/>
        <a:ext cx="1696387" cy="848193"/>
      </dsp:txXfrm>
    </dsp:sp>
    <dsp:sp modelId="{CC7724BE-47C0-4CC3-982F-31AC4AC03AE9}">
      <dsp:nvSpPr>
        <dsp:cNvPr id="0" name=""/>
        <dsp:cNvSpPr/>
      </dsp:nvSpPr>
      <dsp:spPr>
        <a:xfrm>
          <a:off x="574589" y="849957"/>
          <a:ext cx="169638" cy="636145"/>
        </a:xfrm>
        <a:custGeom>
          <a:avLst/>
          <a:gdLst/>
          <a:ahLst/>
          <a:cxnLst/>
          <a:rect l="0" t="0" r="0" b="0"/>
          <a:pathLst>
            <a:path>
              <a:moveTo>
                <a:pt x="0" y="0"/>
              </a:moveTo>
              <a:lnTo>
                <a:pt x="0" y="636145"/>
              </a:lnTo>
              <a:lnTo>
                <a:pt x="169638" y="636145"/>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sp>
    <dsp:sp modelId="{7D60E2D2-716D-4980-88CD-016EEF95AFCD}">
      <dsp:nvSpPr>
        <dsp:cNvPr id="0" name=""/>
        <dsp:cNvSpPr/>
      </dsp:nvSpPr>
      <dsp:spPr>
        <a:xfrm>
          <a:off x="744228" y="1062006"/>
          <a:ext cx="1357109" cy="84819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b="1" kern="1200" smtClean="0">
              <a:solidFill>
                <a:schemeClr val="bg1">
                  <a:lumMod val="50000"/>
                </a:schemeClr>
              </a:solidFill>
              <a:latin typeface="微軟正黑體" pitchFamily="34" charset="-120"/>
              <a:ea typeface="微軟正黑體" pitchFamily="34" charset="-120"/>
            </a:rPr>
            <a:t>直接歧視</a:t>
          </a:r>
          <a:endParaRPr lang="zh-TW" altLang="en-US" sz="1800" b="1" kern="1200" dirty="0">
            <a:solidFill>
              <a:schemeClr val="bg1">
                <a:lumMod val="50000"/>
              </a:schemeClr>
            </a:solidFill>
            <a:latin typeface="微軟正黑體" pitchFamily="34" charset="-120"/>
            <a:ea typeface="微軟正黑體" pitchFamily="34" charset="-120"/>
          </a:endParaRPr>
        </a:p>
      </dsp:txBody>
      <dsp:txXfrm>
        <a:off x="744228" y="1062006"/>
        <a:ext cx="1357109" cy="848193"/>
      </dsp:txXfrm>
    </dsp:sp>
    <dsp:sp modelId="{4866206E-0AE9-4A6F-A516-9C85CB5C5333}">
      <dsp:nvSpPr>
        <dsp:cNvPr id="0" name=""/>
        <dsp:cNvSpPr/>
      </dsp:nvSpPr>
      <dsp:spPr>
        <a:xfrm>
          <a:off x="574589" y="849957"/>
          <a:ext cx="169638" cy="1696387"/>
        </a:xfrm>
        <a:custGeom>
          <a:avLst/>
          <a:gdLst/>
          <a:ahLst/>
          <a:cxnLst/>
          <a:rect l="0" t="0" r="0" b="0"/>
          <a:pathLst>
            <a:path>
              <a:moveTo>
                <a:pt x="0" y="0"/>
              </a:moveTo>
              <a:lnTo>
                <a:pt x="0" y="1696387"/>
              </a:lnTo>
              <a:lnTo>
                <a:pt x="169638" y="1696387"/>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sp>
    <dsp:sp modelId="{36F6D934-489E-4A34-B0BA-EE3B9E111B0B}">
      <dsp:nvSpPr>
        <dsp:cNvPr id="0" name=""/>
        <dsp:cNvSpPr/>
      </dsp:nvSpPr>
      <dsp:spPr>
        <a:xfrm>
          <a:off x="744228" y="2122248"/>
          <a:ext cx="1357109" cy="84819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b="1" kern="1200" smtClean="0">
              <a:solidFill>
                <a:schemeClr val="bg1">
                  <a:lumMod val="50000"/>
                </a:schemeClr>
              </a:solidFill>
              <a:latin typeface="微軟正黑體" pitchFamily="34" charset="-120"/>
              <a:ea typeface="微軟正黑體" pitchFamily="34" charset="-120"/>
            </a:rPr>
            <a:t>間接歧視</a:t>
          </a:r>
          <a:endParaRPr lang="zh-TW" altLang="en-US" sz="1800" b="1" kern="1200" dirty="0">
            <a:solidFill>
              <a:schemeClr val="bg1">
                <a:lumMod val="50000"/>
              </a:schemeClr>
            </a:solidFill>
            <a:latin typeface="微軟正黑體" pitchFamily="34" charset="-120"/>
            <a:ea typeface="微軟正黑體" pitchFamily="34" charset="-120"/>
          </a:endParaRPr>
        </a:p>
      </dsp:txBody>
      <dsp:txXfrm>
        <a:off x="744228" y="2122248"/>
        <a:ext cx="1357109" cy="848193"/>
      </dsp:txXfrm>
    </dsp:sp>
    <dsp:sp modelId="{A9267F55-897F-481B-8BD1-73AED33AB490}">
      <dsp:nvSpPr>
        <dsp:cNvPr id="0" name=""/>
        <dsp:cNvSpPr/>
      </dsp:nvSpPr>
      <dsp:spPr>
        <a:xfrm>
          <a:off x="574589" y="849957"/>
          <a:ext cx="169638" cy="2756629"/>
        </a:xfrm>
        <a:custGeom>
          <a:avLst/>
          <a:gdLst/>
          <a:ahLst/>
          <a:cxnLst/>
          <a:rect l="0" t="0" r="0" b="0"/>
          <a:pathLst>
            <a:path>
              <a:moveTo>
                <a:pt x="0" y="0"/>
              </a:moveTo>
              <a:lnTo>
                <a:pt x="0" y="2756629"/>
              </a:lnTo>
              <a:lnTo>
                <a:pt x="169638" y="2756629"/>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sp>
    <dsp:sp modelId="{38827FBB-5035-4439-AB9F-CFF5AE2CDD36}">
      <dsp:nvSpPr>
        <dsp:cNvPr id="0" name=""/>
        <dsp:cNvSpPr/>
      </dsp:nvSpPr>
      <dsp:spPr>
        <a:xfrm>
          <a:off x="744228" y="3182490"/>
          <a:ext cx="1357109" cy="84819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bg1">
                  <a:lumMod val="50000"/>
                </a:schemeClr>
              </a:solidFill>
              <a:latin typeface="微軟正黑體" pitchFamily="34" charset="-120"/>
              <a:ea typeface="微軟正黑體" pitchFamily="34" charset="-120"/>
            </a:rPr>
            <a:t>使人受害的歧視</a:t>
          </a:r>
          <a:endParaRPr lang="zh-TW" altLang="en-US" sz="1800" b="1" kern="1200" dirty="0">
            <a:solidFill>
              <a:schemeClr val="bg1">
                <a:lumMod val="50000"/>
              </a:schemeClr>
            </a:solidFill>
            <a:latin typeface="微軟正黑體" pitchFamily="34" charset="-120"/>
            <a:ea typeface="微軟正黑體" pitchFamily="34" charset="-120"/>
          </a:endParaRPr>
        </a:p>
      </dsp:txBody>
      <dsp:txXfrm>
        <a:off x="744228" y="3182490"/>
        <a:ext cx="1357109" cy="848193"/>
      </dsp:txXfrm>
    </dsp:sp>
    <dsp:sp modelId="{0E436A7B-11EA-4A71-BF54-A247FCD1CE9B}">
      <dsp:nvSpPr>
        <dsp:cNvPr id="0" name=""/>
        <dsp:cNvSpPr/>
      </dsp:nvSpPr>
      <dsp:spPr>
        <a:xfrm>
          <a:off x="2525434" y="1764"/>
          <a:ext cx="1696387" cy="848193"/>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chemeClr val="accent1">
                  <a:lumMod val="75000"/>
                </a:schemeClr>
              </a:solidFill>
              <a:latin typeface="微軟正黑體" pitchFamily="34" charset="-120"/>
              <a:ea typeface="微軟正黑體" pitchFamily="34" charset="-120"/>
            </a:rPr>
            <a:t>騷擾</a:t>
          </a:r>
          <a:endParaRPr lang="zh-TW" altLang="en-US" sz="3200" b="1" kern="1200" dirty="0">
            <a:solidFill>
              <a:schemeClr val="accent1">
                <a:lumMod val="75000"/>
              </a:schemeClr>
            </a:solidFill>
            <a:latin typeface="微軟正黑體" pitchFamily="34" charset="-120"/>
            <a:ea typeface="微軟正黑體" pitchFamily="34" charset="-120"/>
          </a:endParaRPr>
        </a:p>
      </dsp:txBody>
      <dsp:txXfrm>
        <a:off x="2525434" y="1764"/>
        <a:ext cx="1696387" cy="848193"/>
      </dsp:txXfrm>
    </dsp:sp>
    <dsp:sp modelId="{40706376-0999-4D99-A5A0-DD15E88DF1AE}">
      <dsp:nvSpPr>
        <dsp:cNvPr id="0" name=""/>
        <dsp:cNvSpPr/>
      </dsp:nvSpPr>
      <dsp:spPr>
        <a:xfrm>
          <a:off x="2695073" y="849957"/>
          <a:ext cx="169638" cy="636145"/>
        </a:xfrm>
        <a:custGeom>
          <a:avLst/>
          <a:gdLst/>
          <a:ahLst/>
          <a:cxnLst/>
          <a:rect l="0" t="0" r="0" b="0"/>
          <a:pathLst>
            <a:path>
              <a:moveTo>
                <a:pt x="0" y="0"/>
              </a:moveTo>
              <a:lnTo>
                <a:pt x="0" y="636145"/>
              </a:lnTo>
              <a:lnTo>
                <a:pt x="169638" y="6361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3A9CB1-BE48-49D7-B0C2-A5630DEC329E}">
      <dsp:nvSpPr>
        <dsp:cNvPr id="0" name=""/>
        <dsp:cNvSpPr/>
      </dsp:nvSpPr>
      <dsp:spPr>
        <a:xfrm>
          <a:off x="2864712" y="1062006"/>
          <a:ext cx="1357109" cy="84819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TW" altLang="en-US" sz="2000" b="1" kern="1200" dirty="0" smtClean="0">
              <a:solidFill>
                <a:schemeClr val="accent1">
                  <a:lumMod val="75000"/>
                </a:schemeClr>
              </a:solidFill>
              <a:latin typeface="微軟正黑體" pitchFamily="34" charset="-120"/>
              <a:ea typeface="微軟正黑體" pitchFamily="34" charset="-120"/>
            </a:rPr>
            <a:t>性騷擾</a:t>
          </a:r>
          <a:endParaRPr lang="zh-TW" altLang="en-US" sz="2000" b="1" kern="1200" dirty="0">
            <a:solidFill>
              <a:schemeClr val="accent1">
                <a:lumMod val="75000"/>
              </a:schemeClr>
            </a:solidFill>
            <a:latin typeface="微軟正黑體" pitchFamily="34" charset="-120"/>
            <a:ea typeface="微軟正黑體" pitchFamily="34" charset="-120"/>
          </a:endParaRPr>
        </a:p>
      </dsp:txBody>
      <dsp:txXfrm>
        <a:off x="2864712" y="1062006"/>
        <a:ext cx="1357109" cy="848193"/>
      </dsp:txXfrm>
    </dsp:sp>
    <dsp:sp modelId="{5F5B1F23-14F1-4831-83BD-C8C108221763}">
      <dsp:nvSpPr>
        <dsp:cNvPr id="0" name=""/>
        <dsp:cNvSpPr/>
      </dsp:nvSpPr>
      <dsp:spPr>
        <a:xfrm>
          <a:off x="2695073" y="849957"/>
          <a:ext cx="169638" cy="1696387"/>
        </a:xfrm>
        <a:custGeom>
          <a:avLst/>
          <a:gdLst/>
          <a:ahLst/>
          <a:cxnLst/>
          <a:rect l="0" t="0" r="0" b="0"/>
          <a:pathLst>
            <a:path>
              <a:moveTo>
                <a:pt x="0" y="0"/>
              </a:moveTo>
              <a:lnTo>
                <a:pt x="0" y="1696387"/>
              </a:lnTo>
              <a:lnTo>
                <a:pt x="169638" y="16963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AB00B5-36DA-4C83-ADCC-FBBC590E7289}">
      <dsp:nvSpPr>
        <dsp:cNvPr id="0" name=""/>
        <dsp:cNvSpPr/>
      </dsp:nvSpPr>
      <dsp:spPr>
        <a:xfrm>
          <a:off x="2864712" y="2122248"/>
          <a:ext cx="1357109" cy="84819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accent1">
                  <a:lumMod val="75000"/>
                </a:schemeClr>
              </a:solidFill>
              <a:latin typeface="微軟正黑體" pitchFamily="34" charset="-120"/>
              <a:ea typeface="微軟正黑體" pitchFamily="34" charset="-120"/>
            </a:rPr>
            <a:t>殘疾騷擾</a:t>
          </a:r>
          <a:endParaRPr lang="zh-TW" altLang="en-US" sz="2000" b="1" kern="1200" dirty="0">
            <a:solidFill>
              <a:schemeClr val="accent1">
                <a:lumMod val="75000"/>
              </a:schemeClr>
            </a:solidFill>
            <a:latin typeface="微軟正黑體" pitchFamily="34" charset="-120"/>
            <a:ea typeface="微軟正黑體" pitchFamily="34" charset="-120"/>
          </a:endParaRPr>
        </a:p>
      </dsp:txBody>
      <dsp:txXfrm>
        <a:off x="2864712" y="2122248"/>
        <a:ext cx="1357109" cy="848193"/>
      </dsp:txXfrm>
    </dsp:sp>
    <dsp:sp modelId="{6DE4286D-6BF4-4583-8546-32FA77069263}">
      <dsp:nvSpPr>
        <dsp:cNvPr id="0" name=""/>
        <dsp:cNvSpPr/>
      </dsp:nvSpPr>
      <dsp:spPr>
        <a:xfrm>
          <a:off x="2695073" y="849957"/>
          <a:ext cx="169638" cy="2756629"/>
        </a:xfrm>
        <a:custGeom>
          <a:avLst/>
          <a:gdLst/>
          <a:ahLst/>
          <a:cxnLst/>
          <a:rect l="0" t="0" r="0" b="0"/>
          <a:pathLst>
            <a:path>
              <a:moveTo>
                <a:pt x="0" y="0"/>
              </a:moveTo>
              <a:lnTo>
                <a:pt x="0" y="2756629"/>
              </a:lnTo>
              <a:lnTo>
                <a:pt x="169638" y="27566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8394F9-2B64-4422-B89C-A2C26C924E12}">
      <dsp:nvSpPr>
        <dsp:cNvPr id="0" name=""/>
        <dsp:cNvSpPr/>
      </dsp:nvSpPr>
      <dsp:spPr>
        <a:xfrm>
          <a:off x="2864712" y="3182490"/>
          <a:ext cx="1357109" cy="84819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smtClean="0">
              <a:solidFill>
                <a:schemeClr val="bg1">
                  <a:lumMod val="50000"/>
                </a:schemeClr>
              </a:solidFill>
              <a:latin typeface="微軟正黑體" pitchFamily="34" charset="-120"/>
              <a:ea typeface="微軟正黑體" pitchFamily="34" charset="-120"/>
            </a:rPr>
            <a:t>種族騷擾</a:t>
          </a:r>
          <a:endParaRPr lang="zh-TW" altLang="en-US" sz="1800" b="1" kern="1200" dirty="0">
            <a:solidFill>
              <a:schemeClr val="bg1">
                <a:lumMod val="50000"/>
              </a:schemeClr>
            </a:solidFill>
            <a:latin typeface="微軟正黑體" pitchFamily="34" charset="-120"/>
            <a:ea typeface="微軟正黑體" pitchFamily="34" charset="-120"/>
          </a:endParaRPr>
        </a:p>
      </dsp:txBody>
      <dsp:txXfrm>
        <a:off x="2864712" y="3182490"/>
        <a:ext cx="1357109" cy="848193"/>
      </dsp:txXfrm>
    </dsp:sp>
    <dsp:sp modelId="{382B0384-0872-416E-985A-B11FC12B4C38}">
      <dsp:nvSpPr>
        <dsp:cNvPr id="0" name=""/>
        <dsp:cNvSpPr/>
      </dsp:nvSpPr>
      <dsp:spPr>
        <a:xfrm>
          <a:off x="4645918" y="1764"/>
          <a:ext cx="1696387" cy="848193"/>
        </a:xfrm>
        <a:prstGeom prst="roundRect">
          <a:avLst>
            <a:gd name="adj" fmla="val 10000"/>
          </a:avLst>
        </a:prstGeom>
        <a:solidFill>
          <a:schemeClr val="lt1">
            <a:hueOff val="0"/>
            <a:satOff val="0"/>
            <a:lumOff val="0"/>
            <a:alphaOff val="0"/>
          </a:schemeClr>
        </a:solidFill>
        <a:ln w="38100" cap="flat" cmpd="sng" algn="ctr">
          <a:solidFill>
            <a:schemeClr val="bg1">
              <a:lumMod val="6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zh-CN" altLang="en-US" sz="2800" b="1" kern="1200" smtClean="0">
              <a:solidFill>
                <a:schemeClr val="bg1">
                  <a:lumMod val="50000"/>
                </a:schemeClr>
              </a:solidFill>
              <a:latin typeface="微軟正黑體" pitchFamily="34" charset="-120"/>
              <a:ea typeface="微軟正黑體" pitchFamily="34" charset="-120"/>
            </a:rPr>
            <a:t>中傷</a:t>
          </a:r>
          <a:endParaRPr lang="zh-TW" altLang="en-US" sz="2800" b="1" kern="1200" dirty="0">
            <a:solidFill>
              <a:schemeClr val="bg1">
                <a:lumMod val="50000"/>
              </a:schemeClr>
            </a:solidFill>
            <a:latin typeface="微軟正黑體" pitchFamily="34" charset="-120"/>
            <a:ea typeface="微軟正黑體" pitchFamily="34" charset="-120"/>
          </a:endParaRPr>
        </a:p>
      </dsp:txBody>
      <dsp:txXfrm>
        <a:off x="4645918" y="1764"/>
        <a:ext cx="1696387" cy="848193"/>
      </dsp:txXfrm>
    </dsp:sp>
    <dsp:sp modelId="{9F49A663-53E5-4D44-AAEC-4B5323F96CAF}">
      <dsp:nvSpPr>
        <dsp:cNvPr id="0" name=""/>
        <dsp:cNvSpPr/>
      </dsp:nvSpPr>
      <dsp:spPr>
        <a:xfrm>
          <a:off x="4815557" y="849957"/>
          <a:ext cx="169638" cy="636145"/>
        </a:xfrm>
        <a:custGeom>
          <a:avLst/>
          <a:gdLst/>
          <a:ahLst/>
          <a:cxnLst/>
          <a:rect l="0" t="0" r="0" b="0"/>
          <a:pathLst>
            <a:path>
              <a:moveTo>
                <a:pt x="0" y="0"/>
              </a:moveTo>
              <a:lnTo>
                <a:pt x="0" y="636145"/>
              </a:lnTo>
              <a:lnTo>
                <a:pt x="169638" y="636145"/>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sp>
    <dsp:sp modelId="{F17B7847-1D0D-43A8-9813-BACB66EF939C}">
      <dsp:nvSpPr>
        <dsp:cNvPr id="0" name=""/>
        <dsp:cNvSpPr/>
      </dsp:nvSpPr>
      <dsp:spPr>
        <a:xfrm>
          <a:off x="4985196" y="1062006"/>
          <a:ext cx="1426946" cy="84819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b="1" kern="1200" smtClean="0">
              <a:solidFill>
                <a:schemeClr val="bg1">
                  <a:lumMod val="50000"/>
                </a:schemeClr>
              </a:solidFill>
              <a:latin typeface="微軟正黑體" pitchFamily="34" charset="-120"/>
              <a:ea typeface="微軟正黑體" pitchFamily="34" charset="-120"/>
            </a:rPr>
            <a:t>中傷</a:t>
          </a:r>
          <a:r>
            <a:rPr lang="en-US" altLang="zh-CN" sz="1800" b="1" kern="1200" smtClean="0">
              <a:solidFill>
                <a:schemeClr val="bg1">
                  <a:lumMod val="50000"/>
                </a:schemeClr>
              </a:solidFill>
              <a:latin typeface="微軟正黑體" pitchFamily="34" charset="-120"/>
              <a:ea typeface="微軟正黑體" pitchFamily="34" charset="-120"/>
            </a:rPr>
            <a:t/>
          </a:r>
          <a:br>
            <a:rPr lang="en-US" altLang="zh-CN" sz="1800" b="1" kern="1200" smtClean="0">
              <a:solidFill>
                <a:schemeClr val="bg1">
                  <a:lumMod val="50000"/>
                </a:schemeClr>
              </a:solidFill>
              <a:latin typeface="微軟正黑體" pitchFamily="34" charset="-120"/>
              <a:ea typeface="微軟正黑體" pitchFamily="34" charset="-120"/>
            </a:rPr>
          </a:br>
          <a:r>
            <a:rPr lang="en-US" altLang="zh-TW" sz="1800" b="1" kern="1200" smtClean="0">
              <a:solidFill>
                <a:schemeClr val="bg1">
                  <a:lumMod val="50000"/>
                </a:schemeClr>
              </a:solidFill>
              <a:latin typeface="微軟正黑體" pitchFamily="34" charset="-120"/>
              <a:ea typeface="微軟正黑體" pitchFamily="34" charset="-120"/>
            </a:rPr>
            <a:t>(</a:t>
          </a:r>
          <a:r>
            <a:rPr lang="zh-CN" altLang="en-US" sz="1800" b="1" kern="1200" smtClean="0">
              <a:solidFill>
                <a:schemeClr val="bg1">
                  <a:lumMod val="50000"/>
                </a:schemeClr>
              </a:solidFill>
              <a:latin typeface="微軟正黑體" pitchFamily="34" charset="-120"/>
              <a:ea typeface="微軟正黑體" pitchFamily="34" charset="-120"/>
            </a:rPr>
            <a:t>殘疾</a:t>
          </a:r>
          <a:r>
            <a:rPr lang="en-US" altLang="zh-TW" sz="1800" b="1" kern="1200" smtClean="0">
              <a:solidFill>
                <a:schemeClr val="bg1">
                  <a:lumMod val="50000"/>
                </a:schemeClr>
              </a:solidFill>
              <a:latin typeface="微軟正黑體" pitchFamily="34" charset="-120"/>
              <a:ea typeface="微軟正黑體" pitchFamily="34" charset="-120"/>
            </a:rPr>
            <a:t>/</a:t>
          </a:r>
          <a:r>
            <a:rPr lang="zh-TW" altLang="en-US" sz="1800" b="1" kern="1200" smtClean="0">
              <a:solidFill>
                <a:schemeClr val="bg1">
                  <a:lumMod val="50000"/>
                </a:schemeClr>
              </a:solidFill>
              <a:latin typeface="微軟正黑體" pitchFamily="34" charset="-120"/>
              <a:ea typeface="微軟正黑體" pitchFamily="34" charset="-120"/>
            </a:rPr>
            <a:t>種族</a:t>
          </a:r>
          <a:r>
            <a:rPr lang="en-US" altLang="zh-TW" sz="1800" b="1" kern="1200" smtClean="0">
              <a:solidFill>
                <a:schemeClr val="bg1">
                  <a:lumMod val="50000"/>
                </a:schemeClr>
              </a:solidFill>
              <a:latin typeface="微軟正黑體" pitchFamily="34" charset="-120"/>
              <a:ea typeface="微軟正黑體" pitchFamily="34" charset="-120"/>
            </a:rPr>
            <a:t>)</a:t>
          </a:r>
          <a:endParaRPr lang="zh-TW" altLang="en-US" sz="1800" b="1" kern="1200" dirty="0">
            <a:solidFill>
              <a:schemeClr val="bg1">
                <a:lumMod val="50000"/>
              </a:schemeClr>
            </a:solidFill>
            <a:latin typeface="微軟正黑體" pitchFamily="34" charset="-120"/>
            <a:ea typeface="微軟正黑體" pitchFamily="34" charset="-120"/>
          </a:endParaRPr>
        </a:p>
      </dsp:txBody>
      <dsp:txXfrm>
        <a:off x="4985196" y="1062006"/>
        <a:ext cx="1426946" cy="848193"/>
      </dsp:txXfrm>
    </dsp:sp>
    <dsp:sp modelId="{9F1B7F4B-2DDE-4782-8DA8-174FD1AD3183}">
      <dsp:nvSpPr>
        <dsp:cNvPr id="0" name=""/>
        <dsp:cNvSpPr/>
      </dsp:nvSpPr>
      <dsp:spPr>
        <a:xfrm>
          <a:off x="4815557" y="849957"/>
          <a:ext cx="169638" cy="1944042"/>
        </a:xfrm>
        <a:custGeom>
          <a:avLst/>
          <a:gdLst/>
          <a:ahLst/>
          <a:cxnLst/>
          <a:rect l="0" t="0" r="0" b="0"/>
          <a:pathLst>
            <a:path>
              <a:moveTo>
                <a:pt x="0" y="0"/>
              </a:moveTo>
              <a:lnTo>
                <a:pt x="0" y="1944042"/>
              </a:lnTo>
              <a:lnTo>
                <a:pt x="169638" y="1944042"/>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sp>
    <dsp:sp modelId="{6DB34F1C-26C4-4FD1-881F-FC3975CAE0DD}">
      <dsp:nvSpPr>
        <dsp:cNvPr id="0" name=""/>
        <dsp:cNvSpPr/>
      </dsp:nvSpPr>
      <dsp:spPr>
        <a:xfrm>
          <a:off x="4985196" y="2122248"/>
          <a:ext cx="1428697" cy="134350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b="1" kern="1200" smtClean="0">
              <a:solidFill>
                <a:schemeClr val="bg1">
                  <a:lumMod val="50000"/>
                </a:schemeClr>
              </a:solidFill>
              <a:latin typeface="微軟正黑體" pitchFamily="34" charset="-120"/>
              <a:ea typeface="微軟正黑體" pitchFamily="34" charset="-120"/>
            </a:rPr>
            <a:t>嚴重中傷</a:t>
          </a:r>
          <a:r>
            <a:rPr lang="en-US" altLang="zh-CN" sz="1800" b="1" kern="1200" smtClean="0">
              <a:solidFill>
                <a:schemeClr val="bg1">
                  <a:lumMod val="50000"/>
                </a:schemeClr>
              </a:solidFill>
              <a:latin typeface="微軟正黑體" pitchFamily="34" charset="-120"/>
              <a:ea typeface="微軟正黑體" pitchFamily="34" charset="-120"/>
            </a:rPr>
            <a:t/>
          </a:r>
          <a:br>
            <a:rPr lang="en-US" altLang="zh-CN" sz="1800" b="1" kern="1200" smtClean="0">
              <a:solidFill>
                <a:schemeClr val="bg1">
                  <a:lumMod val="50000"/>
                </a:schemeClr>
              </a:solidFill>
              <a:latin typeface="微軟正黑體" pitchFamily="34" charset="-120"/>
              <a:ea typeface="微軟正黑體" pitchFamily="34" charset="-120"/>
            </a:rPr>
          </a:br>
          <a:r>
            <a:rPr lang="en-US" altLang="zh-TW" sz="1800" b="1" kern="1200" smtClean="0">
              <a:solidFill>
                <a:schemeClr val="bg1">
                  <a:lumMod val="50000"/>
                </a:schemeClr>
              </a:solidFill>
              <a:latin typeface="微軟正黑體" pitchFamily="34" charset="-120"/>
              <a:ea typeface="微軟正黑體" pitchFamily="34" charset="-120"/>
            </a:rPr>
            <a:t>(</a:t>
          </a:r>
          <a:r>
            <a:rPr lang="zh-CN" altLang="en-US" sz="1800" b="1" kern="1200" smtClean="0">
              <a:solidFill>
                <a:schemeClr val="bg1">
                  <a:lumMod val="50000"/>
                </a:schemeClr>
              </a:solidFill>
              <a:latin typeface="微軟正黑體" pitchFamily="34" charset="-120"/>
              <a:ea typeface="微軟正黑體" pitchFamily="34" charset="-120"/>
            </a:rPr>
            <a:t>殘疾</a:t>
          </a:r>
          <a:r>
            <a:rPr lang="en-US" altLang="zh-TW" sz="1800" b="1" kern="1200" smtClean="0">
              <a:solidFill>
                <a:schemeClr val="bg1">
                  <a:lumMod val="50000"/>
                </a:schemeClr>
              </a:solidFill>
              <a:latin typeface="微軟正黑體" pitchFamily="34" charset="-120"/>
              <a:ea typeface="微軟正黑體" pitchFamily="34" charset="-120"/>
            </a:rPr>
            <a:t>/</a:t>
          </a:r>
          <a:r>
            <a:rPr lang="zh-TW" altLang="en-US" sz="1800" b="1" kern="1200" smtClean="0">
              <a:solidFill>
                <a:schemeClr val="bg1">
                  <a:lumMod val="50000"/>
                </a:schemeClr>
              </a:solidFill>
              <a:latin typeface="微軟正黑體" pitchFamily="34" charset="-120"/>
              <a:ea typeface="微軟正黑體" pitchFamily="34" charset="-120"/>
            </a:rPr>
            <a:t>種族</a:t>
          </a:r>
          <a:r>
            <a:rPr lang="en-US" altLang="zh-TW" sz="1800" b="1" kern="1200" smtClean="0">
              <a:solidFill>
                <a:schemeClr val="bg1">
                  <a:lumMod val="50000"/>
                </a:schemeClr>
              </a:solidFill>
              <a:latin typeface="微軟正黑體" pitchFamily="34" charset="-120"/>
              <a:ea typeface="微軟正黑體" pitchFamily="34" charset="-120"/>
            </a:rPr>
            <a:t>)</a:t>
          </a:r>
          <a:endParaRPr lang="zh-TW" altLang="en-US" sz="1800" b="1" kern="1200" dirty="0">
            <a:solidFill>
              <a:schemeClr val="bg1">
                <a:lumMod val="50000"/>
              </a:schemeClr>
            </a:solidFill>
            <a:latin typeface="微軟正黑體" pitchFamily="34" charset="-120"/>
            <a:ea typeface="微軟正黑體" pitchFamily="34" charset="-120"/>
          </a:endParaRPr>
        </a:p>
      </dsp:txBody>
      <dsp:txXfrm>
        <a:off x="4985196" y="2122248"/>
        <a:ext cx="1428697" cy="134350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39F0C9-B63C-48F2-8D42-7505946D0795}">
      <dsp:nvSpPr>
        <dsp:cNvPr id="0" name=""/>
        <dsp:cNvSpPr/>
      </dsp:nvSpPr>
      <dsp:spPr>
        <a:xfrm>
          <a:off x="0" y="2894"/>
          <a:ext cx="6096000" cy="7503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zh-TW" altLang="en-US" sz="2600" b="1" i="0" u="none" strike="noStrike" kern="1200" cap="none" dirty="0" smtClean="0">
              <a:solidFill>
                <a:schemeClr val="bg1"/>
              </a:solidFill>
              <a:latin typeface="Microsoft YaHei UI" pitchFamily="34" charset="-122"/>
              <a:ea typeface="Microsoft YaHei UI" pitchFamily="34" charset="-122"/>
              <a:cs typeface="Oswald"/>
              <a:sym typeface="Oswald"/>
            </a:rPr>
            <a:t>僱傭範疇</a:t>
          </a:r>
          <a:endParaRPr lang="en-GB" altLang="en-US" sz="2600" b="1" i="0" u="none" strike="noStrike" kern="1200" cap="none" dirty="0" smtClean="0">
            <a:solidFill>
              <a:schemeClr val="bg1"/>
            </a:solidFill>
            <a:latin typeface="Microsoft YaHei UI" pitchFamily="34" charset="-122"/>
            <a:ea typeface="Microsoft YaHei UI" pitchFamily="34" charset="-122"/>
            <a:cs typeface="Oswald"/>
            <a:sym typeface="Oswald"/>
          </a:endParaRPr>
        </a:p>
      </dsp:txBody>
      <dsp:txXfrm>
        <a:off x="0" y="2894"/>
        <a:ext cx="6096000" cy="750351"/>
      </dsp:txXfrm>
    </dsp:sp>
    <dsp:sp modelId="{D6A387AD-4C75-4876-95A0-1E004D83C4D5}">
      <dsp:nvSpPr>
        <dsp:cNvPr id="0" name=""/>
        <dsp:cNvSpPr/>
      </dsp:nvSpPr>
      <dsp:spPr>
        <a:xfrm>
          <a:off x="0" y="753246"/>
          <a:ext cx="6096000" cy="603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zh-TW" altLang="zh-TW" sz="2000" b="0" i="0" u="none" strike="noStrike" kern="1200" cap="none" dirty="0" smtClean="0">
              <a:solidFill>
                <a:srgbClr val="25212A"/>
              </a:solidFill>
              <a:latin typeface="微軟正黑體" pitchFamily="34" charset="-120"/>
              <a:ea typeface="微軟正黑體" pitchFamily="34" charset="-120"/>
              <a:cs typeface="Oswald"/>
              <a:sym typeface="Arial"/>
            </a:rPr>
            <a:t>僱用</a:t>
          </a:r>
          <a:r>
            <a:rPr lang="zh-TW" altLang="en-US" sz="2000" b="0" i="0" u="none" strike="noStrike" kern="1200" cap="none" dirty="0" smtClean="0">
              <a:solidFill>
                <a:srgbClr val="25212A"/>
              </a:solidFill>
              <a:latin typeface="微軟正黑體" pitchFamily="34" charset="-120"/>
              <a:ea typeface="微軟正黑體" pitchFamily="34" charset="-120"/>
              <a:cs typeface="Oswald"/>
              <a:sym typeface="Oswald"/>
            </a:rPr>
            <a:t>（如</a:t>
          </a:r>
          <a:r>
            <a:rPr lang="en-US" altLang="zh-TW" sz="2000" b="0" i="0" u="none" strike="noStrike" kern="1200" cap="none" dirty="0" smtClean="0">
              <a:solidFill>
                <a:srgbClr val="25212A"/>
              </a:solidFill>
              <a:latin typeface="微軟正黑體" pitchFamily="34" charset="-120"/>
              <a:ea typeface="微軟正黑體" pitchFamily="34" charset="-120"/>
              <a:cs typeface="Oswald"/>
              <a:sym typeface="Oswald"/>
            </a:rPr>
            <a:t>: </a:t>
          </a:r>
          <a:r>
            <a:rPr lang="zh-TW" altLang="en-US" sz="2000" b="0" i="0" u="none" strike="noStrike" kern="1200" cap="none" dirty="0" smtClean="0">
              <a:solidFill>
                <a:srgbClr val="25212A"/>
              </a:solidFill>
              <a:latin typeface="微軟正黑體" pitchFamily="34" charset="-120"/>
              <a:ea typeface="微軟正黑體" pitchFamily="34" charset="-120"/>
              <a:cs typeface="Oswald"/>
              <a:sym typeface="Arial"/>
            </a:rPr>
            <a:t>對僱員</a:t>
          </a:r>
          <a:r>
            <a:rPr lang="zh-CN" altLang="en-US" sz="2000" b="0" i="0" u="none" strike="noStrike" kern="1200" cap="none" dirty="0" smtClean="0">
              <a:solidFill>
                <a:srgbClr val="25212A"/>
              </a:solidFill>
              <a:latin typeface="微軟正黑體" pitchFamily="34" charset="-120"/>
              <a:ea typeface="微軟正黑體" pitchFamily="34" charset="-120"/>
              <a:cs typeface="Oswald"/>
              <a:sym typeface="Arial"/>
            </a:rPr>
            <a:t>、</a:t>
          </a:r>
          <a:r>
            <a:rPr lang="zh-TW" altLang="en-US" sz="2000" b="0" i="0" u="none" strike="noStrike" kern="1200" cap="none" dirty="0" smtClean="0">
              <a:solidFill>
                <a:srgbClr val="25212A"/>
              </a:solidFill>
              <a:latin typeface="微軟正黑體" pitchFamily="34" charset="-120"/>
              <a:ea typeface="微軟正黑體" pitchFamily="34" charset="-120"/>
              <a:cs typeface="Oswald"/>
              <a:sym typeface="Arial"/>
            </a:rPr>
            <a:t>求職人士</a:t>
          </a:r>
          <a:r>
            <a:rPr lang="zh-TW" altLang="en-US" sz="2000" b="0" i="0" u="none" strike="noStrike" kern="1200" cap="none" dirty="0" smtClean="0">
              <a:solidFill>
                <a:srgbClr val="25212A"/>
              </a:solidFill>
              <a:latin typeface="微軟正黑體" pitchFamily="34" charset="-120"/>
              <a:ea typeface="微軟正黑體" pitchFamily="34" charset="-120"/>
              <a:cs typeface="Oswald"/>
              <a:sym typeface="Oswald"/>
            </a:rPr>
            <a:t>等</a:t>
          </a:r>
          <a:r>
            <a:rPr lang="zh-TW" altLang="en-US" sz="2000" b="0" i="0" u="none" strike="noStrike" kern="1200" cap="none" dirty="0" smtClean="0">
              <a:solidFill>
                <a:srgbClr val="25212A"/>
              </a:solidFill>
              <a:latin typeface="微軟正黑體" pitchFamily="34" charset="-120"/>
              <a:ea typeface="微軟正黑體" pitchFamily="34" charset="-120"/>
              <a:cs typeface="Oswald"/>
              <a:sym typeface="Arial"/>
            </a:rPr>
            <a:t>的騷擾</a:t>
          </a:r>
          <a:r>
            <a:rPr lang="zh-TW" altLang="en-US" sz="2000" b="0" i="0" u="none" strike="noStrike" kern="1200" cap="none" dirty="0" smtClean="0">
              <a:solidFill>
                <a:srgbClr val="25212A"/>
              </a:solidFill>
              <a:latin typeface="微軟正黑體" pitchFamily="34" charset="-120"/>
              <a:ea typeface="微軟正黑體" pitchFamily="34" charset="-120"/>
              <a:cs typeface="Oswald"/>
              <a:sym typeface="Oswald"/>
            </a:rPr>
            <a:t>）</a:t>
          </a:r>
          <a:endParaRPr lang="en-GB" altLang="en-US" sz="2000" b="0" i="0" u="none" strike="noStrike" kern="1200" cap="none" dirty="0" smtClean="0">
            <a:solidFill>
              <a:srgbClr val="25212A"/>
            </a:solidFill>
            <a:latin typeface="微軟正黑體" pitchFamily="34" charset="-120"/>
            <a:ea typeface="微軟正黑體" pitchFamily="34" charset="-120"/>
            <a:cs typeface="Oswald"/>
            <a:sym typeface="Oswald"/>
          </a:endParaRPr>
        </a:p>
        <a:p>
          <a:pPr marL="57150" lvl="1" indent="-57150" algn="l" defTabSz="177800" rtl="0">
            <a:lnSpc>
              <a:spcPct val="90000"/>
            </a:lnSpc>
            <a:spcBef>
              <a:spcPct val="0"/>
            </a:spcBef>
            <a:spcAft>
              <a:spcPct val="20000"/>
            </a:spcAft>
            <a:buChar char="••"/>
          </a:pPr>
          <a:endParaRPr lang="en-GB" altLang="en-US" sz="400" b="0" i="0" u="none" strike="noStrike" kern="1200" cap="none" dirty="0" smtClean="0">
            <a:solidFill>
              <a:srgbClr val="25212A"/>
            </a:solidFill>
            <a:latin typeface="微軟正黑體" pitchFamily="34" charset="-120"/>
            <a:ea typeface="微軟正黑體" pitchFamily="34" charset="-120"/>
            <a:cs typeface="Oswald"/>
            <a:sym typeface="Oswald"/>
          </a:endParaRPr>
        </a:p>
      </dsp:txBody>
      <dsp:txXfrm>
        <a:off x="0" y="753246"/>
        <a:ext cx="6096000" cy="603429"/>
      </dsp:txXfrm>
    </dsp:sp>
    <dsp:sp modelId="{495F1759-FDBC-4376-B673-6B343306BFB6}">
      <dsp:nvSpPr>
        <dsp:cNvPr id="0" name=""/>
        <dsp:cNvSpPr/>
      </dsp:nvSpPr>
      <dsp:spPr>
        <a:xfrm>
          <a:off x="0" y="1356676"/>
          <a:ext cx="6096000" cy="7503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zh-TW" altLang="en-US" sz="2600" b="1" i="0" u="none" strike="noStrike" kern="1200" cap="none" dirty="0" smtClean="0">
              <a:solidFill>
                <a:schemeClr val="bg1"/>
              </a:solidFill>
              <a:latin typeface="Microsoft YaHei UI" pitchFamily="34" charset="-122"/>
              <a:ea typeface="Microsoft YaHei UI" pitchFamily="34" charset="-122"/>
              <a:cs typeface="Oswald"/>
              <a:sym typeface="Oswald"/>
            </a:rPr>
            <a:t>非僱傭範疇</a:t>
          </a:r>
          <a:endParaRPr lang="en-GB" altLang="en-US" sz="2600" b="1" i="0" u="none" strike="noStrike" kern="1200" cap="none" dirty="0" smtClean="0">
            <a:solidFill>
              <a:schemeClr val="bg1"/>
            </a:solidFill>
            <a:latin typeface="Microsoft YaHei UI" pitchFamily="34" charset="-122"/>
            <a:ea typeface="Microsoft YaHei UI" pitchFamily="34" charset="-122"/>
            <a:cs typeface="Oswald"/>
            <a:sym typeface="Oswald"/>
          </a:endParaRPr>
        </a:p>
      </dsp:txBody>
      <dsp:txXfrm>
        <a:off x="0" y="1356676"/>
        <a:ext cx="6096000" cy="750351"/>
      </dsp:txXfrm>
    </dsp:sp>
    <dsp:sp modelId="{BCE2ADD1-C281-4B56-B89E-0EF86F078586}">
      <dsp:nvSpPr>
        <dsp:cNvPr id="0" name=""/>
        <dsp:cNvSpPr/>
      </dsp:nvSpPr>
      <dsp:spPr>
        <a:xfrm>
          <a:off x="0" y="2107027"/>
          <a:ext cx="6096000" cy="185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zh-TW" altLang="en-US" sz="2000" b="1" i="0" u="none" strike="noStrike" kern="1200" cap="none" dirty="0" smtClean="0">
              <a:solidFill>
                <a:srgbClr val="FF0000"/>
              </a:solidFill>
              <a:latin typeface="微軟正黑體" pitchFamily="34" charset="-120"/>
              <a:ea typeface="微軟正黑體" pitchFamily="34" charset="-120"/>
              <a:cs typeface="Oswald"/>
              <a:sym typeface="Oswald"/>
            </a:rPr>
            <a:t>貨品、設施及服務（不論收費與否）</a:t>
          </a:r>
          <a:endParaRPr lang="en-GB" altLang="en-US" sz="2000" b="1" i="0" u="none" strike="noStrike" kern="1200" cap="none" dirty="0" smtClean="0">
            <a:solidFill>
              <a:srgbClr val="FF0000"/>
            </a:solidFill>
            <a:latin typeface="微軟正黑體" pitchFamily="34" charset="-120"/>
            <a:ea typeface="微軟正黑體" pitchFamily="34" charset="-120"/>
            <a:cs typeface="Oswald"/>
            <a:sym typeface="Oswald"/>
          </a:endParaRPr>
        </a:p>
        <a:p>
          <a:pPr marL="228600" lvl="1" indent="-228600" algn="l" defTabSz="889000" rtl="0">
            <a:lnSpc>
              <a:spcPct val="90000"/>
            </a:lnSpc>
            <a:spcBef>
              <a:spcPct val="0"/>
            </a:spcBef>
            <a:spcAft>
              <a:spcPct val="20000"/>
            </a:spcAft>
            <a:buChar char="••"/>
          </a:pPr>
          <a:r>
            <a:rPr lang="zh-TW" altLang="en-US" sz="2000" b="0" i="0" u="none" strike="noStrike" kern="1200" cap="none" dirty="0" smtClean="0">
              <a:solidFill>
                <a:srgbClr val="25212A"/>
              </a:solidFill>
              <a:latin typeface="微軟正黑體" pitchFamily="34" charset="-120"/>
              <a:ea typeface="微軟正黑體" pitchFamily="34" charset="-120"/>
              <a:cs typeface="Oswald"/>
              <a:sym typeface="Oswald"/>
            </a:rPr>
            <a:t>教育</a:t>
          </a:r>
          <a:endParaRPr lang="en-GB" altLang="en-US" sz="2000" b="0" i="0" u="none" strike="noStrike" kern="1200" cap="none" dirty="0" smtClean="0">
            <a:solidFill>
              <a:srgbClr val="25212A"/>
            </a:solidFill>
            <a:latin typeface="微軟正黑體" pitchFamily="34" charset="-120"/>
            <a:ea typeface="微軟正黑體" pitchFamily="34" charset="-120"/>
            <a:cs typeface="Oswald"/>
            <a:sym typeface="Oswald"/>
          </a:endParaRPr>
        </a:p>
        <a:p>
          <a:pPr marL="228600" lvl="1" indent="-228600" algn="l" defTabSz="889000" rtl="0">
            <a:lnSpc>
              <a:spcPct val="90000"/>
            </a:lnSpc>
            <a:spcBef>
              <a:spcPct val="0"/>
            </a:spcBef>
            <a:spcAft>
              <a:spcPct val="20000"/>
            </a:spcAft>
            <a:buChar char="••"/>
          </a:pPr>
          <a:r>
            <a:rPr lang="zh-TW" altLang="en-US" sz="2000" b="0" i="0" u="none" strike="noStrike" kern="1200" cap="none" smtClean="0">
              <a:solidFill>
                <a:srgbClr val="25212A"/>
              </a:solidFill>
              <a:latin typeface="微軟正黑體" pitchFamily="34" charset="-120"/>
              <a:ea typeface="微軟正黑體" pitchFamily="34" charset="-120"/>
              <a:cs typeface="Oswald"/>
              <a:sym typeface="Oswald"/>
            </a:rPr>
            <a:t>處所的處置或管理</a:t>
          </a:r>
          <a:endParaRPr lang="zh-TW" altLang="en-US" sz="2000" b="0" i="0" u="none" strike="noStrike" kern="1200" cap="none" dirty="0" smtClean="0">
            <a:solidFill>
              <a:srgbClr val="25212A"/>
            </a:solidFill>
            <a:latin typeface="微軟正黑體" pitchFamily="34" charset="-120"/>
            <a:ea typeface="微軟正黑體" pitchFamily="34" charset="-120"/>
            <a:cs typeface="Oswald"/>
            <a:sym typeface="Oswald"/>
          </a:endParaRPr>
        </a:p>
        <a:p>
          <a:pPr marL="228600" lvl="1" indent="-228600" algn="l" defTabSz="889000">
            <a:lnSpc>
              <a:spcPct val="90000"/>
            </a:lnSpc>
            <a:spcBef>
              <a:spcPct val="0"/>
            </a:spcBef>
            <a:spcAft>
              <a:spcPct val="20000"/>
            </a:spcAft>
            <a:buChar char="••"/>
          </a:pPr>
          <a:r>
            <a:rPr lang="zh-TW" altLang="en-US" sz="2000" b="0" i="0" u="none" strike="noStrike" kern="1200" cap="none" dirty="0" smtClean="0">
              <a:solidFill>
                <a:srgbClr val="25212A"/>
              </a:solidFill>
              <a:latin typeface="微軟正黑體" pitchFamily="34" charset="-120"/>
              <a:ea typeface="微軟正黑體" pitchFamily="34" charset="-120"/>
              <a:cs typeface="Oswald"/>
              <a:sym typeface="Oswald"/>
            </a:rPr>
            <a:t>其他（如</a:t>
          </a:r>
          <a:r>
            <a:rPr lang="en-US" altLang="zh-TW" sz="2000" b="0" i="0" u="none" strike="noStrike" kern="1200" cap="none" dirty="0" smtClean="0">
              <a:solidFill>
                <a:srgbClr val="25212A"/>
              </a:solidFill>
              <a:latin typeface="微軟正黑體" pitchFamily="34" charset="-120"/>
              <a:ea typeface="微軟正黑體" pitchFamily="34" charset="-120"/>
              <a:cs typeface="Oswald"/>
              <a:sym typeface="Oswald"/>
            </a:rPr>
            <a:t>: </a:t>
          </a:r>
          <a:r>
            <a:rPr lang="zh-TW" altLang="en-US" sz="2000" b="0" i="0" u="none" strike="noStrike" kern="1200" cap="none" dirty="0" smtClean="0">
              <a:solidFill>
                <a:srgbClr val="25212A"/>
              </a:solidFill>
              <a:latin typeface="微軟正黑體" pitchFamily="34" charset="-120"/>
              <a:ea typeface="微軟正黑體" pitchFamily="34" charset="-120"/>
              <a:cs typeface="Oswald"/>
              <a:sym typeface="Oswald"/>
            </a:rPr>
            <a:t>大律師等）</a:t>
          </a:r>
        </a:p>
      </dsp:txBody>
      <dsp:txXfrm>
        <a:off x="0" y="2107027"/>
        <a:ext cx="6096000" cy="18505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5D08D9-74DB-457E-9F96-EE9B9A5C57F5}" type="datetimeFigureOut">
              <a:rPr lang="en-GB" smtClean="0"/>
              <a:pPr/>
              <a:t>06/01/2017</a:t>
            </a:fld>
            <a:endParaRPr lang="en-GB"/>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2DDD83-971F-413B-846B-69A123196D42}"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12"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altLang="zh-TW"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altLang="zh-TW"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altLang="zh-TW"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圖片來源 </a:t>
            </a:r>
            <a:r>
              <a:rPr lang="en-US" altLang="zh-TW" dirty="0" smtClean="0"/>
              <a:t>(</a:t>
            </a:r>
            <a:r>
              <a:rPr lang="zh-TW" altLang="en-US" dirty="0" smtClean="0"/>
              <a:t>右</a:t>
            </a:r>
            <a:r>
              <a:rPr lang="en-US" altLang="zh-TW" dirty="0" smtClean="0"/>
              <a:t>): http://tribune.com.pk/story/487937/child-sexual-abuse-breaking-the-silence/</a:t>
            </a:r>
          </a:p>
          <a:p>
            <a:endParaRPr lang="en-US" altLang="zh-TW"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altLang="zh-TW"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altLang="zh-TW"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zh-TW" altLang="en-US" dirty="0" smtClean="0"/>
              <a:t>馬碧容 訴 高泉 </a:t>
            </a:r>
            <a:r>
              <a:rPr lang="en-US" altLang="zh-TW" dirty="0" smtClean="0"/>
              <a:t>[1999] 2 HKLRD 263</a:t>
            </a:r>
          </a:p>
          <a:p>
            <a:endParaRPr lang="en-US" altLang="zh-TW" dirty="0" smtClean="0"/>
          </a:p>
          <a:p>
            <a:r>
              <a:rPr lang="zh-TW" altLang="en-US" dirty="0" smtClean="0"/>
              <a:t>馬女士接受脊椎腫瘤手術後需以輪椅代步。事發時，馬女士與患有精神分裂症的妹妹欲乘搭的士前往覆診。的士司機高先生將其的士停泊於巴士站前等候乘客。馬女士嘗試伸手召喚該的士但得不到回應，馬女士與她的妹妹因而走近高先生車旁，並需要敲打車門數次，高先生才開門，但他卻仍留在座位，沒有協助馬女士上車。馬女士雖成功自行上車，其輪椅則仍然留在車外。</a:t>
            </a:r>
          </a:p>
          <a:p>
            <a:endParaRPr lang="zh-TW" altLang="en-US" dirty="0" smtClean="0"/>
          </a:p>
          <a:p>
            <a:r>
              <a:rPr lang="zh-TW" altLang="en-US" dirty="0" smtClean="0"/>
              <a:t>當馬女士要求高先生把輪椅放在車尾箱時，他拒絕並說：「你以為你是誰，我只負責駕車，不負責你的輪椅！」他表示馬女士的妹妹可以幫忙，但馬女士的妹妹顯然因為患病而未能幫忙 。 高先生表示，假如馬女士的妹妹不能幫忙，那是馬女士的事，與他無關，她大可以下車。馬女士其後請路過的行人協助，該路人把她的輪椅放在車尾箱內。</a:t>
            </a:r>
          </a:p>
          <a:p>
            <a:endParaRPr lang="zh-TW" altLang="en-US" dirty="0" smtClean="0"/>
          </a:p>
          <a:p>
            <a:r>
              <a:rPr lang="zh-TW" altLang="en-US" dirty="0" smtClean="0"/>
              <a:t>在路程上，高先生責罵馬女士，並說：「你是否以為不能走路和使用輪椅便可以為所欲為！我的腿亦曾接受手術。」</a:t>
            </a:r>
          </a:p>
          <a:p>
            <a:endParaRPr lang="zh-TW" altLang="en-US" dirty="0" smtClean="0"/>
          </a:p>
          <a:p>
            <a:r>
              <a:rPr lang="zh-TW" altLang="en-US" dirty="0" smtClean="0"/>
              <a:t>當的士到達診所時，高先生雙手交疊胸前，懶理馬女士請他拿出輪椅或請路人幫忙，馬女士開始落淚，她的妹妹因本身易受刺激而變得更激動，顫抖得更厲害。馬女士嘗試安撫她，並在車內等候。最後有位路過人士得悉情況後，要求高先生合力從車尾箱卸下輪椅。</a:t>
            </a:r>
          </a:p>
          <a:p>
            <a:endParaRPr lang="zh-TW" altLang="en-US" dirty="0" smtClean="0"/>
          </a:p>
          <a:p>
            <a:r>
              <a:rPr lang="zh-TW" altLang="en-US" dirty="0" smtClean="0"/>
              <a:t>馬女士詢問何以車費比平常貴，高先生回答：「你以為自己是誰，你以為坐輪椅就大晒，不用付錢？你看看咪錶！你以為自己有病便可以為所欲為嗎？」</a:t>
            </a:r>
            <a:endParaRPr lang="en-US" altLang="zh-TW" dirty="0" smtClean="0"/>
          </a:p>
          <a:p>
            <a:endParaRPr lang="en-US" altLang="zh-TW" dirty="0" smtClean="0"/>
          </a:p>
          <a:p>
            <a:r>
              <a:rPr lang="zh-TW" altLang="en-US" dirty="0" smtClean="0"/>
              <a:t>法庭最後裁定有關的士司機在整件事中的行為構成殘疾騷擾。</a:t>
            </a:r>
            <a:endParaRPr lang="en-US" altLang="zh-TW" dirty="0" smtClean="0"/>
          </a:p>
          <a:p>
            <a:endParaRPr lang="en-US" altLang="zh-TW" sz="1100" b="0" i="0" kern="1200" dirty="0" smtClean="0">
              <a:solidFill>
                <a:schemeClr val="tx1"/>
              </a:solidFill>
              <a:latin typeface="+mn-lt"/>
              <a:ea typeface="+mn-ea"/>
              <a:cs typeface="+mn-cs"/>
            </a:endParaRPr>
          </a:p>
          <a:p>
            <a:r>
              <a:rPr lang="zh-TW" altLang="en-US" sz="1100" b="1" i="0" kern="1200" dirty="0" smtClean="0">
                <a:solidFill>
                  <a:schemeClr val="tx1"/>
                </a:solidFill>
                <a:latin typeface="+mn-lt"/>
                <a:ea typeface="+mn-ea"/>
                <a:cs typeface="+mn-cs"/>
              </a:rPr>
              <a:t>法庭的裁決</a:t>
            </a:r>
          </a:p>
          <a:p>
            <a:r>
              <a:rPr lang="zh-TW" altLang="en-US" sz="1100" b="0" i="0" kern="1200" dirty="0" smtClean="0">
                <a:solidFill>
                  <a:schemeClr val="tx1"/>
                </a:solidFill>
                <a:latin typeface="+mn-lt"/>
                <a:ea typeface="+mn-ea"/>
                <a:cs typeface="+mn-cs"/>
              </a:rPr>
              <a:t>法庭裁定被告人的行為及說話不但無禮及帶有冒犯性，更曾明確提及原告人是一名殘疾人士，故有關言論顯然是「基於原告人的殘疾」而作出的。法庭裁定被告人的行為及說話是屬於</a:t>
            </a:r>
            <a:r>
              <a:rPr lang="en-US" altLang="zh-TW" sz="1100" b="0" i="0" kern="1200" dirty="0" smtClean="0">
                <a:solidFill>
                  <a:schemeClr val="tx1"/>
                </a:solidFill>
                <a:latin typeface="+mn-lt"/>
                <a:ea typeface="+mn-ea"/>
                <a:cs typeface="+mn-cs"/>
              </a:rPr>
              <a:t>《</a:t>
            </a:r>
            <a:r>
              <a:rPr lang="zh-TW" altLang="en-US" sz="1100" b="0" i="0" kern="1200" dirty="0" smtClean="0">
                <a:solidFill>
                  <a:schemeClr val="tx1"/>
                </a:solidFill>
                <a:latin typeface="+mn-lt"/>
                <a:ea typeface="+mn-ea"/>
                <a:cs typeface="+mn-cs"/>
              </a:rPr>
              <a:t>殘疾歧視條例</a:t>
            </a:r>
            <a:r>
              <a:rPr lang="en-US" altLang="zh-TW" sz="1100" b="0" i="0" kern="1200" dirty="0" smtClean="0">
                <a:solidFill>
                  <a:schemeClr val="tx1"/>
                </a:solidFill>
                <a:latin typeface="+mn-lt"/>
                <a:ea typeface="+mn-ea"/>
                <a:cs typeface="+mn-cs"/>
              </a:rPr>
              <a:t>》</a:t>
            </a:r>
            <a:r>
              <a:rPr lang="zh-TW" altLang="en-US" sz="1100" b="0" i="0" kern="1200" dirty="0" smtClean="0">
                <a:solidFill>
                  <a:schemeClr val="tx1"/>
                </a:solidFill>
                <a:latin typeface="+mn-lt"/>
                <a:ea typeface="+mn-ea"/>
                <a:cs typeface="+mn-cs"/>
              </a:rPr>
              <a:t>第</a:t>
            </a:r>
            <a:r>
              <a:rPr lang="en-US" altLang="zh-TW" sz="1100" b="0" i="0" kern="1200" dirty="0" smtClean="0">
                <a:solidFill>
                  <a:schemeClr val="tx1"/>
                </a:solidFill>
                <a:latin typeface="+mn-lt"/>
                <a:ea typeface="+mn-ea"/>
                <a:cs typeface="+mn-cs"/>
              </a:rPr>
              <a:t>2 (6)</a:t>
            </a:r>
            <a:r>
              <a:rPr lang="zh-TW" altLang="en-US" sz="1100" b="0" i="0" kern="1200" dirty="0" smtClean="0">
                <a:solidFill>
                  <a:schemeClr val="tx1"/>
                </a:solidFill>
                <a:latin typeface="+mn-lt"/>
                <a:ea typeface="+mn-ea"/>
                <a:cs typeface="+mn-cs"/>
              </a:rPr>
              <a:t>條的定義以內，而被告人曾作出</a:t>
            </a:r>
            <a:r>
              <a:rPr lang="en-US" altLang="zh-TW" sz="1100" b="0" i="0" kern="1200" dirty="0" smtClean="0">
                <a:solidFill>
                  <a:schemeClr val="tx1"/>
                </a:solidFill>
                <a:latin typeface="+mn-lt"/>
                <a:ea typeface="+mn-ea"/>
                <a:cs typeface="+mn-cs"/>
              </a:rPr>
              <a:t>《</a:t>
            </a:r>
            <a:r>
              <a:rPr lang="zh-TW" altLang="en-US" sz="1100" b="0" i="0" kern="1200" dirty="0" smtClean="0">
                <a:solidFill>
                  <a:schemeClr val="tx1"/>
                </a:solidFill>
                <a:latin typeface="+mn-lt"/>
                <a:ea typeface="+mn-ea"/>
                <a:cs typeface="+mn-cs"/>
              </a:rPr>
              <a:t>殘疾歧視條例</a:t>
            </a:r>
            <a:r>
              <a:rPr lang="en-US" altLang="zh-TW" sz="1100" b="0" i="0" kern="1200" dirty="0" smtClean="0">
                <a:solidFill>
                  <a:schemeClr val="tx1"/>
                </a:solidFill>
                <a:latin typeface="+mn-lt"/>
                <a:ea typeface="+mn-ea"/>
                <a:cs typeface="+mn-cs"/>
              </a:rPr>
              <a:t>》</a:t>
            </a:r>
            <a:r>
              <a:rPr lang="zh-TW" altLang="en-US" sz="1100" b="0" i="0" kern="1200" dirty="0" smtClean="0">
                <a:solidFill>
                  <a:schemeClr val="tx1"/>
                </a:solidFill>
                <a:latin typeface="+mn-lt"/>
                <a:ea typeface="+mn-ea"/>
                <a:cs typeface="+mn-cs"/>
              </a:rPr>
              <a:t>第</a:t>
            </a:r>
            <a:r>
              <a:rPr lang="en-US" altLang="zh-TW" sz="1100" b="0" i="0" kern="1200" dirty="0" smtClean="0">
                <a:solidFill>
                  <a:schemeClr val="tx1"/>
                </a:solidFill>
                <a:latin typeface="+mn-lt"/>
                <a:ea typeface="+mn-ea"/>
                <a:cs typeface="+mn-cs"/>
              </a:rPr>
              <a:t>38</a:t>
            </a:r>
            <a:r>
              <a:rPr lang="zh-TW" altLang="en-US" sz="1100" b="0" i="0" kern="1200" dirty="0" smtClean="0">
                <a:solidFill>
                  <a:schemeClr val="tx1"/>
                </a:solidFill>
                <a:latin typeface="+mn-lt"/>
                <a:ea typeface="+mn-ea"/>
                <a:cs typeface="+mn-cs"/>
              </a:rPr>
              <a:t>條之下的殘疾騷擾行為。該條文訂明，任何服務提供者</a:t>
            </a:r>
            <a:r>
              <a:rPr lang="en-US" altLang="zh-TW" sz="1100" b="0" i="0" kern="1200" dirty="0" smtClean="0">
                <a:solidFill>
                  <a:schemeClr val="tx1"/>
                </a:solidFill>
                <a:latin typeface="+mn-lt"/>
                <a:ea typeface="+mn-ea"/>
                <a:cs typeface="+mn-cs"/>
              </a:rPr>
              <a:t>(</a:t>
            </a:r>
            <a:r>
              <a:rPr lang="zh-TW" altLang="en-US" sz="1100" b="0" i="0" kern="1200" dirty="0" smtClean="0">
                <a:solidFill>
                  <a:schemeClr val="tx1"/>
                </a:solidFill>
                <a:latin typeface="+mn-lt"/>
                <a:ea typeface="+mn-ea"/>
                <a:cs typeface="+mn-cs"/>
              </a:rPr>
              <a:t>即本個案的被告人</a:t>
            </a:r>
            <a:r>
              <a:rPr lang="en-US" altLang="zh-TW" sz="1100" b="0" i="0" kern="1200" dirty="0" smtClean="0">
                <a:solidFill>
                  <a:schemeClr val="tx1"/>
                </a:solidFill>
                <a:latin typeface="+mn-lt"/>
                <a:ea typeface="+mn-ea"/>
                <a:cs typeface="+mn-cs"/>
              </a:rPr>
              <a:t>)</a:t>
            </a:r>
            <a:r>
              <a:rPr lang="zh-TW" altLang="en-US" sz="1100" b="0" i="0" kern="1200" dirty="0" smtClean="0">
                <a:solidFill>
                  <a:schemeClr val="tx1"/>
                </a:solidFill>
                <a:latin typeface="+mn-lt"/>
                <a:ea typeface="+mn-ea"/>
                <a:cs typeface="+mn-cs"/>
              </a:rPr>
              <a:t>如騷擾一名接受服務的殘疾人士</a:t>
            </a:r>
            <a:r>
              <a:rPr lang="en-US" altLang="zh-TW" sz="1100" b="0" i="0" kern="1200" dirty="0" smtClean="0">
                <a:solidFill>
                  <a:schemeClr val="tx1"/>
                </a:solidFill>
                <a:latin typeface="+mn-lt"/>
                <a:ea typeface="+mn-ea"/>
                <a:cs typeface="+mn-cs"/>
              </a:rPr>
              <a:t>(</a:t>
            </a:r>
            <a:r>
              <a:rPr lang="zh-TW" altLang="en-US" sz="1100" b="0" i="0" kern="1200" dirty="0" smtClean="0">
                <a:solidFill>
                  <a:schemeClr val="tx1"/>
                </a:solidFill>
                <a:latin typeface="+mn-lt"/>
                <a:ea typeface="+mn-ea"/>
                <a:cs typeface="+mn-cs"/>
              </a:rPr>
              <a:t>即本個案的原告人</a:t>
            </a:r>
            <a:r>
              <a:rPr lang="en-US" altLang="zh-TW" sz="1100" b="0" i="0" kern="1200" dirty="0" smtClean="0">
                <a:solidFill>
                  <a:schemeClr val="tx1"/>
                </a:solidFill>
                <a:latin typeface="+mn-lt"/>
                <a:ea typeface="+mn-ea"/>
                <a:cs typeface="+mn-cs"/>
              </a:rPr>
              <a:t>)</a:t>
            </a:r>
            <a:r>
              <a:rPr lang="zh-TW" altLang="en-US" sz="1100" b="0" i="0" kern="1200" dirty="0" smtClean="0">
                <a:solidFill>
                  <a:schemeClr val="tx1"/>
                </a:solidFill>
                <a:latin typeface="+mn-lt"/>
                <a:ea typeface="+mn-ea"/>
                <a:cs typeface="+mn-cs"/>
              </a:rPr>
              <a:t>，即屬違法。</a:t>
            </a:r>
          </a:p>
          <a:p>
            <a:endParaRPr lang="zh-TW"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baseline="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B </a:t>
            </a:r>
            <a:r>
              <a:rPr lang="zh-TW" altLang="en-US" dirty="0" smtClean="0"/>
              <a:t>訴 皇上皇集團有限公司 </a:t>
            </a:r>
            <a:r>
              <a:rPr lang="en-GB" altLang="zh-TW" dirty="0" smtClean="0"/>
              <a:t>DCEO 9/2010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背景</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原告人受到被告人所聘用的點心工人性騷擾。性騷擾事件涉及點心工人講了一些關於性的說話並觸摸她的胸部。原告人向被告人投訴，但被告人沒有採取任何即時的行動。當原告人希望報警時，被告人向她施壓，要求她不要這樣做，否則騷擾者和原告人都會被解僱。</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被告人最終安排性騷擾者與原告人會面，騷擾者按照要求向原告人道歉，但他道歉時表現無禮，原告人被激怒之下掌摑了騷擾者。被告人隨即把她解僱。原告人其後向平機會提出投訴，分別追究騷擾者對她作出性騷擾和被告人在性騷擾事件上應負上的轉承責任。原告人針對性騷擾者而提出的申索已透過調解得以解決，而原告人對被告人的個案則根據</a:t>
            </a:r>
            <a:r>
              <a:rPr lang="en-US" altLang="zh-TW" dirty="0" smtClean="0"/>
              <a:t>《</a:t>
            </a:r>
            <a:r>
              <a:rPr lang="zh-TW" altLang="en-US" dirty="0" smtClean="0"/>
              <a:t>性別歧視條例</a:t>
            </a:r>
            <a:r>
              <a:rPr lang="en-US" altLang="zh-TW" dirty="0" smtClean="0"/>
              <a:t>》</a:t>
            </a:r>
            <a:r>
              <a:rPr lang="zh-TW" altLang="en-US" dirty="0" smtClean="0"/>
              <a:t>被帶上法庭。</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法庭的裁決</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法庭接納原告人的證據，並裁定騷擾者的作為構成了違法的性騷擾。被告人作為騷擾者的僱主，需為其僱員的作為負上法律責任，而被告人沒有採取合理可行的措施，防止原告人於工作間受到性騷擾。然而，法庭裁定，原告人是因為掌摑了騷擾者而被解僱的，而不是因為她被性騷擾或因為她是女性而被解僱。法庭判原告人獲得港幣</a:t>
            </a:r>
            <a:r>
              <a:rPr lang="en-US" altLang="zh-TW" dirty="0" smtClean="0"/>
              <a:t>8</a:t>
            </a:r>
            <a:r>
              <a:rPr lang="zh-TW" altLang="en-US" dirty="0" smtClean="0"/>
              <a:t>萬元的感情損害賠償及訟費。</a:t>
            </a:r>
          </a:p>
          <a:p>
            <a:pPr lvl="0">
              <a:spcBef>
                <a:spcPts val="0"/>
              </a:spcBef>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altLang="zh-TW"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altLang="zh-TW"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altLang="zh-TW"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2195400" y="2554166"/>
            <a:ext cx="5307900" cy="15465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912025" y="2822333"/>
            <a:ext cx="5802600" cy="1546500"/>
          </a:xfrm>
          <a:prstGeom prst="rect">
            <a:avLst/>
          </a:prstGeom>
        </p:spPr>
        <p:txBody>
          <a:bodyPr lIns="91425" tIns="91425" rIns="91425" bIns="91425" anchor="b"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14" name="Shape 14"/>
          <p:cNvSpPr txBox="1">
            <a:spLocks noGrp="1"/>
          </p:cNvSpPr>
          <p:nvPr>
            <p:ph type="subTitle" idx="1"/>
          </p:nvPr>
        </p:nvSpPr>
        <p:spPr>
          <a:xfrm>
            <a:off x="1912025" y="4193134"/>
            <a:ext cx="5802600" cy="1046400"/>
          </a:xfrm>
          <a:prstGeom prst="rect">
            <a:avLst/>
          </a:prstGeom>
        </p:spPr>
        <p:txBody>
          <a:bodyPr lIns="91425" tIns="91425" rIns="91425" bIns="91425" anchor="t" anchorCtr="0"/>
          <a:lstStyle>
            <a:lvl1pPr lvl="0" rtl="0">
              <a:spcBef>
                <a:spcPts val="0"/>
              </a:spcBef>
              <a:buClr>
                <a:srgbClr val="666666"/>
              </a:buClr>
              <a:buSzPct val="100000"/>
              <a:buNone/>
              <a:defRPr sz="1800" i="1">
                <a:solidFill>
                  <a:srgbClr val="666666"/>
                </a:solidFill>
              </a:defRPr>
            </a:lvl1pPr>
            <a:lvl2pPr lvl="1" rtl="0">
              <a:spcBef>
                <a:spcPts val="0"/>
              </a:spcBef>
              <a:buClr>
                <a:srgbClr val="666666"/>
              </a:buClr>
              <a:buSzPct val="100000"/>
              <a:buNone/>
              <a:defRPr sz="1800" i="1">
                <a:solidFill>
                  <a:srgbClr val="666666"/>
                </a:solidFill>
              </a:defRPr>
            </a:lvl2pPr>
            <a:lvl3pPr lvl="2" rtl="0">
              <a:spcBef>
                <a:spcPts val="0"/>
              </a:spcBef>
              <a:buClr>
                <a:srgbClr val="666666"/>
              </a:buClr>
              <a:buSzPct val="100000"/>
              <a:buNone/>
              <a:defRPr sz="1800" i="1">
                <a:solidFill>
                  <a:srgbClr val="666666"/>
                </a:solidFill>
              </a:defRPr>
            </a:lvl3pPr>
            <a:lvl4pPr lvl="3" rtl="0">
              <a:spcBef>
                <a:spcPts val="0"/>
              </a:spcBef>
              <a:buClr>
                <a:srgbClr val="666666"/>
              </a:buClr>
              <a:buNone/>
              <a:defRPr i="1">
                <a:solidFill>
                  <a:srgbClr val="666666"/>
                </a:solidFill>
              </a:defRPr>
            </a:lvl4pPr>
            <a:lvl5pPr lvl="4" rtl="0">
              <a:spcBef>
                <a:spcPts val="0"/>
              </a:spcBef>
              <a:buClr>
                <a:srgbClr val="666666"/>
              </a:buClr>
              <a:buNone/>
              <a:defRPr i="1">
                <a:solidFill>
                  <a:srgbClr val="666666"/>
                </a:solidFill>
              </a:defRPr>
            </a:lvl5pPr>
            <a:lvl6pPr lvl="5" rtl="0">
              <a:spcBef>
                <a:spcPts val="0"/>
              </a:spcBef>
              <a:buClr>
                <a:srgbClr val="666666"/>
              </a:buClr>
              <a:buNone/>
              <a:defRPr i="1">
                <a:solidFill>
                  <a:srgbClr val="666666"/>
                </a:solidFill>
              </a:defRPr>
            </a:lvl6pPr>
            <a:lvl7pPr lvl="6" rtl="0">
              <a:spcBef>
                <a:spcPts val="0"/>
              </a:spcBef>
              <a:buClr>
                <a:srgbClr val="666666"/>
              </a:buClr>
              <a:buNone/>
              <a:defRPr i="1">
                <a:solidFill>
                  <a:srgbClr val="666666"/>
                </a:solidFill>
              </a:defRPr>
            </a:lvl7pPr>
            <a:lvl8pPr lvl="7" rtl="0">
              <a:spcBef>
                <a:spcPts val="0"/>
              </a:spcBef>
              <a:buClr>
                <a:srgbClr val="666666"/>
              </a:buClr>
              <a:buNone/>
              <a:defRPr i="1">
                <a:solidFill>
                  <a:srgbClr val="666666"/>
                </a:solidFill>
              </a:defRPr>
            </a:lvl8pPr>
            <a:lvl9pPr lvl="8" rtl="0">
              <a:spcBef>
                <a:spcPts val="0"/>
              </a:spcBef>
              <a:buClr>
                <a:srgbClr val="666666"/>
              </a:buClr>
              <a:buNone/>
              <a:defRPr i="1">
                <a:solidFill>
                  <a:srgbClr val="666666"/>
                </a:solidFill>
              </a:defRPr>
            </a:lvl9pPr>
          </a:lstStyle>
          <a:p>
            <a:endParaRPr/>
          </a:p>
        </p:txBody>
      </p:sp>
      <p:sp>
        <p:nvSpPr>
          <p:cNvPr id="5" name="Shape 29"/>
          <p:cNvSpPr txBox="1">
            <a:spLocks/>
          </p:cNvSpPr>
          <p:nvPr userDrawn="1"/>
        </p:nvSpPr>
        <p:spPr>
          <a:xfrm>
            <a:off x="827584" y="5877272"/>
            <a:ext cx="548700" cy="524700"/>
          </a:xfrm>
          <a:prstGeom prst="rect">
            <a:avLst/>
          </a:prstGeom>
        </p:spPr>
        <p:txBody>
          <a:bodyPr lIns="91425" tIns="91425" rIns="91425" bIns="91425" anchor="ctr" anchorCtr="0">
            <a:noAutofit/>
          </a:bodyPr>
          <a:lstStyle>
            <a:lvl1pPr>
              <a:defRPr sz="1200" b="1">
                <a:latin typeface="Gill Sans MT"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1" i="0" u="none" strike="noStrike" kern="0" cap="none" spc="0" normalizeH="0" baseline="0" noProof="0" smtClean="0">
                <a:ln>
                  <a:noFill/>
                </a:ln>
                <a:solidFill>
                  <a:srgbClr val="000000"/>
                </a:solidFill>
                <a:effectLst/>
                <a:uLnTx/>
                <a:uFillTx/>
                <a:latin typeface="Gill Sans MT" pitchFamily="34" charset="0"/>
                <a:ea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 sz="1200" b="1" i="0" u="none" strike="noStrike" kern="0" cap="none" spc="0" normalizeH="0" baseline="0" noProof="0" dirty="0">
              <a:ln>
                <a:noFill/>
              </a:ln>
              <a:solidFill>
                <a:srgbClr val="000000"/>
              </a:solidFill>
              <a:effectLst/>
              <a:uLnTx/>
              <a:uFillTx/>
              <a:latin typeface="Gill Sans MT" pitchFamily="34" charset="0"/>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556175" y="959166"/>
            <a:ext cx="6616800" cy="933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1556175" y="1838427"/>
            <a:ext cx="6616800" cy="4056300"/>
          </a:xfrm>
          <a:prstGeom prst="rect">
            <a:avLst/>
          </a:prstGeom>
        </p:spPr>
        <p:txBody>
          <a:bodyPr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cxnSp>
        <p:nvCxnSpPr>
          <p:cNvPr id="24" name="Shape 24"/>
          <p:cNvCxnSpPr/>
          <p:nvPr/>
        </p:nvCxnSpPr>
        <p:spPr>
          <a:xfrm>
            <a:off x="1664750" y="1809500"/>
            <a:ext cx="6526200" cy="0"/>
          </a:xfrm>
          <a:prstGeom prst="straightConnector1">
            <a:avLst/>
          </a:prstGeom>
          <a:noFill/>
          <a:ln w="9525" cap="flat" cmpd="sng">
            <a:solidFill>
              <a:srgbClr val="CCCCCC"/>
            </a:solidFill>
            <a:prstDash val="solid"/>
            <a:round/>
            <a:headEnd type="none" w="lg" len="lg"/>
            <a:tailEnd type="none" w="lg" len="lg"/>
          </a:ln>
        </p:spPr>
      </p:cxnSp>
      <p:sp>
        <p:nvSpPr>
          <p:cNvPr id="7" name="Shape 29"/>
          <p:cNvSpPr txBox="1">
            <a:spLocks/>
          </p:cNvSpPr>
          <p:nvPr userDrawn="1"/>
        </p:nvSpPr>
        <p:spPr>
          <a:xfrm>
            <a:off x="827584" y="5877272"/>
            <a:ext cx="548700" cy="524700"/>
          </a:xfrm>
          <a:prstGeom prst="rect">
            <a:avLst/>
          </a:prstGeom>
        </p:spPr>
        <p:txBody>
          <a:bodyPr lIns="91425" tIns="91425" rIns="91425" bIns="91425" anchor="ctr" anchorCtr="0">
            <a:noAutofit/>
          </a:bodyPr>
          <a:lstStyle>
            <a:lvl1pPr>
              <a:defRPr sz="1200" b="1">
                <a:latin typeface="Gill Sans MT"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1" i="0" u="none" strike="noStrike" kern="0" cap="none" spc="0" normalizeH="0" baseline="0" noProof="0" smtClean="0">
                <a:ln>
                  <a:noFill/>
                </a:ln>
                <a:solidFill>
                  <a:srgbClr val="000000"/>
                </a:solidFill>
                <a:effectLst/>
                <a:uLnTx/>
                <a:uFillTx/>
                <a:latin typeface="Gill Sans MT" pitchFamily="34" charset="0"/>
                <a:ea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 sz="1200" b="1" i="0" u="none" strike="noStrike" kern="0" cap="none" spc="0" normalizeH="0" baseline="0" noProof="0" dirty="0">
              <a:ln>
                <a:noFill/>
              </a:ln>
              <a:solidFill>
                <a:srgbClr val="000000"/>
              </a:solidFill>
              <a:effectLst/>
              <a:uLnTx/>
              <a:uFillTx/>
              <a:latin typeface="Gill Sans MT" pitchFamily="34" charset="0"/>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556175" y="959166"/>
            <a:ext cx="6616800" cy="933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1556175" y="1972500"/>
            <a:ext cx="3211800" cy="47985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
        <p:nvSpPr>
          <p:cNvPr id="28" name="Shape 28"/>
          <p:cNvSpPr txBox="1">
            <a:spLocks noGrp="1"/>
          </p:cNvSpPr>
          <p:nvPr>
            <p:ph type="body" idx="2"/>
          </p:nvPr>
        </p:nvSpPr>
        <p:spPr>
          <a:xfrm>
            <a:off x="4961272" y="1972500"/>
            <a:ext cx="3211800" cy="47985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cxnSp>
        <p:nvCxnSpPr>
          <p:cNvPr id="30" name="Shape 30"/>
          <p:cNvCxnSpPr/>
          <p:nvPr/>
        </p:nvCxnSpPr>
        <p:spPr>
          <a:xfrm>
            <a:off x="1664750" y="1809500"/>
            <a:ext cx="6526200" cy="0"/>
          </a:xfrm>
          <a:prstGeom prst="straightConnector1">
            <a:avLst/>
          </a:prstGeom>
          <a:noFill/>
          <a:ln w="9525" cap="flat" cmpd="sng">
            <a:solidFill>
              <a:srgbClr val="CCCCCC"/>
            </a:solidFill>
            <a:prstDash val="solid"/>
            <a:round/>
            <a:headEnd type="none" w="lg" len="lg"/>
            <a:tailEnd type="none" w="lg" len="lg"/>
          </a:ln>
        </p:spPr>
      </p:cxnSp>
      <p:sp>
        <p:nvSpPr>
          <p:cNvPr id="9" name="Shape 29"/>
          <p:cNvSpPr txBox="1">
            <a:spLocks/>
          </p:cNvSpPr>
          <p:nvPr userDrawn="1"/>
        </p:nvSpPr>
        <p:spPr>
          <a:xfrm>
            <a:off x="827584" y="5877272"/>
            <a:ext cx="548700" cy="524700"/>
          </a:xfrm>
          <a:prstGeom prst="rect">
            <a:avLst/>
          </a:prstGeom>
        </p:spPr>
        <p:txBody>
          <a:bodyPr lIns="91425" tIns="91425" rIns="91425" bIns="91425" anchor="ctr" anchorCtr="0">
            <a:noAutofit/>
          </a:bodyPr>
          <a:lstStyle>
            <a:lvl1pPr>
              <a:defRPr sz="1200" b="1">
                <a:latin typeface="Gill Sans MT"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1" i="0" u="none" strike="noStrike" kern="0" cap="none" spc="0" normalizeH="0" baseline="0" noProof="0" smtClean="0">
                <a:ln>
                  <a:noFill/>
                </a:ln>
                <a:solidFill>
                  <a:srgbClr val="000000"/>
                </a:solidFill>
                <a:effectLst/>
                <a:uLnTx/>
                <a:uFillTx/>
                <a:latin typeface="Gill Sans MT" pitchFamily="34" charset="0"/>
                <a:ea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 sz="1200" b="1" i="0" u="none" strike="noStrike" kern="0" cap="none" spc="0" normalizeH="0" baseline="0" noProof="0" dirty="0">
              <a:ln>
                <a:noFill/>
              </a:ln>
              <a:solidFill>
                <a:srgbClr val="000000"/>
              </a:solidFill>
              <a:effectLst/>
              <a:uLnTx/>
              <a:uFillTx/>
              <a:latin typeface="Gill Sans MT" pitchFamily="34" charset="0"/>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56175" y="959166"/>
            <a:ext cx="6616800" cy="933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cxnSp>
        <p:nvCxnSpPr>
          <p:cNvPr id="41" name="Shape 41"/>
          <p:cNvCxnSpPr/>
          <p:nvPr/>
        </p:nvCxnSpPr>
        <p:spPr>
          <a:xfrm>
            <a:off x="1664750" y="1809500"/>
            <a:ext cx="6526200" cy="0"/>
          </a:xfrm>
          <a:prstGeom prst="straightConnector1">
            <a:avLst/>
          </a:prstGeom>
          <a:noFill/>
          <a:ln w="9525" cap="flat" cmpd="sng">
            <a:solidFill>
              <a:srgbClr val="CCCCCC"/>
            </a:solidFill>
            <a:prstDash val="solid"/>
            <a:round/>
            <a:headEnd type="none" w="lg" len="lg"/>
            <a:tailEnd type="none" w="lg" len="lg"/>
          </a:ln>
        </p:spPr>
      </p:cxnSp>
      <p:sp>
        <p:nvSpPr>
          <p:cNvPr id="6" name="Shape 29"/>
          <p:cNvSpPr txBox="1">
            <a:spLocks/>
          </p:cNvSpPr>
          <p:nvPr userDrawn="1"/>
        </p:nvSpPr>
        <p:spPr>
          <a:xfrm>
            <a:off x="827584" y="5877272"/>
            <a:ext cx="548700" cy="524700"/>
          </a:xfrm>
          <a:prstGeom prst="rect">
            <a:avLst/>
          </a:prstGeom>
        </p:spPr>
        <p:txBody>
          <a:bodyPr lIns="91425" tIns="91425" rIns="91425" bIns="91425" anchor="ctr" anchorCtr="0">
            <a:noAutofit/>
          </a:bodyPr>
          <a:lstStyle>
            <a:lvl1pPr>
              <a:defRPr sz="1200" b="1">
                <a:latin typeface="Gill Sans MT"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1" i="0" u="none" strike="noStrike" kern="0" cap="none" spc="0" normalizeH="0" baseline="0" noProof="0" smtClean="0">
                <a:ln>
                  <a:noFill/>
                </a:ln>
                <a:solidFill>
                  <a:srgbClr val="000000"/>
                </a:solidFill>
                <a:effectLst/>
                <a:uLnTx/>
                <a:uFillTx/>
                <a:latin typeface="Gill Sans MT" pitchFamily="34" charset="0"/>
                <a:ea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 sz="1200" b="1" i="0" u="none" strike="noStrike" kern="0" cap="none" spc="0" normalizeH="0" baseline="0" noProof="0" dirty="0">
              <a:ln>
                <a:noFill/>
              </a:ln>
              <a:solidFill>
                <a:srgbClr val="000000"/>
              </a:solidFill>
              <a:effectLst/>
              <a:uLnTx/>
              <a:uFillTx/>
              <a:latin typeface="Gill Sans MT" pitchFamily="34" charset="0"/>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1592350" y="4853700"/>
            <a:ext cx="6562500" cy="692700"/>
          </a:xfrm>
          <a:prstGeom prst="rect">
            <a:avLst/>
          </a:prstGeom>
        </p:spPr>
        <p:txBody>
          <a:bodyPr lIns="91425" tIns="91425" rIns="91425" bIns="91425" anchor="t" anchorCtr="0"/>
          <a:lstStyle>
            <a:lvl1pPr lvl="0">
              <a:spcBef>
                <a:spcPts val="360"/>
              </a:spcBef>
              <a:buClr>
                <a:srgbClr val="666666"/>
              </a:buClr>
              <a:buSzPct val="100000"/>
              <a:buNone/>
              <a:defRPr sz="1600" i="1">
                <a:solidFill>
                  <a:srgbClr val="666666"/>
                </a:solidFill>
              </a:defRPr>
            </a:lvl1pPr>
          </a:lstStyle>
          <a:p>
            <a:endParaRPr/>
          </a:p>
        </p:txBody>
      </p:sp>
      <p:cxnSp>
        <p:nvCxnSpPr>
          <p:cNvPr id="45" name="Shape 45"/>
          <p:cNvCxnSpPr/>
          <p:nvPr/>
        </p:nvCxnSpPr>
        <p:spPr>
          <a:xfrm>
            <a:off x="1706950" y="4857500"/>
            <a:ext cx="6321300" cy="0"/>
          </a:xfrm>
          <a:prstGeom prst="straightConnector1">
            <a:avLst/>
          </a:prstGeom>
          <a:noFill/>
          <a:ln w="9525" cap="flat" cmpd="sng">
            <a:solidFill>
              <a:srgbClr val="CCCCCC"/>
            </a:solidFill>
            <a:prstDash val="solid"/>
            <a:round/>
            <a:headEnd type="none" w="lg" len="lg"/>
            <a:tailEnd type="none" w="lg" len="lg"/>
          </a:ln>
        </p:spPr>
      </p:cxnSp>
      <p:sp>
        <p:nvSpPr>
          <p:cNvPr id="6" name="Shape 29"/>
          <p:cNvSpPr txBox="1">
            <a:spLocks/>
          </p:cNvSpPr>
          <p:nvPr userDrawn="1"/>
        </p:nvSpPr>
        <p:spPr>
          <a:xfrm>
            <a:off x="827584" y="5877272"/>
            <a:ext cx="548700" cy="524700"/>
          </a:xfrm>
          <a:prstGeom prst="rect">
            <a:avLst/>
          </a:prstGeom>
        </p:spPr>
        <p:txBody>
          <a:bodyPr lIns="91425" tIns="91425" rIns="91425" bIns="91425" anchor="ctr" anchorCtr="0">
            <a:noAutofit/>
          </a:bodyPr>
          <a:lstStyle>
            <a:lvl1pPr>
              <a:defRPr sz="1200" b="1">
                <a:latin typeface="Gill Sans MT"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1" i="0" u="none" strike="noStrike" kern="0" cap="none" spc="0" normalizeH="0" baseline="0" noProof="0" smtClean="0">
                <a:ln>
                  <a:noFill/>
                </a:ln>
                <a:solidFill>
                  <a:srgbClr val="000000"/>
                </a:solidFill>
                <a:effectLst/>
                <a:uLnTx/>
                <a:uFillTx/>
                <a:latin typeface="Gill Sans MT" pitchFamily="34" charset="0"/>
                <a:ea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 sz="1200" b="1" i="0" u="none" strike="noStrike" kern="0" cap="none" spc="0" normalizeH="0" baseline="0" noProof="0" dirty="0">
              <a:ln>
                <a:noFill/>
              </a:ln>
              <a:solidFill>
                <a:srgbClr val="000000"/>
              </a:solidFill>
              <a:effectLst/>
              <a:uLnTx/>
              <a:uFillTx/>
              <a:latin typeface="Gill Sans MT" pitchFamily="34" charset="0"/>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4" name="Shape 29"/>
          <p:cNvSpPr txBox="1">
            <a:spLocks/>
          </p:cNvSpPr>
          <p:nvPr userDrawn="1"/>
        </p:nvSpPr>
        <p:spPr>
          <a:xfrm>
            <a:off x="827584" y="5877272"/>
            <a:ext cx="548700" cy="524700"/>
          </a:xfrm>
          <a:prstGeom prst="rect">
            <a:avLst/>
          </a:prstGeom>
        </p:spPr>
        <p:txBody>
          <a:bodyPr lIns="91425" tIns="91425" rIns="91425" bIns="91425" anchor="ctr" anchorCtr="0">
            <a:noAutofit/>
          </a:bodyPr>
          <a:lstStyle>
            <a:lvl1pPr>
              <a:defRPr sz="1200" b="1">
                <a:latin typeface="Gill Sans MT"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1" i="0" u="none" strike="noStrike" kern="0" cap="none" spc="0" normalizeH="0" baseline="0" noProof="0" smtClean="0">
                <a:ln>
                  <a:noFill/>
                </a:ln>
                <a:solidFill>
                  <a:srgbClr val="000000"/>
                </a:solidFill>
                <a:effectLst/>
                <a:uLnTx/>
                <a:uFillTx/>
                <a:latin typeface="Gill Sans MT" pitchFamily="34" charset="0"/>
                <a:ea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 sz="1200" b="1" i="0" u="none" strike="noStrike" kern="0" cap="none" spc="0" normalizeH="0" baseline="0" noProof="0" dirty="0">
              <a:ln>
                <a:noFill/>
              </a:ln>
              <a:solidFill>
                <a:srgbClr val="000000"/>
              </a:solidFill>
              <a:effectLst/>
              <a:uLnTx/>
              <a:uFillTx/>
              <a:latin typeface="Gill Sans MT" pitchFamily="34" charset="0"/>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5"/>
        <p:cNvGrpSpPr/>
        <p:nvPr/>
      </p:nvGrpSpPr>
      <p:grpSpPr>
        <a:xfrm>
          <a:off x="0" y="0"/>
          <a:ext cx="0" cy="0"/>
          <a:chOff x="0" y="0"/>
          <a:chExt cx="0" cy="0"/>
        </a:xfrm>
      </p:grpSpPr>
      <p:pic>
        <p:nvPicPr>
          <p:cNvPr id="6" name="Shape 6" descr="libro.png"/>
          <p:cNvPicPr preferRelativeResize="0"/>
          <p:nvPr/>
        </p:nvPicPr>
        <p:blipFill>
          <a:blip r:embed="rId10">
            <a:alphaModFix/>
          </a:blip>
          <a:srcRect t="3282" b="4253"/>
          <a:stretch>
            <a:fillRect/>
          </a:stretch>
        </p:blipFill>
        <p:spPr>
          <a:xfrm>
            <a:off x="0" y="0"/>
            <a:ext cx="9144000" cy="6858000"/>
          </a:xfrm>
          <a:prstGeom prst="rect">
            <a:avLst/>
          </a:prstGeom>
          <a:noFill/>
          <a:ln>
            <a:noFill/>
          </a:ln>
        </p:spPr>
      </p:pic>
      <p:sp>
        <p:nvSpPr>
          <p:cNvPr id="7" name="Shape 7"/>
          <p:cNvSpPr txBox="1">
            <a:spLocks noGrp="1"/>
          </p:cNvSpPr>
          <p:nvPr>
            <p:ph type="title"/>
          </p:nvPr>
        </p:nvSpPr>
        <p:spPr>
          <a:xfrm>
            <a:off x="1556175" y="959166"/>
            <a:ext cx="6616800" cy="933300"/>
          </a:xfrm>
          <a:prstGeom prst="rect">
            <a:avLst/>
          </a:prstGeom>
          <a:noFill/>
          <a:ln>
            <a:noFill/>
          </a:ln>
        </p:spPr>
        <p:txBody>
          <a:bodyPr lIns="91425" tIns="91425" rIns="91425" bIns="91425" anchor="b" anchorCtr="0"/>
          <a:lstStyle>
            <a:lvl1pPr lvl="0">
              <a:spcBef>
                <a:spcPts val="0"/>
              </a:spcBef>
              <a:buClr>
                <a:srgbClr val="25212A"/>
              </a:buClr>
              <a:buSzPct val="100000"/>
              <a:buFont typeface="Oswald"/>
              <a:buNone/>
              <a:defRPr sz="2400" b="1">
                <a:solidFill>
                  <a:srgbClr val="25212A"/>
                </a:solidFill>
                <a:latin typeface="Oswald"/>
                <a:ea typeface="Oswald"/>
                <a:cs typeface="Oswald"/>
                <a:sym typeface="Oswald"/>
              </a:defRPr>
            </a:lvl1pPr>
            <a:lvl2pPr lvl="1">
              <a:spcBef>
                <a:spcPts val="0"/>
              </a:spcBef>
              <a:buClr>
                <a:srgbClr val="25212A"/>
              </a:buClr>
              <a:buSzPct val="100000"/>
              <a:buFont typeface="Oswald"/>
              <a:buNone/>
              <a:defRPr sz="2400" b="1">
                <a:solidFill>
                  <a:srgbClr val="25212A"/>
                </a:solidFill>
                <a:latin typeface="Oswald"/>
                <a:ea typeface="Oswald"/>
                <a:cs typeface="Oswald"/>
                <a:sym typeface="Oswald"/>
              </a:defRPr>
            </a:lvl2pPr>
            <a:lvl3pPr lvl="2">
              <a:spcBef>
                <a:spcPts val="0"/>
              </a:spcBef>
              <a:buClr>
                <a:srgbClr val="25212A"/>
              </a:buClr>
              <a:buSzPct val="100000"/>
              <a:buFont typeface="Oswald"/>
              <a:buNone/>
              <a:defRPr sz="2400" b="1">
                <a:solidFill>
                  <a:srgbClr val="25212A"/>
                </a:solidFill>
                <a:latin typeface="Oswald"/>
                <a:ea typeface="Oswald"/>
                <a:cs typeface="Oswald"/>
                <a:sym typeface="Oswald"/>
              </a:defRPr>
            </a:lvl3pPr>
            <a:lvl4pPr lvl="3">
              <a:spcBef>
                <a:spcPts val="0"/>
              </a:spcBef>
              <a:buClr>
                <a:srgbClr val="25212A"/>
              </a:buClr>
              <a:buSzPct val="100000"/>
              <a:buFont typeface="Oswald"/>
              <a:buNone/>
              <a:defRPr sz="2400" b="1">
                <a:solidFill>
                  <a:srgbClr val="25212A"/>
                </a:solidFill>
                <a:latin typeface="Oswald"/>
                <a:ea typeface="Oswald"/>
                <a:cs typeface="Oswald"/>
                <a:sym typeface="Oswald"/>
              </a:defRPr>
            </a:lvl4pPr>
            <a:lvl5pPr lvl="4">
              <a:spcBef>
                <a:spcPts val="0"/>
              </a:spcBef>
              <a:buClr>
                <a:srgbClr val="25212A"/>
              </a:buClr>
              <a:buSzPct val="100000"/>
              <a:buFont typeface="Oswald"/>
              <a:buNone/>
              <a:defRPr sz="2400" b="1">
                <a:solidFill>
                  <a:srgbClr val="25212A"/>
                </a:solidFill>
                <a:latin typeface="Oswald"/>
                <a:ea typeface="Oswald"/>
                <a:cs typeface="Oswald"/>
                <a:sym typeface="Oswald"/>
              </a:defRPr>
            </a:lvl5pPr>
            <a:lvl6pPr lvl="5">
              <a:spcBef>
                <a:spcPts val="0"/>
              </a:spcBef>
              <a:buClr>
                <a:srgbClr val="25212A"/>
              </a:buClr>
              <a:buSzPct val="100000"/>
              <a:buFont typeface="Oswald"/>
              <a:buNone/>
              <a:defRPr sz="2400" b="1">
                <a:solidFill>
                  <a:srgbClr val="25212A"/>
                </a:solidFill>
                <a:latin typeface="Oswald"/>
                <a:ea typeface="Oswald"/>
                <a:cs typeface="Oswald"/>
                <a:sym typeface="Oswald"/>
              </a:defRPr>
            </a:lvl6pPr>
            <a:lvl7pPr lvl="6">
              <a:spcBef>
                <a:spcPts val="0"/>
              </a:spcBef>
              <a:buClr>
                <a:srgbClr val="25212A"/>
              </a:buClr>
              <a:buSzPct val="100000"/>
              <a:buFont typeface="Oswald"/>
              <a:buNone/>
              <a:defRPr sz="2400" b="1">
                <a:solidFill>
                  <a:srgbClr val="25212A"/>
                </a:solidFill>
                <a:latin typeface="Oswald"/>
                <a:ea typeface="Oswald"/>
                <a:cs typeface="Oswald"/>
                <a:sym typeface="Oswald"/>
              </a:defRPr>
            </a:lvl7pPr>
            <a:lvl8pPr lvl="7">
              <a:spcBef>
                <a:spcPts val="0"/>
              </a:spcBef>
              <a:buClr>
                <a:srgbClr val="25212A"/>
              </a:buClr>
              <a:buSzPct val="100000"/>
              <a:buFont typeface="Oswald"/>
              <a:buNone/>
              <a:defRPr sz="2400" b="1">
                <a:solidFill>
                  <a:srgbClr val="25212A"/>
                </a:solidFill>
                <a:latin typeface="Oswald"/>
                <a:ea typeface="Oswald"/>
                <a:cs typeface="Oswald"/>
                <a:sym typeface="Oswald"/>
              </a:defRPr>
            </a:lvl8pPr>
            <a:lvl9pPr lvl="8">
              <a:spcBef>
                <a:spcPts val="0"/>
              </a:spcBef>
              <a:buClr>
                <a:srgbClr val="25212A"/>
              </a:buClr>
              <a:buSzPct val="100000"/>
              <a:buFont typeface="Oswald"/>
              <a:buNone/>
              <a:defRPr sz="2400" b="1">
                <a:solidFill>
                  <a:srgbClr val="25212A"/>
                </a:solidFill>
                <a:latin typeface="Oswald"/>
                <a:ea typeface="Oswald"/>
                <a:cs typeface="Oswald"/>
                <a:sym typeface="Oswald"/>
              </a:defRPr>
            </a:lvl9pPr>
          </a:lstStyle>
          <a:p>
            <a:endParaRPr/>
          </a:p>
        </p:txBody>
      </p:sp>
      <p:sp>
        <p:nvSpPr>
          <p:cNvPr id="8" name="Shape 8"/>
          <p:cNvSpPr txBox="1">
            <a:spLocks noGrp="1"/>
          </p:cNvSpPr>
          <p:nvPr>
            <p:ph type="body" idx="1"/>
          </p:nvPr>
        </p:nvSpPr>
        <p:spPr>
          <a:xfrm>
            <a:off x="1556175" y="1838427"/>
            <a:ext cx="6616800" cy="4056300"/>
          </a:xfrm>
          <a:prstGeom prst="rect">
            <a:avLst/>
          </a:prstGeom>
          <a:noFill/>
          <a:ln>
            <a:noFill/>
          </a:ln>
        </p:spPr>
        <p:txBody>
          <a:bodyPr lIns="91425" tIns="91425" rIns="91425" bIns="91425" anchor="t" anchorCtr="0"/>
          <a:lstStyle>
            <a:lvl1pPr lvl="0">
              <a:spcBef>
                <a:spcPts val="600"/>
              </a:spcBef>
              <a:buClr>
                <a:srgbClr val="25212A"/>
              </a:buClr>
              <a:buSzPct val="100000"/>
              <a:buFont typeface="Tinos"/>
              <a:buChar char="◈"/>
              <a:defRPr sz="3000">
                <a:solidFill>
                  <a:srgbClr val="25212A"/>
                </a:solidFill>
                <a:latin typeface="Tinos"/>
                <a:ea typeface="Tinos"/>
                <a:cs typeface="Tinos"/>
                <a:sym typeface="Tinos"/>
              </a:defRPr>
            </a:lvl1pPr>
            <a:lvl2pPr lvl="1">
              <a:spcBef>
                <a:spcPts val="480"/>
              </a:spcBef>
              <a:buClr>
                <a:srgbClr val="25212A"/>
              </a:buClr>
              <a:buSzPct val="100000"/>
              <a:buFont typeface="Tinos"/>
              <a:buChar char="◆"/>
              <a:defRPr sz="2400">
                <a:solidFill>
                  <a:srgbClr val="25212A"/>
                </a:solidFill>
                <a:latin typeface="Tinos"/>
                <a:ea typeface="Tinos"/>
                <a:cs typeface="Tinos"/>
                <a:sym typeface="Tinos"/>
              </a:defRPr>
            </a:lvl2pPr>
            <a:lvl3pPr lvl="2">
              <a:spcBef>
                <a:spcPts val="480"/>
              </a:spcBef>
              <a:buClr>
                <a:srgbClr val="25212A"/>
              </a:buClr>
              <a:buSzPct val="100000"/>
              <a:buFont typeface="Tinos"/>
              <a:buChar char="◇"/>
              <a:defRPr sz="2400">
                <a:solidFill>
                  <a:srgbClr val="25212A"/>
                </a:solidFill>
                <a:latin typeface="Tinos"/>
                <a:ea typeface="Tinos"/>
                <a:cs typeface="Tinos"/>
                <a:sym typeface="Tinos"/>
              </a:defRPr>
            </a:lvl3pPr>
            <a:lvl4pPr lvl="3">
              <a:spcBef>
                <a:spcPts val="360"/>
              </a:spcBef>
              <a:buClr>
                <a:srgbClr val="25212A"/>
              </a:buClr>
              <a:buSzPct val="100000"/>
              <a:buFont typeface="Tinos"/>
              <a:buChar char="⬥"/>
              <a:defRPr sz="1800">
                <a:solidFill>
                  <a:srgbClr val="25212A"/>
                </a:solidFill>
                <a:latin typeface="Tinos"/>
                <a:ea typeface="Tinos"/>
                <a:cs typeface="Tinos"/>
                <a:sym typeface="Tinos"/>
              </a:defRPr>
            </a:lvl4pPr>
            <a:lvl5pPr lvl="4">
              <a:spcBef>
                <a:spcPts val="360"/>
              </a:spcBef>
              <a:buClr>
                <a:srgbClr val="25212A"/>
              </a:buClr>
              <a:buSzPct val="100000"/>
              <a:buFont typeface="Tinos"/>
              <a:buChar char="⬦"/>
              <a:defRPr sz="1800">
                <a:solidFill>
                  <a:srgbClr val="25212A"/>
                </a:solidFill>
                <a:latin typeface="Tinos"/>
                <a:ea typeface="Tinos"/>
                <a:cs typeface="Tinos"/>
                <a:sym typeface="Tinos"/>
              </a:defRPr>
            </a:lvl5pPr>
            <a:lvl6pPr lvl="5">
              <a:spcBef>
                <a:spcPts val="360"/>
              </a:spcBef>
              <a:buClr>
                <a:srgbClr val="25212A"/>
              </a:buClr>
              <a:buSzPct val="100000"/>
              <a:buFont typeface="Tinos"/>
              <a:buChar char="⬦"/>
              <a:defRPr sz="1800">
                <a:solidFill>
                  <a:srgbClr val="25212A"/>
                </a:solidFill>
                <a:latin typeface="Tinos"/>
                <a:ea typeface="Tinos"/>
                <a:cs typeface="Tinos"/>
                <a:sym typeface="Tinos"/>
              </a:defRPr>
            </a:lvl6pPr>
            <a:lvl7pPr lvl="6">
              <a:spcBef>
                <a:spcPts val="360"/>
              </a:spcBef>
              <a:buClr>
                <a:srgbClr val="25212A"/>
              </a:buClr>
              <a:buSzPct val="100000"/>
              <a:buFont typeface="Tinos"/>
              <a:buChar char="⬦"/>
              <a:defRPr sz="1800">
                <a:solidFill>
                  <a:srgbClr val="25212A"/>
                </a:solidFill>
                <a:latin typeface="Tinos"/>
                <a:ea typeface="Tinos"/>
                <a:cs typeface="Tinos"/>
                <a:sym typeface="Tinos"/>
              </a:defRPr>
            </a:lvl7pPr>
            <a:lvl8pPr lvl="7">
              <a:spcBef>
                <a:spcPts val="360"/>
              </a:spcBef>
              <a:buClr>
                <a:srgbClr val="25212A"/>
              </a:buClr>
              <a:buSzPct val="100000"/>
              <a:buFont typeface="Tinos"/>
              <a:buChar char="⬦"/>
              <a:defRPr sz="1800">
                <a:solidFill>
                  <a:srgbClr val="25212A"/>
                </a:solidFill>
                <a:latin typeface="Tinos"/>
                <a:ea typeface="Tinos"/>
                <a:cs typeface="Tinos"/>
                <a:sym typeface="Tinos"/>
              </a:defRPr>
            </a:lvl8pPr>
            <a:lvl9pPr lvl="8">
              <a:spcBef>
                <a:spcPts val="360"/>
              </a:spcBef>
              <a:buClr>
                <a:srgbClr val="25212A"/>
              </a:buClr>
              <a:buSzPct val="100000"/>
              <a:buFont typeface="Tinos"/>
              <a:buChar char="⬦"/>
              <a:defRPr sz="1800">
                <a:solidFill>
                  <a:srgbClr val="25212A"/>
                </a:solidFill>
                <a:latin typeface="Tinos"/>
                <a:ea typeface="Tinos"/>
                <a:cs typeface="Tinos"/>
                <a:sym typeface="Tinos"/>
              </a:defRPr>
            </a:lvl9pPr>
          </a:lstStyle>
          <a:p>
            <a:endParaRPr dirty="0"/>
          </a:p>
        </p:txBody>
      </p:sp>
      <p:pic>
        <p:nvPicPr>
          <p:cNvPr id="12" name="Picture 7" descr="C:\Users\christycheung\Pictures\EOC-logo.png"/>
          <p:cNvPicPr>
            <a:picLocks noChangeAspect="1" noChangeArrowheads="1"/>
          </p:cNvPicPr>
          <p:nvPr userDrawn="1"/>
        </p:nvPicPr>
        <p:blipFill>
          <a:blip r:embed="rId11" cstate="print"/>
          <a:srcRect/>
          <a:stretch>
            <a:fillRect/>
          </a:stretch>
        </p:blipFill>
        <p:spPr bwMode="auto">
          <a:xfrm>
            <a:off x="107504" y="5661248"/>
            <a:ext cx="688441" cy="564437"/>
          </a:xfrm>
          <a:prstGeom prst="rect">
            <a:avLst/>
          </a:prstGeom>
          <a:noFill/>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goo.gl/xDwO3e"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1403648" y="836712"/>
            <a:ext cx="6696744" cy="648072"/>
          </a:xfrm>
          <a:prstGeom prst="rect">
            <a:avLst/>
          </a:prstGeom>
        </p:spPr>
        <p:txBody>
          <a:bodyPr lIns="91425" tIns="91425" rIns="91425" bIns="91425" anchor="ctr" anchorCtr="0">
            <a:noAutofit/>
          </a:bodyPr>
          <a:lstStyle/>
          <a:p>
            <a:r>
              <a:rPr lang="zh-TW" altLang="en-US" sz="2600" b="0" i="1" dirty="0" smtClean="0">
                <a:latin typeface="微軟正黑體 Light" pitchFamily="34" charset="-120"/>
                <a:ea typeface="微軟正黑體 Light" pitchFamily="34" charset="-120"/>
                <a:cs typeface="微軟正黑體 Light" pitchFamily="34" charset="-120"/>
              </a:rPr>
              <a:t>平等機會委員會、社會福利署合辦</a:t>
            </a:r>
            <a:r>
              <a:rPr lang="en-US" altLang="zh-TW" sz="2600" b="0" i="1" dirty="0" smtClean="0">
                <a:latin typeface="微軟正黑體 Light" pitchFamily="34" charset="-120"/>
                <a:ea typeface="微軟正黑體 Light" pitchFamily="34" charset="-120"/>
                <a:cs typeface="微軟正黑體 Light" pitchFamily="34" charset="-120"/>
              </a:rPr>
              <a:t/>
            </a:r>
            <a:br>
              <a:rPr lang="en-US" altLang="zh-TW" sz="2600" b="0" i="1" dirty="0" smtClean="0">
                <a:latin typeface="微軟正黑體 Light" pitchFamily="34" charset="-120"/>
                <a:ea typeface="微軟正黑體 Light" pitchFamily="34" charset="-120"/>
                <a:cs typeface="微軟正黑體 Light" pitchFamily="34" charset="-120"/>
              </a:rPr>
            </a:br>
            <a:r>
              <a:rPr lang="zh-TW" altLang="en-US" sz="2600" b="0" i="1" dirty="0" smtClean="0">
                <a:latin typeface="微軟正黑體 Light" pitchFamily="34" charset="-120"/>
                <a:ea typeface="微軟正黑體 Light" pitchFamily="34" charset="-120"/>
                <a:cs typeface="微軟正黑體 Light" pitchFamily="34" charset="-120"/>
              </a:rPr>
              <a:t>殘疾人士院舍防止性騷擾研討會</a:t>
            </a:r>
            <a:endParaRPr lang="en" sz="2600" b="0" i="1" dirty="0">
              <a:latin typeface="微軟正黑體 Light" pitchFamily="34" charset="-120"/>
              <a:ea typeface="微軟正黑體 Light" pitchFamily="34" charset="-120"/>
              <a:cs typeface="微軟正黑體 Light" pitchFamily="34" charset="-120"/>
            </a:endParaRPr>
          </a:p>
        </p:txBody>
      </p:sp>
      <p:sp>
        <p:nvSpPr>
          <p:cNvPr id="4" name="Shape 56"/>
          <p:cNvSpPr txBox="1">
            <a:spLocks/>
          </p:cNvSpPr>
          <p:nvPr/>
        </p:nvSpPr>
        <p:spPr>
          <a:xfrm>
            <a:off x="1547664" y="2242540"/>
            <a:ext cx="6624736" cy="1546500"/>
          </a:xfrm>
          <a:prstGeom prst="rect">
            <a:avLst/>
          </a:prstGeom>
          <a:noFill/>
          <a:ln>
            <a:noFill/>
          </a:ln>
        </p:spPr>
        <p:txBody>
          <a:bodyPr lIns="91425" tIns="91425" rIns="91425" bIns="91425" anchor="ctr" anchorCtr="0">
            <a:noAutofit/>
          </a:bodyPr>
          <a:lstStyle/>
          <a:p>
            <a:pPr lvl="0">
              <a:buClr>
                <a:srgbClr val="25212A"/>
              </a:buClr>
              <a:buSzPct val="100000"/>
            </a:pPr>
            <a:r>
              <a:rPr lang="zh-TW" altLang="en-US" sz="4600" b="1" dirty="0" smtClean="0">
                <a:solidFill>
                  <a:schemeClr val="accent4">
                    <a:lumMod val="50000"/>
                  </a:schemeClr>
                </a:solidFill>
                <a:latin typeface="Microsoft YaHei UI" pitchFamily="34" charset="-122"/>
                <a:ea typeface="Microsoft YaHei UI" pitchFamily="34" charset="-122"/>
                <a:cs typeface="微軟正黑體 Light" pitchFamily="34" charset="-120"/>
                <a:sym typeface="Oswald"/>
              </a:rPr>
              <a:t>性騷擾及殘疾騷擾的定義和相關的反歧視條例</a:t>
            </a:r>
          </a:p>
        </p:txBody>
      </p:sp>
      <p:sp>
        <p:nvSpPr>
          <p:cNvPr id="6" name="Shape 56"/>
          <p:cNvSpPr txBox="1">
            <a:spLocks/>
          </p:cNvSpPr>
          <p:nvPr/>
        </p:nvSpPr>
        <p:spPr>
          <a:xfrm>
            <a:off x="4932040" y="4797152"/>
            <a:ext cx="3384376" cy="1258468"/>
          </a:xfrm>
          <a:prstGeom prst="rect">
            <a:avLst/>
          </a:prstGeom>
          <a:noFill/>
          <a:ln>
            <a:noFill/>
          </a:ln>
        </p:spPr>
        <p:txBody>
          <a:bodyPr lIns="91425" tIns="91425" rIns="91425" bIns="91425" anchor="ctr" anchorCtr="0">
            <a:noAutofit/>
          </a:bodyPr>
          <a:lstStyle/>
          <a:p>
            <a:pPr lvl="0" algn="r">
              <a:buClr>
                <a:srgbClr val="25212A"/>
              </a:buClr>
              <a:buSzPct val="100000"/>
            </a:pPr>
            <a:r>
              <a:rPr lang="zh-TW" altLang="en-US" sz="2200" i="1" dirty="0" smtClean="0">
                <a:solidFill>
                  <a:srgbClr val="25212A"/>
                </a:solidFill>
                <a:latin typeface="微軟正黑體 Light" pitchFamily="34" charset="-120"/>
                <a:ea typeface="微軟正黑體 Light" pitchFamily="34" charset="-120"/>
                <a:cs typeface="微軟正黑體 Light" pitchFamily="34" charset="-120"/>
                <a:sym typeface="Oswald"/>
              </a:rPr>
              <a:t>朱崇文</a:t>
            </a:r>
            <a:endParaRPr lang="en-GB" altLang="zh-TW" sz="2200" i="1" dirty="0" smtClean="0">
              <a:solidFill>
                <a:srgbClr val="25212A"/>
              </a:solidFill>
              <a:latin typeface="微軟正黑體 Light" pitchFamily="34" charset="-120"/>
              <a:ea typeface="微軟正黑體 Light" pitchFamily="34" charset="-120"/>
              <a:cs typeface="微軟正黑體 Light" pitchFamily="34" charset="-120"/>
              <a:sym typeface="Oswald"/>
            </a:endParaRPr>
          </a:p>
          <a:p>
            <a:pPr lvl="0" algn="r">
              <a:buClr>
                <a:srgbClr val="25212A"/>
              </a:buClr>
              <a:buSzPct val="100000"/>
            </a:pPr>
            <a:r>
              <a:rPr lang="zh-TW" altLang="en-US" sz="2200" i="1" dirty="0" smtClean="0">
                <a:solidFill>
                  <a:srgbClr val="25212A"/>
                </a:solidFill>
                <a:latin typeface="微軟正黑體 Light" pitchFamily="34" charset="-120"/>
                <a:ea typeface="微軟正黑體 Light" pitchFamily="34" charset="-120"/>
                <a:cs typeface="微軟正黑體 Light" pitchFamily="34" charset="-120"/>
                <a:sym typeface="Oswald"/>
              </a:rPr>
              <a:t>平等機會委員會</a:t>
            </a:r>
            <a:endParaRPr lang="en-US" altLang="zh-TW" sz="2200" i="1" dirty="0" smtClean="0">
              <a:solidFill>
                <a:srgbClr val="25212A"/>
              </a:solidFill>
              <a:latin typeface="微軟正黑體 Light" pitchFamily="34" charset="-120"/>
              <a:ea typeface="微軟正黑體 Light" pitchFamily="34" charset="-120"/>
              <a:cs typeface="微軟正黑體 Light" pitchFamily="34" charset="-120"/>
              <a:sym typeface="Oswald"/>
            </a:endParaRPr>
          </a:p>
          <a:p>
            <a:pPr lvl="0" algn="r">
              <a:buClr>
                <a:srgbClr val="25212A"/>
              </a:buClr>
              <a:buSzPct val="100000"/>
            </a:pPr>
            <a:r>
              <a:rPr lang="zh-TW" altLang="en-US" sz="2200" i="1" dirty="0" smtClean="0">
                <a:solidFill>
                  <a:srgbClr val="25212A"/>
                </a:solidFill>
                <a:latin typeface="微軟正黑體 Light" pitchFamily="34" charset="-120"/>
                <a:ea typeface="微軟正黑體 Light" pitchFamily="34" charset="-120"/>
                <a:cs typeface="微軟正黑體 Light" pitchFamily="34" charset="-120"/>
                <a:sym typeface="Oswald"/>
              </a:rPr>
              <a:t>政策、研究及培訓科總監</a:t>
            </a:r>
            <a:endParaRPr lang="en-US" altLang="zh-TW" sz="2200" i="1" dirty="0" smtClean="0">
              <a:solidFill>
                <a:srgbClr val="25212A"/>
              </a:solidFill>
              <a:latin typeface="微軟正黑體 Light" pitchFamily="34" charset="-120"/>
              <a:ea typeface="微軟正黑體 Light" pitchFamily="34" charset="-120"/>
              <a:cs typeface="微軟正黑體 Light" pitchFamily="34" charset="-120"/>
              <a:sym typeface="Oswald"/>
            </a:endParaRPr>
          </a:p>
          <a:p>
            <a:pPr lvl="0" algn="r">
              <a:buClr>
                <a:srgbClr val="25212A"/>
              </a:buClr>
              <a:buSzPct val="100000"/>
            </a:pPr>
            <a:r>
              <a:rPr lang="en-US" altLang="zh-TW" sz="2200" i="1" dirty="0" smtClean="0">
                <a:latin typeface="微軟正黑體 Light" pitchFamily="34" charset="-120"/>
                <a:ea typeface="微軟正黑體 Light" pitchFamily="34" charset="-120"/>
                <a:cs typeface="微軟正黑體 Light" pitchFamily="34" charset="-120"/>
              </a:rPr>
              <a:t>2017.1.6</a:t>
            </a:r>
            <a:endParaRPr lang="zh-TW" altLang="en-US" sz="2200" i="1" dirty="0" smtClean="0">
              <a:solidFill>
                <a:srgbClr val="25212A"/>
              </a:solidFill>
              <a:latin typeface="微軟正黑體 Light" pitchFamily="34" charset="-120"/>
              <a:ea typeface="微軟正黑體 Light" pitchFamily="34" charset="-120"/>
              <a:cs typeface="微軟正黑體 Light" pitchFamily="34" charset="-120"/>
              <a:sym typeface="Oswald"/>
            </a:endParaRPr>
          </a:p>
        </p:txBody>
      </p:sp>
      <p:cxnSp>
        <p:nvCxnSpPr>
          <p:cNvPr id="7" name="直線接點 6"/>
          <p:cNvCxnSpPr/>
          <p:nvPr/>
        </p:nvCxnSpPr>
        <p:spPr>
          <a:xfrm>
            <a:off x="1547664" y="1700808"/>
            <a:ext cx="6696744"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19672" y="3861048"/>
            <a:ext cx="1975082" cy="2315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pPr lvl="0"/>
            <a:r>
              <a:rPr lang="zh-TW" altLang="en-US" sz="2800" dirty="0" smtClean="0">
                <a:latin typeface="Microsoft YaHei UI" pitchFamily="34" charset="-122"/>
                <a:ea typeface="Microsoft YaHei UI" pitchFamily="34" charset="-122"/>
              </a:rPr>
              <a:t>性騷擾的</a:t>
            </a:r>
            <a:r>
              <a:rPr lang="zh-TW" altLang="en-US" sz="2800" dirty="0" smtClean="0">
                <a:solidFill>
                  <a:srgbClr val="FF0000"/>
                </a:solidFill>
                <a:latin typeface="Microsoft YaHei UI" pitchFamily="34" charset="-122"/>
                <a:ea typeface="Microsoft YaHei UI" pitchFamily="34" charset="-122"/>
              </a:rPr>
              <a:t>定義</a:t>
            </a:r>
            <a:endParaRPr lang="en" altLang="en-US" sz="2800" dirty="0">
              <a:solidFill>
                <a:srgbClr val="FF0000"/>
              </a:solidFill>
              <a:latin typeface="Microsoft YaHei UI" pitchFamily="34" charset="-122"/>
              <a:ea typeface="Microsoft YaHei UI" pitchFamily="34" charset="-122"/>
            </a:endParaRPr>
          </a:p>
        </p:txBody>
      </p:sp>
      <p:grpSp>
        <p:nvGrpSpPr>
          <p:cNvPr id="2"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1)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性別歧視條例</a:t>
              </a:r>
              <a:endParaRPr lang="en" b="1" i="1" dirty="0">
                <a:solidFill>
                  <a:schemeClr val="accent2">
                    <a:lumMod val="75000"/>
                  </a:schemeClr>
                </a:solidFill>
                <a:latin typeface="Lato"/>
                <a:ea typeface="Lato"/>
                <a:cs typeface="Lato"/>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120336"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3) </a:t>
              </a:r>
              <a:r>
                <a:rPr lang="zh-TW" altLang="en-US" i="1" dirty="0" smtClean="0">
                  <a:solidFill>
                    <a:srgbClr val="25212A"/>
                  </a:solidFill>
                  <a:latin typeface="Microsoft YaHei UI" pitchFamily="34" charset="-122"/>
                  <a:ea typeface="Microsoft YaHei UI" pitchFamily="34" charset="-122"/>
                  <a:cs typeface="Oswald"/>
                  <a:sym typeface="Oswald"/>
                </a:rPr>
                <a:t>院舍預防措施</a:t>
              </a:r>
              <a:endParaRPr lang="en" i="1" dirty="0">
                <a:solidFill>
                  <a:srgbClr val="677480"/>
                </a:solidFill>
                <a:latin typeface="Lato"/>
                <a:ea typeface="Lato"/>
                <a:cs typeface="Lato"/>
                <a:sym typeface="Lato"/>
              </a:endParaRPr>
            </a:p>
          </p:txBody>
        </p:sp>
      </p:grpSp>
      <p:sp>
        <p:nvSpPr>
          <p:cNvPr id="19" name="矩形 18"/>
          <p:cNvSpPr/>
          <p:nvPr/>
        </p:nvSpPr>
        <p:spPr>
          <a:xfrm>
            <a:off x="1691680" y="2132856"/>
            <a:ext cx="6336704" cy="352839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spcAft>
                <a:spcPts val="600"/>
              </a:spcAft>
            </a:pPr>
            <a:endParaRPr lang="zh-TW" altLang="en-US" sz="2800" dirty="0" smtClean="0">
              <a:solidFill>
                <a:srgbClr val="25212A"/>
              </a:solidFill>
              <a:latin typeface="微軟正黑體" pitchFamily="34" charset="-120"/>
              <a:ea typeface="微軟正黑體" pitchFamily="34" charset="-120"/>
              <a:cs typeface="Tinos"/>
              <a:sym typeface="Oswald"/>
            </a:endParaRPr>
          </a:p>
        </p:txBody>
      </p:sp>
      <p:sp>
        <p:nvSpPr>
          <p:cNvPr id="15" name="矩形 14"/>
          <p:cNvSpPr/>
          <p:nvPr/>
        </p:nvSpPr>
        <p:spPr>
          <a:xfrm>
            <a:off x="1844080" y="2132856"/>
            <a:ext cx="6336704" cy="368079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spcAft>
                <a:spcPts val="600"/>
              </a:spcAft>
            </a:pPr>
            <a:r>
              <a:rPr lang="zh-TW" altLang="en-US" sz="2800" dirty="0" smtClean="0">
                <a:solidFill>
                  <a:srgbClr val="25212A"/>
                </a:solidFill>
                <a:latin typeface="微軟正黑體" pitchFamily="34" charset="-120"/>
                <a:ea typeface="微軟正黑體" pitchFamily="34" charset="-120"/>
                <a:cs typeface="Tinos"/>
                <a:sym typeface="Oswald"/>
              </a:rPr>
              <a:t>兩大類別：</a:t>
            </a:r>
          </a:p>
          <a:p>
            <a:pPr marL="514350" indent="-514350" algn="just">
              <a:spcBef>
                <a:spcPts val="600"/>
              </a:spcBef>
              <a:spcAft>
                <a:spcPts val="600"/>
              </a:spcAft>
              <a:buFont typeface="+mj-lt"/>
              <a:buAutoNum type="arabicPeriod"/>
            </a:pPr>
            <a:r>
              <a:rPr lang="zh-TW" altLang="en-US" sz="2800" dirty="0" smtClean="0">
                <a:solidFill>
                  <a:srgbClr val="25212A"/>
                </a:solidFill>
                <a:latin typeface="微軟正黑體" pitchFamily="34" charset="-120"/>
                <a:ea typeface="微軟正黑體" pitchFamily="34" charset="-120"/>
                <a:cs typeface="Tinos"/>
                <a:sym typeface="Oswald"/>
              </a:rPr>
              <a:t>對</a:t>
            </a:r>
            <a:r>
              <a:rPr lang="zh-TW" altLang="en-US" sz="2800" b="1" u="sng" dirty="0" smtClean="0">
                <a:solidFill>
                  <a:srgbClr val="25212A"/>
                </a:solidFill>
                <a:latin typeface="微軟正黑體" pitchFamily="34" charset="-120"/>
                <a:ea typeface="微軟正黑體" pitchFamily="34" charset="-120"/>
                <a:cs typeface="Tinos"/>
                <a:sym typeface="Oswald"/>
              </a:rPr>
              <a:t>個別人士</a:t>
            </a:r>
            <a:r>
              <a:rPr lang="zh-TW" altLang="en-US" sz="2800" dirty="0" smtClean="0">
                <a:solidFill>
                  <a:srgbClr val="25212A"/>
                </a:solidFill>
                <a:latin typeface="微軟正黑體" pitchFamily="34" charset="-120"/>
                <a:ea typeface="微軟正黑體" pitchFamily="34" charset="-120"/>
                <a:cs typeface="Tinos"/>
                <a:sym typeface="Oswald"/>
              </a:rPr>
              <a:t>的性騷擾</a:t>
            </a:r>
          </a:p>
          <a:p>
            <a:pPr marL="514350" indent="-514350" algn="just">
              <a:spcBef>
                <a:spcPts val="600"/>
              </a:spcBef>
              <a:spcAft>
                <a:spcPts val="600"/>
              </a:spcAft>
              <a:buFont typeface="+mj-lt"/>
              <a:buAutoNum type="arabicPeriod"/>
            </a:pPr>
            <a:r>
              <a:rPr lang="zh-TW" altLang="en-US" sz="2800" dirty="0" smtClean="0">
                <a:solidFill>
                  <a:srgbClr val="25212A"/>
                </a:solidFill>
                <a:latin typeface="微軟正黑體" pitchFamily="34" charset="-120"/>
                <a:ea typeface="微軟正黑體" pitchFamily="34" charset="-120"/>
                <a:cs typeface="Tinos"/>
                <a:sym typeface="Oswald"/>
              </a:rPr>
              <a:t>在性方面有敵意或具威嚇性的</a:t>
            </a:r>
            <a:r>
              <a:rPr lang="zh-TW" altLang="en-US" sz="2800" b="1" u="sng" dirty="0" smtClean="0">
                <a:solidFill>
                  <a:srgbClr val="25212A"/>
                </a:solidFill>
                <a:latin typeface="微軟正黑體" pitchFamily="34" charset="-120"/>
                <a:ea typeface="微軟正黑體" pitchFamily="34" charset="-120"/>
                <a:cs typeface="Tinos"/>
                <a:sym typeface="Oswald"/>
              </a:rPr>
              <a:t>環境</a:t>
            </a: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516216" y="4077072"/>
            <a:ext cx="1687050" cy="19776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title"/>
          </p:nvPr>
        </p:nvSpPr>
        <p:spPr>
          <a:prstGeom prst="rect">
            <a:avLst/>
          </a:prstGeom>
        </p:spPr>
        <p:txBody>
          <a:bodyPr lIns="91425" tIns="91425" rIns="91425" bIns="91425" anchor="b" anchorCtr="0">
            <a:noAutofit/>
          </a:bodyPr>
          <a:lstStyle/>
          <a:p>
            <a:pPr lvl="0"/>
            <a:r>
              <a:rPr lang="zh-TW" altLang="en-US" sz="2800" dirty="0" smtClean="0">
                <a:latin typeface="Microsoft YaHei UI" pitchFamily="34" charset="-122"/>
                <a:ea typeface="Microsoft YaHei UI" pitchFamily="34" charset="-122"/>
              </a:rPr>
              <a:t>對</a:t>
            </a:r>
            <a:r>
              <a:rPr lang="zh-TW" altLang="en-US" sz="2800" dirty="0" smtClean="0">
                <a:solidFill>
                  <a:srgbClr val="FF0000"/>
                </a:solidFill>
                <a:latin typeface="Microsoft YaHei UI" pitchFamily="34" charset="-122"/>
                <a:ea typeface="Microsoft YaHei UI" pitchFamily="34" charset="-122"/>
              </a:rPr>
              <a:t>個別人士</a:t>
            </a:r>
            <a:r>
              <a:rPr lang="zh-TW" altLang="en-US" sz="2800" dirty="0" smtClean="0">
                <a:latin typeface="Microsoft YaHei UI" pitchFamily="34" charset="-122"/>
                <a:ea typeface="Microsoft YaHei UI" pitchFamily="34" charset="-122"/>
              </a:rPr>
              <a:t>的性騷擾</a:t>
            </a:r>
            <a:endParaRPr lang="en" altLang="en-US" sz="2800" dirty="0">
              <a:latin typeface="Microsoft YaHei UI" pitchFamily="34" charset="-122"/>
              <a:ea typeface="Microsoft YaHei UI" pitchFamily="34" charset="-122"/>
            </a:endParaRPr>
          </a:p>
        </p:txBody>
      </p:sp>
      <p:sp>
        <p:nvSpPr>
          <p:cNvPr id="111" name="Shape 111"/>
          <p:cNvSpPr txBox="1">
            <a:spLocks noGrp="1"/>
          </p:cNvSpPr>
          <p:nvPr>
            <p:ph type="body" idx="1"/>
          </p:nvPr>
        </p:nvSpPr>
        <p:spPr>
          <a:xfrm>
            <a:off x="1691680" y="1972500"/>
            <a:ext cx="3384000" cy="3976780"/>
          </a:xfrm>
          <a:prstGeom prst="chevron">
            <a:avLst>
              <a:gd name="adj" fmla="val 10763"/>
            </a:avLst>
          </a:prstGeom>
          <a:solidFill>
            <a:schemeClr val="accent1">
              <a:lumMod val="20000"/>
              <a:lumOff val="80000"/>
            </a:schemeClr>
          </a:solidFill>
          <a:ln>
            <a:solidFill>
              <a:schemeClr val="accent1">
                <a:lumMod val="75000"/>
              </a:schemeClr>
            </a:solidFill>
            <a:prstDash val="dash"/>
          </a:ln>
        </p:spPr>
        <p:txBody>
          <a:bodyPr lIns="91425" tIns="91425" rIns="91425" bIns="91425" numCol="1" anchor="t" anchorCtr="0">
            <a:noAutofit/>
          </a:bodyPr>
          <a:lstStyle/>
          <a:p>
            <a:pPr marL="457200" lvl="0" indent="-457200" algn="ctr">
              <a:buNone/>
            </a:pPr>
            <a:r>
              <a:rPr lang="zh-TW" altLang="en-US" b="1" u="sng" dirty="0" smtClean="0">
                <a:latin typeface="微軟正黑體" pitchFamily="34" charset="-120"/>
                <a:ea typeface="微軟正黑體" pitchFamily="34" charset="-120"/>
                <a:cs typeface="Oswald"/>
                <a:sym typeface="Oswald"/>
              </a:rPr>
              <a:t>主觀測試</a:t>
            </a:r>
            <a:endParaRPr lang="en-US" altLang="zh-TW" b="1" u="sng" dirty="0" smtClean="0">
              <a:latin typeface="微軟正黑體" pitchFamily="34" charset="-120"/>
              <a:ea typeface="微軟正黑體" pitchFamily="34" charset="-120"/>
              <a:cs typeface="Oswald"/>
              <a:sym typeface="Oswald"/>
            </a:endParaRPr>
          </a:p>
          <a:p>
            <a:pPr marL="457200" lvl="0" indent="-457200">
              <a:buNone/>
            </a:pPr>
            <a:endParaRPr lang="en-US" altLang="zh-TW" sz="1200" dirty="0" smtClean="0">
              <a:latin typeface="Microsoft YaHei UI" pitchFamily="34" charset="-122"/>
              <a:ea typeface="Microsoft YaHei UI" pitchFamily="34" charset="-122"/>
              <a:cs typeface="Oswald"/>
              <a:sym typeface="Oswald"/>
            </a:endParaRPr>
          </a:p>
          <a:p>
            <a:pPr marL="457200" lvl="0" indent="-457200">
              <a:buNone/>
            </a:pPr>
            <a:r>
              <a:rPr lang="en-US" altLang="zh-TW" dirty="0" smtClean="0">
                <a:latin typeface="微軟正黑體" pitchFamily="34" charset="-120"/>
                <a:ea typeface="微軟正黑體" pitchFamily="34" charset="-120"/>
                <a:cs typeface="Oswald"/>
                <a:sym typeface="Oswald"/>
              </a:rPr>
              <a:t>A </a:t>
            </a:r>
            <a:r>
              <a:rPr lang="zh-TW" altLang="en-US" dirty="0" smtClean="0">
                <a:latin typeface="微軟正黑體" pitchFamily="34" charset="-120"/>
                <a:ea typeface="微軟正黑體" pitchFamily="34" charset="-120"/>
                <a:cs typeface="Oswald"/>
                <a:sym typeface="Oswald"/>
              </a:rPr>
              <a:t>君向</a:t>
            </a:r>
            <a:r>
              <a:rPr lang="en-US" altLang="zh-TW" dirty="0" smtClean="0">
                <a:latin typeface="微軟正黑體" pitchFamily="34" charset="-120"/>
                <a:ea typeface="微軟正黑體" pitchFamily="34" charset="-120"/>
                <a:cs typeface="Oswald"/>
                <a:sym typeface="Oswald"/>
              </a:rPr>
              <a:t>B</a:t>
            </a:r>
            <a:r>
              <a:rPr lang="zh-TW" altLang="en-US" dirty="0" smtClean="0">
                <a:latin typeface="微軟正黑體" pitchFamily="34" charset="-120"/>
                <a:ea typeface="微軟正黑體" pitchFamily="34" charset="-120"/>
                <a:cs typeface="Oswald"/>
                <a:sym typeface="Oswald"/>
              </a:rPr>
              <a:t>君：</a:t>
            </a:r>
          </a:p>
          <a:p>
            <a:pPr marL="457200" indent="-457200"/>
            <a:r>
              <a:rPr lang="zh-TW" altLang="en-US" dirty="0" smtClean="0">
                <a:latin typeface="微軟正黑體" pitchFamily="34" charset="-120"/>
                <a:ea typeface="微軟正黑體" pitchFamily="34" charset="-120"/>
                <a:cs typeface="Oswald"/>
                <a:sym typeface="Oswald"/>
              </a:rPr>
              <a:t>提出不受歡迎的：</a:t>
            </a:r>
            <a:endParaRPr lang="en-US" altLang="zh-TW" dirty="0" smtClean="0">
              <a:latin typeface="微軟正黑體" pitchFamily="34" charset="-120"/>
              <a:ea typeface="微軟正黑體" pitchFamily="34" charset="-120"/>
              <a:cs typeface="Oswald"/>
              <a:sym typeface="Oswald"/>
            </a:endParaRPr>
          </a:p>
          <a:p>
            <a:pPr marL="457200" indent="-457200">
              <a:buNone/>
            </a:pPr>
            <a:r>
              <a:rPr lang="en-US" altLang="zh-TW" dirty="0" smtClean="0">
                <a:latin typeface="微軟正黑體" pitchFamily="34" charset="-120"/>
                <a:ea typeface="微軟正黑體" pitchFamily="34" charset="-120"/>
                <a:cs typeface="Oswald"/>
                <a:sym typeface="Oswald"/>
              </a:rPr>
              <a:t>	- </a:t>
            </a:r>
            <a:r>
              <a:rPr lang="zh-TW" altLang="en-US" dirty="0" smtClean="0">
                <a:solidFill>
                  <a:srgbClr val="FF0000"/>
                </a:solidFill>
                <a:latin typeface="微軟正黑體" pitchFamily="34" charset="-120"/>
                <a:ea typeface="微軟正黑體" pitchFamily="34" charset="-120"/>
                <a:cs typeface="Oswald"/>
                <a:sym typeface="Oswald"/>
              </a:rPr>
              <a:t>性要求</a:t>
            </a:r>
            <a:r>
              <a:rPr lang="zh-TW" altLang="en-US" dirty="0" smtClean="0">
                <a:latin typeface="微軟正黑體" pitchFamily="34" charset="-120"/>
                <a:ea typeface="微軟正黑體" pitchFamily="34" charset="-120"/>
                <a:cs typeface="Oswald"/>
                <a:sym typeface="Oswald"/>
              </a:rPr>
              <a:t>，或</a:t>
            </a:r>
            <a:endParaRPr lang="en-US" altLang="zh-TW" dirty="0" smtClean="0">
              <a:latin typeface="微軟正黑體" pitchFamily="34" charset="-120"/>
              <a:ea typeface="微軟正黑體" pitchFamily="34" charset="-120"/>
              <a:cs typeface="Oswald"/>
              <a:sym typeface="Oswald"/>
            </a:endParaRPr>
          </a:p>
          <a:p>
            <a:pPr marL="457200" indent="-457200">
              <a:buNone/>
            </a:pPr>
            <a:r>
              <a:rPr lang="en-US" altLang="zh-TW" dirty="0" smtClean="0">
                <a:latin typeface="微軟正黑體" pitchFamily="34" charset="-120"/>
                <a:ea typeface="微軟正黑體" pitchFamily="34" charset="-120"/>
                <a:cs typeface="Oswald"/>
                <a:sym typeface="Oswald"/>
              </a:rPr>
              <a:t>	- </a:t>
            </a:r>
            <a:r>
              <a:rPr lang="zh-TW" altLang="en-US" dirty="0" smtClean="0">
                <a:latin typeface="微軟正黑體" pitchFamily="34" charset="-120"/>
                <a:ea typeface="微軟正黑體" pitchFamily="34" charset="-120"/>
                <a:cs typeface="Oswald"/>
                <a:sym typeface="Oswald"/>
              </a:rPr>
              <a:t>獲取</a:t>
            </a:r>
            <a:r>
              <a:rPr lang="zh-TW" altLang="en-US" dirty="0" smtClean="0">
                <a:solidFill>
                  <a:srgbClr val="FF0000"/>
                </a:solidFill>
                <a:latin typeface="微軟正黑體" pitchFamily="34" charset="-120"/>
                <a:ea typeface="微軟正黑體" pitchFamily="34" charset="-120"/>
                <a:cs typeface="Oswald"/>
                <a:sym typeface="Oswald"/>
              </a:rPr>
              <a:t>性方面的好處</a:t>
            </a:r>
            <a:r>
              <a:rPr lang="zh-TW" altLang="en-US" dirty="0" smtClean="0">
                <a:latin typeface="微軟正黑體" pitchFamily="34" charset="-120"/>
                <a:ea typeface="微軟正黑體" pitchFamily="34" charset="-120"/>
                <a:cs typeface="Oswald"/>
                <a:sym typeface="Oswald"/>
              </a:rPr>
              <a:t>的要求；或</a:t>
            </a:r>
          </a:p>
          <a:p>
            <a:pPr marL="457200" indent="-457200"/>
            <a:r>
              <a:rPr lang="zh-TW" altLang="en-US" dirty="0" smtClean="0">
                <a:latin typeface="微軟正黑體" pitchFamily="34" charset="-120"/>
                <a:ea typeface="微軟正黑體" pitchFamily="34" charset="-120"/>
                <a:cs typeface="Oswald"/>
                <a:sym typeface="Oswald"/>
              </a:rPr>
              <a:t>作出其他</a:t>
            </a:r>
            <a:r>
              <a:rPr lang="zh-TW" altLang="en-US" dirty="0" smtClean="0">
                <a:solidFill>
                  <a:srgbClr val="FF0000"/>
                </a:solidFill>
                <a:latin typeface="微軟正黑體" pitchFamily="34" charset="-120"/>
                <a:ea typeface="微軟正黑體" pitchFamily="34" charset="-120"/>
                <a:cs typeface="Oswald"/>
                <a:sym typeface="Oswald"/>
              </a:rPr>
              <a:t>不受歡迎並涉及性的行徑</a:t>
            </a:r>
          </a:p>
          <a:p>
            <a:pPr marL="457200" indent="-457200">
              <a:buNone/>
            </a:pPr>
            <a:endParaRPr lang="zh-TW" altLang="en-US" dirty="0" smtClean="0">
              <a:latin typeface="微軟正黑體" pitchFamily="34" charset="-120"/>
              <a:ea typeface="微軟正黑體" pitchFamily="34" charset="-120"/>
            </a:endParaRPr>
          </a:p>
        </p:txBody>
      </p:sp>
      <p:sp>
        <p:nvSpPr>
          <p:cNvPr id="5" name="文字版面配置區 4"/>
          <p:cNvSpPr>
            <a:spLocks noGrp="1"/>
          </p:cNvSpPr>
          <p:nvPr>
            <p:ph type="body" idx="2"/>
          </p:nvPr>
        </p:nvSpPr>
        <p:spPr>
          <a:xfrm>
            <a:off x="4860032" y="1972500"/>
            <a:ext cx="3384376" cy="3976780"/>
          </a:xfrm>
          <a:prstGeom prst="chevron">
            <a:avLst>
              <a:gd name="adj" fmla="val 10358"/>
            </a:avLst>
          </a:prstGeom>
          <a:solidFill>
            <a:schemeClr val="accent1">
              <a:lumMod val="20000"/>
              <a:lumOff val="80000"/>
            </a:schemeClr>
          </a:solidFill>
          <a:ln>
            <a:solidFill>
              <a:schemeClr val="accent1">
                <a:lumMod val="75000"/>
              </a:schemeClr>
            </a:solidFill>
            <a:prstDash val="dash"/>
          </a:ln>
        </p:spPr>
        <p:txBody>
          <a:bodyPr/>
          <a:lstStyle/>
          <a:p>
            <a:pPr marL="457200" indent="-457200" algn="ctr">
              <a:buNone/>
            </a:pPr>
            <a:r>
              <a:rPr lang="zh-TW" altLang="en-US" b="1" u="sng" dirty="0" smtClean="0">
                <a:latin typeface="微軟正黑體" pitchFamily="34" charset="-120"/>
                <a:ea typeface="微軟正黑體" pitchFamily="34" charset="-120"/>
                <a:cs typeface="Oswald"/>
                <a:sym typeface="Oswald"/>
              </a:rPr>
              <a:t>客觀標準</a:t>
            </a:r>
            <a:endParaRPr lang="en-US" altLang="zh-TW" b="1" u="sng" dirty="0" smtClean="0">
              <a:latin typeface="微軟正黑體" pitchFamily="34" charset="-120"/>
              <a:ea typeface="微軟正黑體" pitchFamily="34" charset="-120"/>
              <a:cs typeface="Oswald"/>
              <a:sym typeface="Oswald"/>
            </a:endParaRPr>
          </a:p>
          <a:p>
            <a:pPr marL="457200" indent="-457200"/>
            <a:endParaRPr lang="en-US" altLang="zh-TW" sz="1200" dirty="0" smtClean="0">
              <a:latin typeface="Microsoft YaHei UI" pitchFamily="34" charset="-122"/>
              <a:ea typeface="Microsoft YaHei UI" pitchFamily="34" charset="-122"/>
              <a:cs typeface="Oswald"/>
              <a:sym typeface="Oswald"/>
            </a:endParaRPr>
          </a:p>
          <a:p>
            <a:pPr marL="457200" indent="-457200"/>
            <a:r>
              <a:rPr lang="zh-TW" altLang="en-US" dirty="0" smtClean="0">
                <a:latin typeface="微軟正黑體" pitchFamily="34" charset="-120"/>
                <a:ea typeface="微軟正黑體" pitchFamily="34" charset="-120"/>
                <a:cs typeface="Oswald"/>
                <a:sym typeface="Oswald"/>
              </a:rPr>
              <a:t>一名合理的人在</a:t>
            </a:r>
            <a:r>
              <a:rPr lang="zh-TW" altLang="en-US" dirty="0" smtClean="0">
                <a:solidFill>
                  <a:srgbClr val="FF0000"/>
                </a:solidFill>
                <a:latin typeface="微軟正黑體" pitchFamily="34" charset="-120"/>
                <a:ea typeface="微軟正黑體" pitchFamily="34" charset="-120"/>
                <a:cs typeface="Oswald"/>
                <a:sym typeface="Oswald"/>
              </a:rPr>
              <a:t>顧及所有情況後</a:t>
            </a:r>
            <a:r>
              <a:rPr lang="zh-TW" altLang="en-US" dirty="0" smtClean="0">
                <a:latin typeface="微軟正黑體" pitchFamily="34" charset="-120"/>
                <a:ea typeface="微軟正黑體" pitchFamily="34" charset="-120"/>
                <a:cs typeface="Oswald"/>
                <a:sym typeface="Oswald"/>
              </a:rPr>
              <a:t>，</a:t>
            </a:r>
          </a:p>
          <a:p>
            <a:pPr marL="457200" indent="-457200"/>
            <a:r>
              <a:rPr lang="zh-TW" altLang="en-US" dirty="0" smtClean="0">
                <a:latin typeface="微軟正黑體" pitchFamily="34" charset="-120"/>
                <a:ea typeface="微軟正黑體" pitchFamily="34" charset="-120"/>
                <a:cs typeface="Oswald"/>
                <a:sym typeface="Oswald"/>
              </a:rPr>
              <a:t>應會預期 </a:t>
            </a:r>
            <a:r>
              <a:rPr lang="en-US" altLang="zh-TW" dirty="0" smtClean="0">
                <a:latin typeface="微軟正黑體" pitchFamily="34" charset="-120"/>
                <a:ea typeface="微軟正黑體" pitchFamily="34" charset="-120"/>
                <a:cs typeface="Oswald"/>
                <a:sym typeface="Oswald"/>
              </a:rPr>
              <a:t>B </a:t>
            </a:r>
            <a:r>
              <a:rPr lang="zh-TW" altLang="en-US" dirty="0" smtClean="0">
                <a:latin typeface="微軟正黑體" pitchFamily="34" charset="-120"/>
                <a:ea typeface="微軟正黑體" pitchFamily="34" charset="-120"/>
                <a:cs typeface="Oswald"/>
                <a:sym typeface="Oswald"/>
              </a:rPr>
              <a:t>君會感到受</a:t>
            </a:r>
            <a:r>
              <a:rPr lang="zh-TW" altLang="en-US" dirty="0" smtClean="0">
                <a:solidFill>
                  <a:srgbClr val="FF0000"/>
                </a:solidFill>
                <a:latin typeface="微軟正黑體" pitchFamily="34" charset="-120"/>
                <a:ea typeface="微軟正黑體" pitchFamily="34" charset="-120"/>
                <a:cs typeface="Oswald"/>
                <a:sym typeface="Oswald"/>
              </a:rPr>
              <a:t>冒犯、侮辱或威嚇</a:t>
            </a:r>
          </a:p>
        </p:txBody>
      </p:sp>
      <p:grpSp>
        <p:nvGrpSpPr>
          <p:cNvPr id="2" name="群組 5"/>
          <p:cNvGrpSpPr/>
          <p:nvPr/>
        </p:nvGrpSpPr>
        <p:grpSpPr>
          <a:xfrm>
            <a:off x="1403648" y="764704"/>
            <a:ext cx="6876704" cy="308150"/>
            <a:chOff x="1403648" y="836712"/>
            <a:chExt cx="6876704" cy="308150"/>
          </a:xfrm>
        </p:grpSpPr>
        <p:cxnSp>
          <p:nvCxnSpPr>
            <p:cNvPr id="18"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9"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20"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21"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22"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1)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性別歧視條例</a:t>
              </a:r>
              <a:endParaRPr lang="en" b="1" i="1" dirty="0">
                <a:solidFill>
                  <a:schemeClr val="accent2">
                    <a:lumMod val="75000"/>
                  </a:schemeClr>
                </a:solidFill>
                <a:latin typeface="Lato"/>
                <a:ea typeface="Lato"/>
                <a:cs typeface="Lato"/>
                <a:sym typeface="Lato"/>
              </a:endParaRPr>
            </a:p>
          </p:txBody>
        </p:sp>
        <p:sp>
          <p:nvSpPr>
            <p:cNvPr id="23"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24" name="Shape 217"/>
            <p:cNvSpPr txBox="1"/>
            <p:nvPr/>
          </p:nvSpPr>
          <p:spPr>
            <a:xfrm>
              <a:off x="6120336" y="836712"/>
              <a:ext cx="1476000" cy="308150"/>
            </a:xfrm>
            <a:prstGeom prst="rect">
              <a:avLst/>
            </a:prstGeom>
            <a:noFill/>
            <a:ln>
              <a:noFill/>
            </a:ln>
          </p:spPr>
          <p:txBody>
            <a:bodyPr lIns="91425" tIns="91425" rIns="91425" bIns="91425" anchor="ctr" anchorCtr="0">
              <a:noAutofit/>
            </a:bodyPr>
            <a:lstStyle/>
            <a:p>
              <a:pPr algn="ctr"/>
              <a:r>
                <a:rPr lang="en-US" altLang="zh-TW" i="1" dirty="0" smtClean="0">
                  <a:solidFill>
                    <a:srgbClr val="25212A"/>
                  </a:solidFill>
                  <a:latin typeface="Microsoft YaHei UI" pitchFamily="34" charset="-122"/>
                  <a:ea typeface="Microsoft YaHei UI" pitchFamily="34" charset="-122"/>
                  <a:cs typeface="Oswald"/>
                  <a:sym typeface="Oswald"/>
                </a:rPr>
                <a:t>3) </a:t>
              </a:r>
              <a:r>
                <a:rPr lang="zh-TW" altLang="en-US" i="1" dirty="0" smtClean="0">
                  <a:solidFill>
                    <a:srgbClr val="25212A"/>
                  </a:solidFill>
                  <a:latin typeface="Microsoft YaHei UI" pitchFamily="34" charset="-122"/>
                  <a:ea typeface="Microsoft YaHei UI" pitchFamily="34" charset="-122"/>
                  <a:cs typeface="Oswald"/>
                  <a:sym typeface="Oswald"/>
                </a:rPr>
                <a:t>院舍預防措施</a:t>
              </a:r>
              <a:endParaRPr lang="en" i="1" dirty="0">
                <a:solidFill>
                  <a:srgbClr val="677480"/>
                </a:solidFill>
                <a:latin typeface="Lato"/>
                <a:ea typeface="Lato"/>
                <a:cs typeface="Lato"/>
                <a:sym typeface="Lato"/>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pPr lvl="0"/>
            <a:r>
              <a:rPr lang="zh-TW" altLang="en-US" sz="2800" dirty="0" smtClean="0">
                <a:latin typeface="Microsoft YaHei UI" pitchFamily="34" charset="-122"/>
                <a:ea typeface="Microsoft YaHei UI" pitchFamily="34" charset="-122"/>
              </a:rPr>
              <a:t>涉及</a:t>
            </a:r>
            <a:r>
              <a:rPr lang="zh-TW" altLang="en-US" sz="2800" dirty="0" smtClean="0">
                <a:solidFill>
                  <a:srgbClr val="FF0000"/>
                </a:solidFill>
                <a:latin typeface="Microsoft YaHei UI" pitchFamily="34" charset="-122"/>
                <a:ea typeface="Microsoft YaHei UI" pitchFamily="34" charset="-122"/>
              </a:rPr>
              <a:t>性</a:t>
            </a:r>
            <a:r>
              <a:rPr lang="zh-TW" altLang="en-US" sz="2800" dirty="0" smtClean="0">
                <a:latin typeface="Microsoft YaHei UI" pitchFamily="34" charset="-122"/>
                <a:ea typeface="Microsoft YaHei UI" pitchFamily="34" charset="-122"/>
              </a:rPr>
              <a:t>的行徑</a:t>
            </a:r>
            <a:endParaRPr lang="en" altLang="en-US" sz="2800" dirty="0">
              <a:latin typeface="Microsoft YaHei UI" pitchFamily="34" charset="-122"/>
              <a:ea typeface="Microsoft YaHei UI" pitchFamily="34" charset="-122"/>
            </a:endParaRPr>
          </a:p>
        </p:txBody>
      </p:sp>
      <p:grpSp>
        <p:nvGrpSpPr>
          <p:cNvPr id="2"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1)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性別歧視條例</a:t>
              </a:r>
              <a:endParaRPr lang="en" b="1" i="1" dirty="0">
                <a:solidFill>
                  <a:schemeClr val="accent2">
                    <a:lumMod val="75000"/>
                  </a:schemeClr>
                </a:solidFill>
                <a:latin typeface="Lato"/>
                <a:ea typeface="Lato"/>
                <a:cs typeface="Lato"/>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120336" y="836712"/>
              <a:ext cx="1476000" cy="308150"/>
            </a:xfrm>
            <a:prstGeom prst="rect">
              <a:avLst/>
            </a:prstGeom>
            <a:noFill/>
            <a:ln>
              <a:noFill/>
            </a:ln>
          </p:spPr>
          <p:txBody>
            <a:bodyPr lIns="91425" tIns="91425" rIns="91425" bIns="91425" anchor="ctr" anchorCtr="0">
              <a:noAutofit/>
            </a:bodyPr>
            <a:lstStyle/>
            <a:p>
              <a:pPr algn="ctr"/>
              <a:r>
                <a:rPr lang="en-US" altLang="zh-TW" i="1" dirty="0" smtClean="0">
                  <a:solidFill>
                    <a:srgbClr val="25212A"/>
                  </a:solidFill>
                  <a:latin typeface="Microsoft YaHei UI" pitchFamily="34" charset="-122"/>
                  <a:ea typeface="Microsoft YaHei UI" pitchFamily="34" charset="-122"/>
                  <a:cs typeface="Oswald"/>
                  <a:sym typeface="Oswald"/>
                </a:rPr>
                <a:t>3) </a:t>
              </a:r>
              <a:r>
                <a:rPr lang="zh-TW" altLang="en-US" i="1" dirty="0" smtClean="0">
                  <a:solidFill>
                    <a:srgbClr val="25212A"/>
                  </a:solidFill>
                  <a:latin typeface="Microsoft YaHei UI" pitchFamily="34" charset="-122"/>
                  <a:ea typeface="Microsoft YaHei UI" pitchFamily="34" charset="-122"/>
                  <a:cs typeface="Oswald"/>
                  <a:sym typeface="Oswald"/>
                </a:rPr>
                <a:t>院舍預防措施</a:t>
              </a:r>
              <a:endParaRPr lang="en" i="1" dirty="0">
                <a:solidFill>
                  <a:srgbClr val="677480"/>
                </a:solidFill>
                <a:latin typeface="Lato"/>
                <a:ea typeface="Lato"/>
                <a:cs typeface="Lato"/>
                <a:sym typeface="Lato"/>
              </a:endParaRPr>
            </a:p>
          </p:txBody>
        </p:sp>
      </p:grpSp>
      <p:sp>
        <p:nvSpPr>
          <p:cNvPr id="19" name="矩形 18"/>
          <p:cNvSpPr/>
          <p:nvPr/>
        </p:nvSpPr>
        <p:spPr>
          <a:xfrm>
            <a:off x="1691680" y="2132856"/>
            <a:ext cx="6336704" cy="352839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spcAft>
                <a:spcPts val="600"/>
              </a:spcAft>
            </a:pPr>
            <a:endParaRPr lang="zh-TW" altLang="en-US" sz="2800" dirty="0" smtClean="0">
              <a:solidFill>
                <a:srgbClr val="25212A"/>
              </a:solidFill>
              <a:latin typeface="微軟正黑體" pitchFamily="34" charset="-120"/>
              <a:ea typeface="微軟正黑體" pitchFamily="34" charset="-120"/>
              <a:cs typeface="Tinos"/>
              <a:sym typeface="Oswald"/>
            </a:endParaRPr>
          </a:p>
        </p:txBody>
      </p:sp>
      <p:sp>
        <p:nvSpPr>
          <p:cNvPr id="15" name="矩形 14"/>
          <p:cNvSpPr/>
          <p:nvPr/>
        </p:nvSpPr>
        <p:spPr>
          <a:xfrm>
            <a:off x="1844080" y="1916832"/>
            <a:ext cx="6336704" cy="389681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6" indent="355600">
              <a:spcBef>
                <a:spcPts val="600"/>
              </a:spcBef>
              <a:buClr>
                <a:srgbClr val="0070C0"/>
              </a:buClr>
              <a:buSzPct val="75000"/>
              <a:buFont typeface="Wingdings" pitchFamily="2" charset="2"/>
              <a:buChar char="p"/>
            </a:pPr>
            <a:r>
              <a:rPr lang="zh-TW" altLang="en-US" sz="2200" dirty="0" smtClean="0">
                <a:solidFill>
                  <a:srgbClr val="25212A"/>
                </a:solidFill>
                <a:latin typeface="微軟正黑體" pitchFamily="34" charset="-120"/>
                <a:ea typeface="微軟正黑體" pitchFamily="34" charset="-120"/>
                <a:cs typeface="Oswald"/>
                <a:sym typeface="Oswald"/>
              </a:rPr>
              <a:t>不受歡迎的身體接觸或動作</a:t>
            </a:r>
          </a:p>
          <a:p>
            <a:pPr lvl="3" indent="355600">
              <a:spcBef>
                <a:spcPts val="600"/>
              </a:spcBef>
              <a:buClr>
                <a:srgbClr val="0070C0"/>
              </a:buClr>
              <a:buSzPct val="75000"/>
            </a:pPr>
            <a:r>
              <a:rPr lang="en-US" altLang="zh-TW" sz="2200" dirty="0" smtClean="0">
                <a:solidFill>
                  <a:srgbClr val="25212A"/>
                </a:solidFill>
                <a:latin typeface="微軟正黑體" pitchFamily="34" charset="-120"/>
                <a:ea typeface="微軟正黑體" pitchFamily="34" charset="-120"/>
                <a:cs typeface="Oswald"/>
                <a:sym typeface="Oswald"/>
              </a:rPr>
              <a:t>- </a:t>
            </a:r>
            <a:r>
              <a:rPr lang="zh-TW" altLang="en-US" sz="2200" dirty="0" smtClean="0">
                <a:solidFill>
                  <a:srgbClr val="25212A"/>
                </a:solidFill>
                <a:latin typeface="微軟正黑體" pitchFamily="34" charset="-120"/>
                <a:ea typeface="微軟正黑體" pitchFamily="34" charset="-120"/>
                <a:cs typeface="Oswald"/>
                <a:sym typeface="Oswald"/>
              </a:rPr>
              <a:t>不受歡迎的親吻</a:t>
            </a:r>
            <a:r>
              <a:rPr lang="en-US" altLang="zh-TW" sz="2200" dirty="0" smtClean="0">
                <a:solidFill>
                  <a:srgbClr val="25212A"/>
                </a:solidFill>
                <a:latin typeface="微軟正黑體" pitchFamily="34" charset="-120"/>
                <a:ea typeface="微軟正黑體" pitchFamily="34" charset="-120"/>
                <a:cs typeface="Oswald"/>
                <a:sym typeface="Oswald"/>
              </a:rPr>
              <a:t>/</a:t>
            </a:r>
            <a:r>
              <a:rPr lang="zh-TW" altLang="en-US" sz="2200" dirty="0" smtClean="0">
                <a:solidFill>
                  <a:srgbClr val="25212A"/>
                </a:solidFill>
                <a:latin typeface="微軟正黑體" pitchFamily="34" charset="-120"/>
                <a:ea typeface="微軟正黑體" pitchFamily="34" charset="-120"/>
                <a:cs typeface="Oswald"/>
                <a:sym typeface="Oswald"/>
              </a:rPr>
              <a:t>擁抱、摩擦別人的身體</a:t>
            </a:r>
          </a:p>
          <a:p>
            <a:pPr lvl="2" indent="355600">
              <a:spcBef>
                <a:spcPts val="600"/>
              </a:spcBef>
              <a:buClr>
                <a:srgbClr val="0070C0"/>
              </a:buClr>
              <a:buSzPct val="75000"/>
            </a:pPr>
            <a:r>
              <a:rPr lang="en-US" altLang="zh-TW" sz="2200" dirty="0" smtClean="0">
                <a:solidFill>
                  <a:srgbClr val="25212A"/>
                </a:solidFill>
                <a:latin typeface="微軟正黑體" pitchFamily="34" charset="-120"/>
                <a:ea typeface="微軟正黑體" pitchFamily="34" charset="-120"/>
                <a:cs typeface="Oswald"/>
                <a:sym typeface="Oswald"/>
              </a:rPr>
              <a:t>- </a:t>
            </a:r>
            <a:r>
              <a:rPr lang="zh-TW" altLang="en-US" sz="2200" dirty="0" smtClean="0">
                <a:solidFill>
                  <a:srgbClr val="25212A"/>
                </a:solidFill>
                <a:latin typeface="微軟正黑體" pitchFamily="34" charset="-120"/>
                <a:ea typeface="微軟正黑體" pitchFamily="34" charset="-120"/>
                <a:cs typeface="Oswald"/>
                <a:sym typeface="Oswald"/>
              </a:rPr>
              <a:t>色迷迷的看著別人身體部位</a:t>
            </a:r>
          </a:p>
          <a:p>
            <a:pPr lvl="2" indent="355600">
              <a:spcBef>
                <a:spcPts val="600"/>
              </a:spcBef>
              <a:buClr>
                <a:srgbClr val="0070C0"/>
              </a:buClr>
              <a:buSzPct val="75000"/>
              <a:buFont typeface="Wingdings" pitchFamily="2" charset="2"/>
              <a:buChar char="p"/>
            </a:pPr>
            <a:r>
              <a:rPr lang="zh-TW" altLang="en-US" sz="2200" dirty="0" smtClean="0">
                <a:solidFill>
                  <a:srgbClr val="25212A"/>
                </a:solidFill>
                <a:latin typeface="微軟正黑體" pitchFamily="34" charset="-120"/>
                <a:ea typeface="微軟正黑體" pitchFamily="34" charset="-120"/>
                <a:cs typeface="Oswald"/>
                <a:sym typeface="Oswald"/>
              </a:rPr>
              <a:t>語言</a:t>
            </a:r>
            <a:r>
              <a:rPr lang="en-US" altLang="zh-TW" sz="2200" dirty="0" smtClean="0">
                <a:solidFill>
                  <a:srgbClr val="25212A"/>
                </a:solidFill>
                <a:latin typeface="微軟正黑體" pitchFamily="34" charset="-120"/>
                <a:ea typeface="微軟正黑體" pitchFamily="34" charset="-120"/>
                <a:cs typeface="Oswald"/>
                <a:sym typeface="Oswald"/>
              </a:rPr>
              <a:t>/</a:t>
            </a:r>
            <a:r>
              <a:rPr lang="zh-TW" altLang="en-US" sz="2200" dirty="0" smtClean="0">
                <a:solidFill>
                  <a:srgbClr val="25212A"/>
                </a:solidFill>
                <a:latin typeface="微軟正黑體" pitchFamily="34" charset="-120"/>
                <a:ea typeface="微軟正黑體" pitchFamily="34" charset="-120"/>
                <a:cs typeface="Oswald"/>
                <a:sym typeface="Oswald"/>
              </a:rPr>
              <a:t>文字</a:t>
            </a:r>
          </a:p>
          <a:p>
            <a:pPr lvl="2" indent="355600">
              <a:spcBef>
                <a:spcPts val="600"/>
              </a:spcBef>
              <a:buClr>
                <a:srgbClr val="0070C0"/>
              </a:buClr>
              <a:buSzPct val="75000"/>
            </a:pPr>
            <a:r>
              <a:rPr lang="en-US" altLang="zh-TW" sz="2200" dirty="0" smtClean="0">
                <a:solidFill>
                  <a:srgbClr val="25212A"/>
                </a:solidFill>
                <a:latin typeface="微軟正黑體" pitchFamily="34" charset="-120"/>
                <a:ea typeface="微軟正黑體" pitchFamily="34" charset="-120"/>
                <a:cs typeface="Oswald"/>
                <a:sym typeface="Oswald"/>
              </a:rPr>
              <a:t>- </a:t>
            </a:r>
            <a:r>
              <a:rPr lang="zh-TW" altLang="en-US" sz="2200" dirty="0" smtClean="0">
                <a:solidFill>
                  <a:srgbClr val="25212A"/>
                </a:solidFill>
                <a:latin typeface="微軟正黑體" pitchFamily="34" charset="-120"/>
                <a:ea typeface="微軟正黑體" pitchFamily="34" charset="-120"/>
                <a:cs typeface="Oswald"/>
                <a:sym typeface="Oswald"/>
              </a:rPr>
              <a:t>提出不受歡迎的性要求</a:t>
            </a:r>
          </a:p>
          <a:p>
            <a:pPr lvl="2" indent="355600">
              <a:spcBef>
                <a:spcPts val="600"/>
              </a:spcBef>
              <a:buClr>
                <a:srgbClr val="0070C0"/>
              </a:buClr>
              <a:buSzPct val="75000"/>
            </a:pPr>
            <a:r>
              <a:rPr lang="en-US" altLang="zh-TW" sz="2200" dirty="0" smtClean="0">
                <a:solidFill>
                  <a:srgbClr val="25212A"/>
                </a:solidFill>
                <a:latin typeface="微軟正黑體" pitchFamily="34" charset="-120"/>
                <a:ea typeface="微軟正黑體" pitchFamily="34" charset="-120"/>
                <a:cs typeface="Oswald"/>
                <a:sym typeface="Oswald"/>
              </a:rPr>
              <a:t>- </a:t>
            </a:r>
            <a:r>
              <a:rPr lang="zh-TW" altLang="en-US" sz="2200" dirty="0" smtClean="0">
                <a:solidFill>
                  <a:srgbClr val="25212A"/>
                </a:solidFill>
                <a:latin typeface="微軟正黑體" pitchFamily="34" charset="-120"/>
                <a:ea typeface="微軟正黑體" pitchFamily="34" charset="-120"/>
                <a:cs typeface="Oswald"/>
                <a:sym typeface="Oswald"/>
              </a:rPr>
              <a:t>涉及性的言論或笑話、評論別人的身材</a:t>
            </a:r>
          </a:p>
          <a:p>
            <a:pPr lvl="2" indent="355600">
              <a:spcBef>
                <a:spcPts val="600"/>
              </a:spcBef>
              <a:buClr>
                <a:srgbClr val="0070C0"/>
              </a:buClr>
              <a:buSzPct val="75000"/>
            </a:pPr>
            <a:r>
              <a:rPr lang="en-US" altLang="zh-TW" sz="2200" dirty="0" smtClean="0">
                <a:solidFill>
                  <a:srgbClr val="25212A"/>
                </a:solidFill>
                <a:latin typeface="微軟正黑體" pitchFamily="34" charset="-120"/>
                <a:ea typeface="微軟正黑體" pitchFamily="34" charset="-120"/>
                <a:cs typeface="Oswald"/>
                <a:sym typeface="Oswald"/>
              </a:rPr>
              <a:t>- </a:t>
            </a:r>
            <a:r>
              <a:rPr lang="zh-TW" altLang="en-US" sz="2200" dirty="0" smtClean="0">
                <a:solidFill>
                  <a:srgbClr val="25212A"/>
                </a:solidFill>
                <a:latin typeface="微軟正黑體" pitchFamily="34" charset="-120"/>
                <a:ea typeface="微軟正黑體" pitchFamily="34" charset="-120"/>
                <a:cs typeface="Oswald"/>
                <a:sym typeface="Oswald"/>
              </a:rPr>
              <a:t>追問或影射別人涉及性的私生活</a:t>
            </a:r>
          </a:p>
          <a:p>
            <a:pPr lvl="2" indent="355600">
              <a:spcBef>
                <a:spcPts val="600"/>
              </a:spcBef>
              <a:buClr>
                <a:srgbClr val="0070C0"/>
              </a:buClr>
              <a:buSzPct val="75000"/>
              <a:buFont typeface="Wingdings" pitchFamily="2" charset="2"/>
              <a:buChar char="p"/>
            </a:pPr>
            <a:r>
              <a:rPr lang="zh-TW" altLang="en-US" sz="2200" dirty="0" smtClean="0">
                <a:solidFill>
                  <a:srgbClr val="25212A"/>
                </a:solidFill>
                <a:latin typeface="微軟正黑體" pitchFamily="34" charset="-120"/>
                <a:ea typeface="微軟正黑體" pitchFamily="34" charset="-120"/>
                <a:cs typeface="Oswald"/>
                <a:sym typeface="Oswald"/>
              </a:rPr>
              <a:t>視覺上</a:t>
            </a:r>
          </a:p>
          <a:p>
            <a:pPr lvl="2" indent="355600">
              <a:spcBef>
                <a:spcPts val="600"/>
              </a:spcBef>
              <a:buClr>
                <a:srgbClr val="0070C0"/>
              </a:buClr>
              <a:buSzPct val="75000"/>
            </a:pPr>
            <a:r>
              <a:rPr lang="en-US" altLang="zh-TW" sz="2200" dirty="0" smtClean="0">
                <a:solidFill>
                  <a:srgbClr val="25212A"/>
                </a:solidFill>
                <a:latin typeface="微軟正黑體" pitchFamily="34" charset="-120"/>
                <a:ea typeface="微軟正黑體" pitchFamily="34" charset="-120"/>
                <a:cs typeface="Oswald"/>
                <a:sym typeface="Oswald"/>
              </a:rPr>
              <a:t>- </a:t>
            </a:r>
            <a:r>
              <a:rPr lang="zh-TW" altLang="en-US" sz="2200" dirty="0" smtClean="0">
                <a:solidFill>
                  <a:srgbClr val="25212A"/>
                </a:solidFill>
                <a:latin typeface="微軟正黑體" pitchFamily="34" charset="-120"/>
                <a:ea typeface="微軟正黑體" pitchFamily="34" charset="-120"/>
                <a:cs typeface="Oswald"/>
                <a:sym typeface="Oswald"/>
              </a:rPr>
              <a:t>展示使人反感或色情的資料</a:t>
            </a:r>
            <a:endParaRPr lang="en-US" altLang="zh-TW" sz="2200" dirty="0" smtClean="0">
              <a:solidFill>
                <a:srgbClr val="25212A"/>
              </a:solidFill>
              <a:latin typeface="微軟正黑體" pitchFamily="34" charset="-120"/>
              <a:ea typeface="微軟正黑體" pitchFamily="34" charset="-120"/>
              <a:cs typeface="Oswald"/>
              <a:sym typeface="Oswald"/>
            </a:endParaRPr>
          </a:p>
          <a:p>
            <a:pPr lvl="2" indent="355600">
              <a:spcBef>
                <a:spcPts val="600"/>
              </a:spcBef>
              <a:buClr>
                <a:srgbClr val="0070C0"/>
              </a:buClr>
              <a:buSzPct val="75000"/>
            </a:pPr>
            <a:r>
              <a:rPr lang="en-US" altLang="zh-TW" sz="2200" dirty="0" smtClean="0">
                <a:solidFill>
                  <a:srgbClr val="25212A"/>
                </a:solidFill>
                <a:latin typeface="微軟正黑體" pitchFamily="34" charset="-120"/>
                <a:ea typeface="微軟正黑體" pitchFamily="34" charset="-120"/>
                <a:cs typeface="Oswald"/>
                <a:sym typeface="Oswald"/>
              </a:rPr>
              <a:t>(</a:t>
            </a:r>
            <a:r>
              <a:rPr lang="zh-TW" altLang="en-US" sz="2200" dirty="0" smtClean="0">
                <a:solidFill>
                  <a:srgbClr val="25212A"/>
                </a:solidFill>
                <a:latin typeface="微軟正黑體" pitchFamily="34" charset="-120"/>
                <a:ea typeface="微軟正黑體" pitchFamily="34" charset="-120"/>
                <a:cs typeface="Oswald"/>
                <a:sym typeface="Oswald"/>
              </a:rPr>
              <a:t>如海報、不雅圖片或月曆</a:t>
            </a:r>
            <a:r>
              <a:rPr lang="en-US" altLang="zh-TW" sz="2200" dirty="0" smtClean="0">
                <a:solidFill>
                  <a:srgbClr val="25212A"/>
                </a:solidFill>
                <a:latin typeface="微軟正黑體" pitchFamily="34" charset="-120"/>
                <a:ea typeface="微軟正黑體" pitchFamily="34" charset="-120"/>
                <a:cs typeface="Oswald"/>
                <a:sym typeface="Oswald"/>
              </a:rPr>
              <a:t>)</a:t>
            </a:r>
          </a:p>
        </p:txBody>
      </p:sp>
      <p:grpSp>
        <p:nvGrpSpPr>
          <p:cNvPr id="14" name="群組 13"/>
          <p:cNvGrpSpPr>
            <a:grpSpLocks/>
          </p:cNvGrpSpPr>
          <p:nvPr/>
        </p:nvGrpSpPr>
        <p:grpSpPr bwMode="auto">
          <a:xfrm>
            <a:off x="6876256" y="4365104"/>
            <a:ext cx="1511929" cy="1863525"/>
            <a:chOff x="39688" y="2546346"/>
            <a:chExt cx="3116253" cy="4122734"/>
          </a:xfrm>
        </p:grpSpPr>
        <p:grpSp>
          <p:nvGrpSpPr>
            <p:cNvPr id="16" name="Group 13"/>
            <p:cNvGrpSpPr>
              <a:grpSpLocks/>
            </p:cNvGrpSpPr>
            <p:nvPr/>
          </p:nvGrpSpPr>
          <p:grpSpPr bwMode="auto">
            <a:xfrm flipH="1">
              <a:off x="39688" y="2708277"/>
              <a:ext cx="1944687" cy="3933825"/>
              <a:chOff x="1791" y="1665"/>
              <a:chExt cx="1386" cy="2630"/>
            </a:xfrm>
          </p:grpSpPr>
          <p:sp>
            <p:nvSpPr>
              <p:cNvPr id="60" name="Freeform 14"/>
              <p:cNvSpPr>
                <a:spLocks/>
              </p:cNvSpPr>
              <p:nvPr/>
            </p:nvSpPr>
            <p:spPr bwMode="auto">
              <a:xfrm>
                <a:off x="1973" y="1665"/>
                <a:ext cx="1204" cy="1256"/>
              </a:xfrm>
              <a:custGeom>
                <a:avLst/>
                <a:gdLst>
                  <a:gd name="T0" fmla="*/ 2 w 1605"/>
                  <a:gd name="T1" fmla="*/ 2 h 1652"/>
                  <a:gd name="T2" fmla="*/ 2 w 1605"/>
                  <a:gd name="T3" fmla="*/ 2 h 1652"/>
                  <a:gd name="T4" fmla="*/ 2 w 1605"/>
                  <a:gd name="T5" fmla="*/ 2 h 1652"/>
                  <a:gd name="T6" fmla="*/ 2 w 1605"/>
                  <a:gd name="T7" fmla="*/ 2 h 1652"/>
                  <a:gd name="T8" fmla="*/ 2 w 1605"/>
                  <a:gd name="T9" fmla="*/ 2 h 1652"/>
                  <a:gd name="T10" fmla="*/ 2 w 1605"/>
                  <a:gd name="T11" fmla="*/ 2 h 1652"/>
                  <a:gd name="T12" fmla="*/ 2 w 1605"/>
                  <a:gd name="T13" fmla="*/ 2 h 1652"/>
                  <a:gd name="T14" fmla="*/ 2 w 1605"/>
                  <a:gd name="T15" fmla="*/ 2 h 1652"/>
                  <a:gd name="T16" fmla="*/ 2 w 1605"/>
                  <a:gd name="T17" fmla="*/ 2 h 1652"/>
                  <a:gd name="T18" fmla="*/ 2 w 1605"/>
                  <a:gd name="T19" fmla="*/ 2 h 1652"/>
                  <a:gd name="T20" fmla="*/ 2 w 1605"/>
                  <a:gd name="T21" fmla="*/ 2 h 1652"/>
                  <a:gd name="T22" fmla="*/ 2 w 1605"/>
                  <a:gd name="T23" fmla="*/ 2 h 1652"/>
                  <a:gd name="T24" fmla="*/ 2 w 1605"/>
                  <a:gd name="T25" fmla="*/ 2 h 1652"/>
                  <a:gd name="T26" fmla="*/ 2 w 1605"/>
                  <a:gd name="T27" fmla="*/ 2 h 1652"/>
                  <a:gd name="T28" fmla="*/ 2 w 1605"/>
                  <a:gd name="T29" fmla="*/ 2 h 1652"/>
                  <a:gd name="T30" fmla="*/ 2 w 1605"/>
                  <a:gd name="T31" fmla="*/ 2 h 1652"/>
                  <a:gd name="T32" fmla="*/ 2 w 1605"/>
                  <a:gd name="T33" fmla="*/ 2 h 1652"/>
                  <a:gd name="T34" fmla="*/ 2 w 1605"/>
                  <a:gd name="T35" fmla="*/ 2 h 1652"/>
                  <a:gd name="T36" fmla="*/ 2 w 1605"/>
                  <a:gd name="T37" fmla="*/ 2 h 1652"/>
                  <a:gd name="T38" fmla="*/ 2 w 1605"/>
                  <a:gd name="T39" fmla="*/ 2 h 1652"/>
                  <a:gd name="T40" fmla="*/ 2 w 1605"/>
                  <a:gd name="T41" fmla="*/ 2 h 1652"/>
                  <a:gd name="T42" fmla="*/ 2 w 1605"/>
                  <a:gd name="T43" fmla="*/ 2 h 1652"/>
                  <a:gd name="T44" fmla="*/ 2 w 1605"/>
                  <a:gd name="T45" fmla="*/ 2 h 1652"/>
                  <a:gd name="T46" fmla="*/ 2 w 1605"/>
                  <a:gd name="T47" fmla="*/ 2 h 1652"/>
                  <a:gd name="T48" fmla="*/ 2 w 1605"/>
                  <a:gd name="T49" fmla="*/ 2 h 1652"/>
                  <a:gd name="T50" fmla="*/ 2 w 1605"/>
                  <a:gd name="T51" fmla="*/ 2 h 1652"/>
                  <a:gd name="T52" fmla="*/ 2 w 1605"/>
                  <a:gd name="T53" fmla="*/ 2 h 1652"/>
                  <a:gd name="T54" fmla="*/ 2 w 1605"/>
                  <a:gd name="T55" fmla="*/ 2 h 1652"/>
                  <a:gd name="T56" fmla="*/ 2 w 1605"/>
                  <a:gd name="T57" fmla="*/ 2 h 1652"/>
                  <a:gd name="T58" fmla="*/ 2 w 1605"/>
                  <a:gd name="T59" fmla="*/ 2 h 1652"/>
                  <a:gd name="T60" fmla="*/ 2 w 1605"/>
                  <a:gd name="T61" fmla="*/ 2 h 1652"/>
                  <a:gd name="T62" fmla="*/ 2 w 1605"/>
                  <a:gd name="T63" fmla="*/ 2 h 1652"/>
                  <a:gd name="T64" fmla="*/ 2 w 1605"/>
                  <a:gd name="T65" fmla="*/ 2 h 1652"/>
                  <a:gd name="T66" fmla="*/ 2 w 1605"/>
                  <a:gd name="T67" fmla="*/ 2 h 1652"/>
                  <a:gd name="T68" fmla="*/ 2 w 1605"/>
                  <a:gd name="T69" fmla="*/ 2 h 1652"/>
                  <a:gd name="T70" fmla="*/ 2 w 1605"/>
                  <a:gd name="T71" fmla="*/ 2 h 1652"/>
                  <a:gd name="T72" fmla="*/ 2 w 1605"/>
                  <a:gd name="T73" fmla="*/ 2 h 1652"/>
                  <a:gd name="T74" fmla="*/ 2 w 1605"/>
                  <a:gd name="T75" fmla="*/ 2 h 1652"/>
                  <a:gd name="T76" fmla="*/ 2 w 1605"/>
                  <a:gd name="T77" fmla="*/ 2 h 1652"/>
                  <a:gd name="T78" fmla="*/ 2 w 1605"/>
                  <a:gd name="T79" fmla="*/ 2 h 1652"/>
                  <a:gd name="T80" fmla="*/ 2 w 1605"/>
                  <a:gd name="T81" fmla="*/ 2 h 1652"/>
                  <a:gd name="T82" fmla="*/ 2 w 1605"/>
                  <a:gd name="T83" fmla="*/ 2 h 1652"/>
                  <a:gd name="T84" fmla="*/ 2 w 1605"/>
                  <a:gd name="T85" fmla="*/ 0 h 1652"/>
                  <a:gd name="T86" fmla="*/ 2 w 1605"/>
                  <a:gd name="T87" fmla="*/ 2 h 1652"/>
                  <a:gd name="T88" fmla="*/ 2 w 1605"/>
                  <a:gd name="T89" fmla="*/ 2 h 1652"/>
                  <a:gd name="T90" fmla="*/ 2 w 1605"/>
                  <a:gd name="T91" fmla="*/ 2 h 1652"/>
                  <a:gd name="T92" fmla="*/ 2 w 1605"/>
                  <a:gd name="T93" fmla="*/ 2 h 1652"/>
                  <a:gd name="T94" fmla="*/ 2 w 1605"/>
                  <a:gd name="T95" fmla="*/ 2 h 1652"/>
                  <a:gd name="T96" fmla="*/ 2 w 1605"/>
                  <a:gd name="T97" fmla="*/ 2 h 1652"/>
                  <a:gd name="T98" fmla="*/ 2 w 1605"/>
                  <a:gd name="T99" fmla="*/ 2 h 1652"/>
                  <a:gd name="T100" fmla="*/ 2 w 1605"/>
                  <a:gd name="T101" fmla="*/ 2 h 1652"/>
                  <a:gd name="T102" fmla="*/ 2 w 1605"/>
                  <a:gd name="T103" fmla="*/ 2 h 1652"/>
                  <a:gd name="T104" fmla="*/ 2 w 1605"/>
                  <a:gd name="T105" fmla="*/ 2 h 16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05"/>
                  <a:gd name="T160" fmla="*/ 0 h 1652"/>
                  <a:gd name="T161" fmla="*/ 1605 w 1605"/>
                  <a:gd name="T162" fmla="*/ 1652 h 16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05" h="1652">
                    <a:moveTo>
                      <a:pt x="1446" y="1471"/>
                    </a:moveTo>
                    <a:lnTo>
                      <a:pt x="1455" y="1504"/>
                    </a:lnTo>
                    <a:lnTo>
                      <a:pt x="1457" y="1533"/>
                    </a:lnTo>
                    <a:lnTo>
                      <a:pt x="1453" y="1557"/>
                    </a:lnTo>
                    <a:lnTo>
                      <a:pt x="1446" y="1576"/>
                    </a:lnTo>
                    <a:lnTo>
                      <a:pt x="1434" y="1590"/>
                    </a:lnTo>
                    <a:lnTo>
                      <a:pt x="1419" y="1601"/>
                    </a:lnTo>
                    <a:lnTo>
                      <a:pt x="1401" y="1607"/>
                    </a:lnTo>
                    <a:lnTo>
                      <a:pt x="1380" y="1611"/>
                    </a:lnTo>
                    <a:lnTo>
                      <a:pt x="1359" y="1609"/>
                    </a:lnTo>
                    <a:lnTo>
                      <a:pt x="1337" y="1607"/>
                    </a:lnTo>
                    <a:lnTo>
                      <a:pt x="1314" y="1598"/>
                    </a:lnTo>
                    <a:lnTo>
                      <a:pt x="1292" y="1590"/>
                    </a:lnTo>
                    <a:lnTo>
                      <a:pt x="1271" y="1578"/>
                    </a:lnTo>
                    <a:lnTo>
                      <a:pt x="1252" y="1563"/>
                    </a:lnTo>
                    <a:lnTo>
                      <a:pt x="1234" y="1549"/>
                    </a:lnTo>
                    <a:lnTo>
                      <a:pt x="1220" y="1531"/>
                    </a:lnTo>
                    <a:lnTo>
                      <a:pt x="1192" y="1568"/>
                    </a:lnTo>
                    <a:lnTo>
                      <a:pt x="1161" y="1596"/>
                    </a:lnTo>
                    <a:lnTo>
                      <a:pt x="1128" y="1619"/>
                    </a:lnTo>
                    <a:lnTo>
                      <a:pt x="1093" y="1636"/>
                    </a:lnTo>
                    <a:lnTo>
                      <a:pt x="1058" y="1646"/>
                    </a:lnTo>
                    <a:lnTo>
                      <a:pt x="1022" y="1652"/>
                    </a:lnTo>
                    <a:lnTo>
                      <a:pt x="985" y="1652"/>
                    </a:lnTo>
                    <a:lnTo>
                      <a:pt x="950" y="1648"/>
                    </a:lnTo>
                    <a:lnTo>
                      <a:pt x="917" y="1638"/>
                    </a:lnTo>
                    <a:lnTo>
                      <a:pt x="886" y="1625"/>
                    </a:lnTo>
                    <a:lnTo>
                      <a:pt x="858" y="1607"/>
                    </a:lnTo>
                    <a:lnTo>
                      <a:pt x="834" y="1586"/>
                    </a:lnTo>
                    <a:lnTo>
                      <a:pt x="813" y="1563"/>
                    </a:lnTo>
                    <a:lnTo>
                      <a:pt x="797" y="1537"/>
                    </a:lnTo>
                    <a:lnTo>
                      <a:pt x="788" y="1506"/>
                    </a:lnTo>
                    <a:lnTo>
                      <a:pt x="785" y="1475"/>
                    </a:lnTo>
                    <a:lnTo>
                      <a:pt x="759" y="1463"/>
                    </a:lnTo>
                    <a:lnTo>
                      <a:pt x="743" y="1448"/>
                    </a:lnTo>
                    <a:lnTo>
                      <a:pt x="741" y="1428"/>
                    </a:lnTo>
                    <a:lnTo>
                      <a:pt x="747" y="1403"/>
                    </a:lnTo>
                    <a:lnTo>
                      <a:pt x="762" y="1374"/>
                    </a:lnTo>
                    <a:lnTo>
                      <a:pt x="782" y="1341"/>
                    </a:lnTo>
                    <a:lnTo>
                      <a:pt x="806" y="1306"/>
                    </a:lnTo>
                    <a:lnTo>
                      <a:pt x="834" y="1269"/>
                    </a:lnTo>
                    <a:lnTo>
                      <a:pt x="860" y="1230"/>
                    </a:lnTo>
                    <a:lnTo>
                      <a:pt x="888" y="1187"/>
                    </a:lnTo>
                    <a:lnTo>
                      <a:pt x="912" y="1143"/>
                    </a:lnTo>
                    <a:lnTo>
                      <a:pt x="931" y="1098"/>
                    </a:lnTo>
                    <a:lnTo>
                      <a:pt x="945" y="1053"/>
                    </a:lnTo>
                    <a:lnTo>
                      <a:pt x="950" y="1005"/>
                    </a:lnTo>
                    <a:lnTo>
                      <a:pt x="947" y="958"/>
                    </a:lnTo>
                    <a:lnTo>
                      <a:pt x="933" y="911"/>
                    </a:lnTo>
                    <a:lnTo>
                      <a:pt x="914" y="917"/>
                    </a:lnTo>
                    <a:lnTo>
                      <a:pt x="893" y="919"/>
                    </a:lnTo>
                    <a:lnTo>
                      <a:pt x="870" y="919"/>
                    </a:lnTo>
                    <a:lnTo>
                      <a:pt x="846" y="917"/>
                    </a:lnTo>
                    <a:lnTo>
                      <a:pt x="822" y="911"/>
                    </a:lnTo>
                    <a:lnTo>
                      <a:pt x="795" y="902"/>
                    </a:lnTo>
                    <a:lnTo>
                      <a:pt x="771" y="892"/>
                    </a:lnTo>
                    <a:lnTo>
                      <a:pt x="745" y="882"/>
                    </a:lnTo>
                    <a:lnTo>
                      <a:pt x="721" y="867"/>
                    </a:lnTo>
                    <a:lnTo>
                      <a:pt x="696" y="853"/>
                    </a:lnTo>
                    <a:lnTo>
                      <a:pt x="672" y="836"/>
                    </a:lnTo>
                    <a:lnTo>
                      <a:pt x="651" y="822"/>
                    </a:lnTo>
                    <a:lnTo>
                      <a:pt x="630" y="804"/>
                    </a:lnTo>
                    <a:lnTo>
                      <a:pt x="609" y="787"/>
                    </a:lnTo>
                    <a:lnTo>
                      <a:pt x="593" y="771"/>
                    </a:lnTo>
                    <a:lnTo>
                      <a:pt x="578" y="754"/>
                    </a:lnTo>
                    <a:lnTo>
                      <a:pt x="564" y="781"/>
                    </a:lnTo>
                    <a:lnTo>
                      <a:pt x="543" y="799"/>
                    </a:lnTo>
                    <a:lnTo>
                      <a:pt x="513" y="812"/>
                    </a:lnTo>
                    <a:lnTo>
                      <a:pt x="480" y="820"/>
                    </a:lnTo>
                    <a:lnTo>
                      <a:pt x="440" y="822"/>
                    </a:lnTo>
                    <a:lnTo>
                      <a:pt x="399" y="820"/>
                    </a:lnTo>
                    <a:lnTo>
                      <a:pt x="353" y="814"/>
                    </a:lnTo>
                    <a:lnTo>
                      <a:pt x="310" y="806"/>
                    </a:lnTo>
                    <a:lnTo>
                      <a:pt x="264" y="793"/>
                    </a:lnTo>
                    <a:lnTo>
                      <a:pt x="221" y="781"/>
                    </a:lnTo>
                    <a:lnTo>
                      <a:pt x="181" y="764"/>
                    </a:lnTo>
                    <a:lnTo>
                      <a:pt x="146" y="748"/>
                    </a:lnTo>
                    <a:lnTo>
                      <a:pt x="117" y="731"/>
                    </a:lnTo>
                    <a:lnTo>
                      <a:pt x="92" y="715"/>
                    </a:lnTo>
                    <a:lnTo>
                      <a:pt x="76" y="698"/>
                    </a:lnTo>
                    <a:lnTo>
                      <a:pt x="71" y="684"/>
                    </a:lnTo>
                    <a:lnTo>
                      <a:pt x="40" y="678"/>
                    </a:lnTo>
                    <a:lnTo>
                      <a:pt x="19" y="668"/>
                    </a:lnTo>
                    <a:lnTo>
                      <a:pt x="5" y="655"/>
                    </a:lnTo>
                    <a:lnTo>
                      <a:pt x="0" y="641"/>
                    </a:lnTo>
                    <a:lnTo>
                      <a:pt x="2" y="626"/>
                    </a:lnTo>
                    <a:lnTo>
                      <a:pt x="9" y="608"/>
                    </a:lnTo>
                    <a:lnTo>
                      <a:pt x="19" y="591"/>
                    </a:lnTo>
                    <a:lnTo>
                      <a:pt x="35" y="573"/>
                    </a:lnTo>
                    <a:lnTo>
                      <a:pt x="54" y="554"/>
                    </a:lnTo>
                    <a:lnTo>
                      <a:pt x="75" y="538"/>
                    </a:lnTo>
                    <a:lnTo>
                      <a:pt x="97" y="519"/>
                    </a:lnTo>
                    <a:lnTo>
                      <a:pt x="120" y="505"/>
                    </a:lnTo>
                    <a:lnTo>
                      <a:pt x="141" y="490"/>
                    </a:lnTo>
                    <a:lnTo>
                      <a:pt x="162" y="480"/>
                    </a:lnTo>
                    <a:lnTo>
                      <a:pt x="179" y="472"/>
                    </a:lnTo>
                    <a:lnTo>
                      <a:pt x="195" y="466"/>
                    </a:lnTo>
                    <a:lnTo>
                      <a:pt x="186" y="431"/>
                    </a:lnTo>
                    <a:lnTo>
                      <a:pt x="183" y="398"/>
                    </a:lnTo>
                    <a:lnTo>
                      <a:pt x="183" y="365"/>
                    </a:lnTo>
                    <a:lnTo>
                      <a:pt x="188" y="336"/>
                    </a:lnTo>
                    <a:lnTo>
                      <a:pt x="197" y="309"/>
                    </a:lnTo>
                    <a:lnTo>
                      <a:pt x="209" y="284"/>
                    </a:lnTo>
                    <a:lnTo>
                      <a:pt x="228" y="264"/>
                    </a:lnTo>
                    <a:lnTo>
                      <a:pt x="249" y="245"/>
                    </a:lnTo>
                    <a:lnTo>
                      <a:pt x="275" y="231"/>
                    </a:lnTo>
                    <a:lnTo>
                      <a:pt x="305" y="219"/>
                    </a:lnTo>
                    <a:lnTo>
                      <a:pt x="338" y="212"/>
                    </a:lnTo>
                    <a:lnTo>
                      <a:pt x="374" y="208"/>
                    </a:lnTo>
                    <a:lnTo>
                      <a:pt x="416" y="208"/>
                    </a:lnTo>
                    <a:lnTo>
                      <a:pt x="459" y="212"/>
                    </a:lnTo>
                    <a:lnTo>
                      <a:pt x="508" y="223"/>
                    </a:lnTo>
                    <a:lnTo>
                      <a:pt x="559" y="237"/>
                    </a:lnTo>
                    <a:lnTo>
                      <a:pt x="566" y="179"/>
                    </a:lnTo>
                    <a:lnTo>
                      <a:pt x="581" y="132"/>
                    </a:lnTo>
                    <a:lnTo>
                      <a:pt x="604" y="101"/>
                    </a:lnTo>
                    <a:lnTo>
                      <a:pt x="632" y="85"/>
                    </a:lnTo>
                    <a:lnTo>
                      <a:pt x="663" y="83"/>
                    </a:lnTo>
                    <a:lnTo>
                      <a:pt x="694" y="97"/>
                    </a:lnTo>
                    <a:lnTo>
                      <a:pt x="726" y="130"/>
                    </a:lnTo>
                    <a:lnTo>
                      <a:pt x="752" y="179"/>
                    </a:lnTo>
                    <a:lnTo>
                      <a:pt x="788" y="149"/>
                    </a:lnTo>
                    <a:lnTo>
                      <a:pt x="829" y="120"/>
                    </a:lnTo>
                    <a:lnTo>
                      <a:pt x="872" y="91"/>
                    </a:lnTo>
                    <a:lnTo>
                      <a:pt x="919" y="66"/>
                    </a:lnTo>
                    <a:lnTo>
                      <a:pt x="966" y="44"/>
                    </a:lnTo>
                    <a:lnTo>
                      <a:pt x="1015" y="23"/>
                    </a:lnTo>
                    <a:lnTo>
                      <a:pt x="1064" y="11"/>
                    </a:lnTo>
                    <a:lnTo>
                      <a:pt x="1111" y="0"/>
                    </a:lnTo>
                    <a:lnTo>
                      <a:pt x="1154" y="0"/>
                    </a:lnTo>
                    <a:lnTo>
                      <a:pt x="1196" y="4"/>
                    </a:lnTo>
                    <a:lnTo>
                      <a:pt x="1234" y="19"/>
                    </a:lnTo>
                    <a:lnTo>
                      <a:pt x="1265" y="39"/>
                    </a:lnTo>
                    <a:lnTo>
                      <a:pt x="1292" y="72"/>
                    </a:lnTo>
                    <a:lnTo>
                      <a:pt x="1311" y="116"/>
                    </a:lnTo>
                    <a:lnTo>
                      <a:pt x="1323" y="171"/>
                    </a:lnTo>
                    <a:lnTo>
                      <a:pt x="1325" y="237"/>
                    </a:lnTo>
                    <a:lnTo>
                      <a:pt x="1382" y="264"/>
                    </a:lnTo>
                    <a:lnTo>
                      <a:pt x="1431" y="293"/>
                    </a:lnTo>
                    <a:lnTo>
                      <a:pt x="1476" y="326"/>
                    </a:lnTo>
                    <a:lnTo>
                      <a:pt x="1513" y="361"/>
                    </a:lnTo>
                    <a:lnTo>
                      <a:pt x="1544" y="398"/>
                    </a:lnTo>
                    <a:lnTo>
                      <a:pt x="1568" y="437"/>
                    </a:lnTo>
                    <a:lnTo>
                      <a:pt x="1586" y="480"/>
                    </a:lnTo>
                    <a:lnTo>
                      <a:pt x="1598" y="523"/>
                    </a:lnTo>
                    <a:lnTo>
                      <a:pt x="1605" y="573"/>
                    </a:lnTo>
                    <a:lnTo>
                      <a:pt x="1603" y="622"/>
                    </a:lnTo>
                    <a:lnTo>
                      <a:pt x="1598" y="676"/>
                    </a:lnTo>
                    <a:lnTo>
                      <a:pt x="1584" y="731"/>
                    </a:lnTo>
                    <a:lnTo>
                      <a:pt x="1567" y="791"/>
                    </a:lnTo>
                    <a:lnTo>
                      <a:pt x="1542" y="853"/>
                    </a:lnTo>
                    <a:lnTo>
                      <a:pt x="1511" y="917"/>
                    </a:lnTo>
                    <a:lnTo>
                      <a:pt x="1474" y="985"/>
                    </a:lnTo>
                    <a:lnTo>
                      <a:pt x="1530" y="1034"/>
                    </a:lnTo>
                    <a:lnTo>
                      <a:pt x="1568" y="1112"/>
                    </a:lnTo>
                    <a:lnTo>
                      <a:pt x="1588" y="1205"/>
                    </a:lnTo>
                    <a:lnTo>
                      <a:pt x="1591" y="1302"/>
                    </a:lnTo>
                    <a:lnTo>
                      <a:pt x="1577" y="1388"/>
                    </a:lnTo>
                    <a:lnTo>
                      <a:pt x="1547" y="1452"/>
                    </a:lnTo>
                    <a:lnTo>
                      <a:pt x="1504" y="1485"/>
                    </a:lnTo>
                    <a:lnTo>
                      <a:pt x="1446" y="1471"/>
                    </a:lnTo>
                    <a:close/>
                  </a:path>
                </a:pathLst>
              </a:custGeom>
              <a:solidFill>
                <a:schemeClr val="tx1"/>
              </a:solidFill>
              <a:ln w="9525">
                <a:noFill/>
                <a:round/>
                <a:headEnd/>
                <a:tailEnd/>
              </a:ln>
            </p:spPr>
            <p:txBody>
              <a:bodyPr/>
              <a:lstStyle/>
              <a:p>
                <a:endParaRPr lang="zh-TW" altLang="en-US"/>
              </a:p>
            </p:txBody>
          </p:sp>
          <p:grpSp>
            <p:nvGrpSpPr>
              <p:cNvPr id="61" name="Group 15"/>
              <p:cNvGrpSpPr>
                <a:grpSpLocks/>
              </p:cNvGrpSpPr>
              <p:nvPr/>
            </p:nvGrpSpPr>
            <p:grpSpPr bwMode="auto">
              <a:xfrm>
                <a:off x="1791" y="1710"/>
                <a:ext cx="1313" cy="2585"/>
                <a:chOff x="3312" y="1710"/>
                <a:chExt cx="1313" cy="2585"/>
              </a:xfrm>
            </p:grpSpPr>
            <p:sp>
              <p:nvSpPr>
                <p:cNvPr id="62" name="Freeform 16"/>
                <p:cNvSpPr>
                  <a:spLocks/>
                </p:cNvSpPr>
                <p:nvPr/>
              </p:nvSpPr>
              <p:spPr bwMode="auto">
                <a:xfrm>
                  <a:off x="3558" y="2761"/>
                  <a:ext cx="50" cy="440"/>
                </a:xfrm>
                <a:custGeom>
                  <a:avLst/>
                  <a:gdLst>
                    <a:gd name="T0" fmla="*/ 2 w 66"/>
                    <a:gd name="T1" fmla="*/ 2 h 579"/>
                    <a:gd name="T2" fmla="*/ 2 w 66"/>
                    <a:gd name="T3" fmla="*/ 2 h 579"/>
                    <a:gd name="T4" fmla="*/ 2 w 66"/>
                    <a:gd name="T5" fmla="*/ 2 h 579"/>
                    <a:gd name="T6" fmla="*/ 2 w 66"/>
                    <a:gd name="T7" fmla="*/ 2 h 579"/>
                    <a:gd name="T8" fmla="*/ 2 w 66"/>
                    <a:gd name="T9" fmla="*/ 2 h 579"/>
                    <a:gd name="T10" fmla="*/ 2 w 66"/>
                    <a:gd name="T11" fmla="*/ 2 h 579"/>
                    <a:gd name="T12" fmla="*/ 2 w 66"/>
                    <a:gd name="T13" fmla="*/ 2 h 579"/>
                    <a:gd name="T14" fmla="*/ 2 w 66"/>
                    <a:gd name="T15" fmla="*/ 2 h 579"/>
                    <a:gd name="T16" fmla="*/ 2 w 66"/>
                    <a:gd name="T17" fmla="*/ 0 h 579"/>
                    <a:gd name="T18" fmla="*/ 2 w 66"/>
                    <a:gd name="T19" fmla="*/ 2 h 579"/>
                    <a:gd name="T20" fmla="*/ 2 w 66"/>
                    <a:gd name="T21" fmla="*/ 2 h 579"/>
                    <a:gd name="T22" fmla="*/ 2 w 66"/>
                    <a:gd name="T23" fmla="*/ 2 h 579"/>
                    <a:gd name="T24" fmla="*/ 2 w 66"/>
                    <a:gd name="T25" fmla="*/ 2 h 579"/>
                    <a:gd name="T26" fmla="*/ 0 w 66"/>
                    <a:gd name="T27" fmla="*/ 2 h 579"/>
                    <a:gd name="T28" fmla="*/ 0 w 66"/>
                    <a:gd name="T29" fmla="*/ 2 h 579"/>
                    <a:gd name="T30" fmla="*/ 2 w 66"/>
                    <a:gd name="T31" fmla="*/ 2 h 579"/>
                    <a:gd name="T32" fmla="*/ 2 w 66"/>
                    <a:gd name="T33" fmla="*/ 2 h 579"/>
                    <a:gd name="T34" fmla="*/ 2 w 66"/>
                    <a:gd name="T35" fmla="*/ 2 h 579"/>
                    <a:gd name="T36" fmla="*/ 2 w 66"/>
                    <a:gd name="T37" fmla="*/ 2 h 579"/>
                    <a:gd name="T38" fmla="*/ 2 w 66"/>
                    <a:gd name="T39" fmla="*/ 2 h 579"/>
                    <a:gd name="T40" fmla="*/ 2 w 66"/>
                    <a:gd name="T41" fmla="*/ 2 h 579"/>
                    <a:gd name="T42" fmla="*/ 2 w 66"/>
                    <a:gd name="T43" fmla="*/ 2 h 579"/>
                    <a:gd name="T44" fmla="*/ 2 w 66"/>
                    <a:gd name="T45" fmla="*/ 2 h 579"/>
                    <a:gd name="T46" fmla="*/ 2 w 66"/>
                    <a:gd name="T47" fmla="*/ 2 h 579"/>
                    <a:gd name="T48" fmla="*/ 2 w 66"/>
                    <a:gd name="T49" fmla="*/ 2 h 579"/>
                    <a:gd name="T50" fmla="*/ 2 w 66"/>
                    <a:gd name="T51" fmla="*/ 2 h 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579"/>
                    <a:gd name="T80" fmla="*/ 66 w 66"/>
                    <a:gd name="T81" fmla="*/ 579 h 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579">
                      <a:moveTo>
                        <a:pt x="62" y="535"/>
                      </a:moveTo>
                      <a:lnTo>
                        <a:pt x="54" y="511"/>
                      </a:lnTo>
                      <a:lnTo>
                        <a:pt x="49" y="484"/>
                      </a:lnTo>
                      <a:lnTo>
                        <a:pt x="45" y="455"/>
                      </a:lnTo>
                      <a:lnTo>
                        <a:pt x="43" y="428"/>
                      </a:lnTo>
                      <a:lnTo>
                        <a:pt x="42" y="329"/>
                      </a:lnTo>
                      <a:lnTo>
                        <a:pt x="42" y="187"/>
                      </a:lnTo>
                      <a:lnTo>
                        <a:pt x="38" y="58"/>
                      </a:lnTo>
                      <a:lnTo>
                        <a:pt x="31" y="0"/>
                      </a:lnTo>
                      <a:lnTo>
                        <a:pt x="24" y="16"/>
                      </a:lnTo>
                      <a:lnTo>
                        <a:pt x="17" y="68"/>
                      </a:lnTo>
                      <a:lnTo>
                        <a:pt x="10" y="142"/>
                      </a:lnTo>
                      <a:lnTo>
                        <a:pt x="3" y="233"/>
                      </a:lnTo>
                      <a:lnTo>
                        <a:pt x="0" y="327"/>
                      </a:lnTo>
                      <a:lnTo>
                        <a:pt x="0" y="420"/>
                      </a:lnTo>
                      <a:lnTo>
                        <a:pt x="5" y="500"/>
                      </a:lnTo>
                      <a:lnTo>
                        <a:pt x="17" y="560"/>
                      </a:lnTo>
                      <a:lnTo>
                        <a:pt x="24" y="570"/>
                      </a:lnTo>
                      <a:lnTo>
                        <a:pt x="31" y="577"/>
                      </a:lnTo>
                      <a:lnTo>
                        <a:pt x="40" y="579"/>
                      </a:lnTo>
                      <a:lnTo>
                        <a:pt x="50" y="577"/>
                      </a:lnTo>
                      <a:lnTo>
                        <a:pt x="59" y="570"/>
                      </a:lnTo>
                      <a:lnTo>
                        <a:pt x="64" y="560"/>
                      </a:lnTo>
                      <a:lnTo>
                        <a:pt x="66" y="548"/>
                      </a:lnTo>
                      <a:lnTo>
                        <a:pt x="62" y="535"/>
                      </a:lnTo>
                      <a:close/>
                    </a:path>
                  </a:pathLst>
                </a:custGeom>
                <a:solidFill>
                  <a:srgbClr val="FF997F"/>
                </a:solidFill>
                <a:ln w="9525">
                  <a:noFill/>
                  <a:round/>
                  <a:headEnd/>
                  <a:tailEnd/>
                </a:ln>
              </p:spPr>
              <p:txBody>
                <a:bodyPr/>
                <a:lstStyle/>
                <a:p>
                  <a:endParaRPr lang="zh-TW" altLang="en-US"/>
                </a:p>
              </p:txBody>
            </p:sp>
            <p:sp>
              <p:nvSpPr>
                <p:cNvPr id="63" name="Freeform 17"/>
                <p:cNvSpPr>
                  <a:spLocks/>
                </p:cNvSpPr>
                <p:nvPr/>
              </p:nvSpPr>
              <p:spPr bwMode="auto">
                <a:xfrm>
                  <a:off x="3571" y="3044"/>
                  <a:ext cx="259" cy="159"/>
                </a:xfrm>
                <a:custGeom>
                  <a:avLst/>
                  <a:gdLst>
                    <a:gd name="T0" fmla="*/ 2 w 345"/>
                    <a:gd name="T1" fmla="*/ 2 h 208"/>
                    <a:gd name="T2" fmla="*/ 2 w 345"/>
                    <a:gd name="T3" fmla="*/ 2 h 208"/>
                    <a:gd name="T4" fmla="*/ 2 w 345"/>
                    <a:gd name="T5" fmla="*/ 2 h 208"/>
                    <a:gd name="T6" fmla="*/ 2 w 345"/>
                    <a:gd name="T7" fmla="*/ 2 h 208"/>
                    <a:gd name="T8" fmla="*/ 2 w 345"/>
                    <a:gd name="T9" fmla="*/ 2 h 208"/>
                    <a:gd name="T10" fmla="*/ 2 w 345"/>
                    <a:gd name="T11" fmla="*/ 2 h 208"/>
                    <a:gd name="T12" fmla="*/ 2 w 345"/>
                    <a:gd name="T13" fmla="*/ 2 h 208"/>
                    <a:gd name="T14" fmla="*/ 2 w 345"/>
                    <a:gd name="T15" fmla="*/ 2 h 208"/>
                    <a:gd name="T16" fmla="*/ 2 w 345"/>
                    <a:gd name="T17" fmla="*/ 2 h 208"/>
                    <a:gd name="T18" fmla="*/ 2 w 345"/>
                    <a:gd name="T19" fmla="*/ 2 h 208"/>
                    <a:gd name="T20" fmla="*/ 0 w 345"/>
                    <a:gd name="T21" fmla="*/ 2 h 208"/>
                    <a:gd name="T22" fmla="*/ 2 w 345"/>
                    <a:gd name="T23" fmla="*/ 2 h 208"/>
                    <a:gd name="T24" fmla="*/ 2 w 345"/>
                    <a:gd name="T25" fmla="*/ 2 h 208"/>
                    <a:gd name="T26" fmla="*/ 2 w 345"/>
                    <a:gd name="T27" fmla="*/ 2 h 208"/>
                    <a:gd name="T28" fmla="*/ 2 w 345"/>
                    <a:gd name="T29" fmla="*/ 2 h 208"/>
                    <a:gd name="T30" fmla="*/ 2 w 345"/>
                    <a:gd name="T31" fmla="*/ 2 h 208"/>
                    <a:gd name="T32" fmla="*/ 2 w 345"/>
                    <a:gd name="T33" fmla="*/ 2 h 208"/>
                    <a:gd name="T34" fmla="*/ 2 w 345"/>
                    <a:gd name="T35" fmla="*/ 2 h 208"/>
                    <a:gd name="T36" fmla="*/ 2 w 345"/>
                    <a:gd name="T37" fmla="*/ 2 h 208"/>
                    <a:gd name="T38" fmla="*/ 2 w 345"/>
                    <a:gd name="T39" fmla="*/ 2 h 208"/>
                    <a:gd name="T40" fmla="*/ 2 w 345"/>
                    <a:gd name="T41" fmla="*/ 2 h 208"/>
                    <a:gd name="T42" fmla="*/ 2 w 345"/>
                    <a:gd name="T43" fmla="*/ 2 h 208"/>
                    <a:gd name="T44" fmla="*/ 2 w 345"/>
                    <a:gd name="T45" fmla="*/ 2 h 208"/>
                    <a:gd name="T46" fmla="*/ 2 w 345"/>
                    <a:gd name="T47" fmla="*/ 2 h 208"/>
                    <a:gd name="T48" fmla="*/ 2 w 345"/>
                    <a:gd name="T49" fmla="*/ 2 h 208"/>
                    <a:gd name="T50" fmla="*/ 2 w 345"/>
                    <a:gd name="T51" fmla="*/ 2 h 208"/>
                    <a:gd name="T52" fmla="*/ 2 w 345"/>
                    <a:gd name="T53" fmla="*/ 2 h 208"/>
                    <a:gd name="T54" fmla="*/ 2 w 345"/>
                    <a:gd name="T55" fmla="*/ 2 h 208"/>
                    <a:gd name="T56" fmla="*/ 2 w 345"/>
                    <a:gd name="T57" fmla="*/ 2 h 208"/>
                    <a:gd name="T58" fmla="*/ 2 w 345"/>
                    <a:gd name="T59" fmla="*/ 0 h 208"/>
                    <a:gd name="T60" fmla="*/ 2 w 345"/>
                    <a:gd name="T61" fmla="*/ 2 h 208"/>
                    <a:gd name="T62" fmla="*/ 2 w 345"/>
                    <a:gd name="T63" fmla="*/ 2 h 208"/>
                    <a:gd name="T64" fmla="*/ 2 w 345"/>
                    <a:gd name="T65" fmla="*/ 2 h 208"/>
                    <a:gd name="T66" fmla="*/ 2 w 345"/>
                    <a:gd name="T67" fmla="*/ 2 h 208"/>
                    <a:gd name="T68" fmla="*/ 2 w 345"/>
                    <a:gd name="T69" fmla="*/ 2 h 208"/>
                    <a:gd name="T70" fmla="*/ 2 w 345"/>
                    <a:gd name="T71" fmla="*/ 2 h 208"/>
                    <a:gd name="T72" fmla="*/ 2 w 345"/>
                    <a:gd name="T73" fmla="*/ 2 h 208"/>
                    <a:gd name="T74" fmla="*/ 2 w 345"/>
                    <a:gd name="T75" fmla="*/ 2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5"/>
                    <a:gd name="T115" fmla="*/ 0 h 208"/>
                    <a:gd name="T116" fmla="*/ 345 w 345"/>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5" h="208">
                      <a:moveTo>
                        <a:pt x="167" y="84"/>
                      </a:moveTo>
                      <a:lnTo>
                        <a:pt x="148" y="94"/>
                      </a:lnTo>
                      <a:lnTo>
                        <a:pt x="127" y="105"/>
                      </a:lnTo>
                      <a:lnTo>
                        <a:pt x="108" y="113"/>
                      </a:lnTo>
                      <a:lnTo>
                        <a:pt x="89" y="121"/>
                      </a:lnTo>
                      <a:lnTo>
                        <a:pt x="70" y="130"/>
                      </a:lnTo>
                      <a:lnTo>
                        <a:pt x="49" y="136"/>
                      </a:lnTo>
                      <a:lnTo>
                        <a:pt x="30" y="144"/>
                      </a:lnTo>
                      <a:lnTo>
                        <a:pt x="9" y="150"/>
                      </a:lnTo>
                      <a:lnTo>
                        <a:pt x="2" y="162"/>
                      </a:lnTo>
                      <a:lnTo>
                        <a:pt x="0" y="183"/>
                      </a:lnTo>
                      <a:lnTo>
                        <a:pt x="4" y="202"/>
                      </a:lnTo>
                      <a:lnTo>
                        <a:pt x="14" y="208"/>
                      </a:lnTo>
                      <a:lnTo>
                        <a:pt x="37" y="200"/>
                      </a:lnTo>
                      <a:lnTo>
                        <a:pt x="59" y="191"/>
                      </a:lnTo>
                      <a:lnTo>
                        <a:pt x="82" y="183"/>
                      </a:lnTo>
                      <a:lnTo>
                        <a:pt x="105" y="173"/>
                      </a:lnTo>
                      <a:lnTo>
                        <a:pt x="127" y="162"/>
                      </a:lnTo>
                      <a:lnTo>
                        <a:pt x="150" y="152"/>
                      </a:lnTo>
                      <a:lnTo>
                        <a:pt x="173" y="142"/>
                      </a:lnTo>
                      <a:lnTo>
                        <a:pt x="193" y="130"/>
                      </a:lnTo>
                      <a:lnTo>
                        <a:pt x="211" y="119"/>
                      </a:lnTo>
                      <a:lnTo>
                        <a:pt x="228" y="111"/>
                      </a:lnTo>
                      <a:lnTo>
                        <a:pt x="246" y="101"/>
                      </a:lnTo>
                      <a:lnTo>
                        <a:pt x="265" y="90"/>
                      </a:lnTo>
                      <a:lnTo>
                        <a:pt x="284" y="78"/>
                      </a:lnTo>
                      <a:lnTo>
                        <a:pt x="305" y="68"/>
                      </a:lnTo>
                      <a:lnTo>
                        <a:pt x="324" y="57"/>
                      </a:lnTo>
                      <a:lnTo>
                        <a:pt x="345" y="45"/>
                      </a:lnTo>
                      <a:lnTo>
                        <a:pt x="320" y="0"/>
                      </a:lnTo>
                      <a:lnTo>
                        <a:pt x="303" y="10"/>
                      </a:lnTo>
                      <a:lnTo>
                        <a:pt x="284" y="20"/>
                      </a:lnTo>
                      <a:lnTo>
                        <a:pt x="267" y="31"/>
                      </a:lnTo>
                      <a:lnTo>
                        <a:pt x="247" y="41"/>
                      </a:lnTo>
                      <a:lnTo>
                        <a:pt x="228" y="51"/>
                      </a:lnTo>
                      <a:lnTo>
                        <a:pt x="207" y="64"/>
                      </a:lnTo>
                      <a:lnTo>
                        <a:pt x="188" y="74"/>
                      </a:lnTo>
                      <a:lnTo>
                        <a:pt x="167" y="84"/>
                      </a:lnTo>
                      <a:close/>
                    </a:path>
                  </a:pathLst>
                </a:custGeom>
                <a:solidFill>
                  <a:srgbClr val="FF997F"/>
                </a:solidFill>
                <a:ln w="9525">
                  <a:noFill/>
                  <a:round/>
                  <a:headEnd/>
                  <a:tailEnd/>
                </a:ln>
              </p:spPr>
              <p:txBody>
                <a:bodyPr/>
                <a:lstStyle/>
                <a:p>
                  <a:endParaRPr lang="zh-TW" altLang="en-US"/>
                </a:p>
              </p:txBody>
            </p:sp>
            <p:sp>
              <p:nvSpPr>
                <p:cNvPr id="64" name="Freeform 18"/>
                <p:cNvSpPr>
                  <a:spLocks/>
                </p:cNvSpPr>
                <p:nvPr/>
              </p:nvSpPr>
              <p:spPr bwMode="auto">
                <a:xfrm>
                  <a:off x="3811" y="2921"/>
                  <a:ext cx="211" cy="158"/>
                </a:xfrm>
                <a:custGeom>
                  <a:avLst/>
                  <a:gdLst>
                    <a:gd name="T0" fmla="*/ 2 w 281"/>
                    <a:gd name="T1" fmla="*/ 0 h 208"/>
                    <a:gd name="T2" fmla="*/ 2 w 281"/>
                    <a:gd name="T3" fmla="*/ 0 h 208"/>
                    <a:gd name="T4" fmla="*/ 2 w 281"/>
                    <a:gd name="T5" fmla="*/ 0 h 208"/>
                    <a:gd name="T6" fmla="*/ 2 w 281"/>
                    <a:gd name="T7" fmla="*/ 0 h 208"/>
                    <a:gd name="T8" fmla="*/ 2 w 281"/>
                    <a:gd name="T9" fmla="*/ 2 h 208"/>
                    <a:gd name="T10" fmla="*/ 2 w 281"/>
                    <a:gd name="T11" fmla="*/ 2 h 208"/>
                    <a:gd name="T12" fmla="*/ 2 w 281"/>
                    <a:gd name="T13" fmla="*/ 2 h 208"/>
                    <a:gd name="T14" fmla="*/ 2 w 281"/>
                    <a:gd name="T15" fmla="*/ 2 h 208"/>
                    <a:gd name="T16" fmla="*/ 2 w 281"/>
                    <a:gd name="T17" fmla="*/ 2 h 208"/>
                    <a:gd name="T18" fmla="*/ 2 w 281"/>
                    <a:gd name="T19" fmla="*/ 2 h 208"/>
                    <a:gd name="T20" fmla="*/ 2 w 281"/>
                    <a:gd name="T21" fmla="*/ 2 h 208"/>
                    <a:gd name="T22" fmla="*/ 2 w 281"/>
                    <a:gd name="T23" fmla="*/ 2 h 208"/>
                    <a:gd name="T24" fmla="*/ 2 w 281"/>
                    <a:gd name="T25" fmla="*/ 2 h 208"/>
                    <a:gd name="T26" fmla="*/ 2 w 281"/>
                    <a:gd name="T27" fmla="*/ 2 h 208"/>
                    <a:gd name="T28" fmla="*/ 2 w 281"/>
                    <a:gd name="T29" fmla="*/ 2 h 208"/>
                    <a:gd name="T30" fmla="*/ 2 w 281"/>
                    <a:gd name="T31" fmla="*/ 2 h 208"/>
                    <a:gd name="T32" fmla="*/ 2 w 281"/>
                    <a:gd name="T33" fmla="*/ 2 h 208"/>
                    <a:gd name="T34" fmla="*/ 2 w 281"/>
                    <a:gd name="T35" fmla="*/ 2 h 208"/>
                    <a:gd name="T36" fmla="*/ 2 w 281"/>
                    <a:gd name="T37" fmla="*/ 2 h 208"/>
                    <a:gd name="T38" fmla="*/ 2 w 281"/>
                    <a:gd name="T39" fmla="*/ 2 h 208"/>
                    <a:gd name="T40" fmla="*/ 0 w 281"/>
                    <a:gd name="T41" fmla="*/ 2 h 208"/>
                    <a:gd name="T42" fmla="*/ 2 w 281"/>
                    <a:gd name="T43" fmla="*/ 2 h 208"/>
                    <a:gd name="T44" fmla="*/ 2 w 281"/>
                    <a:gd name="T45" fmla="*/ 2 h 208"/>
                    <a:gd name="T46" fmla="*/ 2 w 281"/>
                    <a:gd name="T47" fmla="*/ 2 h 208"/>
                    <a:gd name="T48" fmla="*/ 2 w 281"/>
                    <a:gd name="T49" fmla="*/ 2 h 208"/>
                    <a:gd name="T50" fmla="*/ 2 w 281"/>
                    <a:gd name="T51" fmla="*/ 2 h 208"/>
                    <a:gd name="T52" fmla="*/ 2 w 281"/>
                    <a:gd name="T53" fmla="*/ 2 h 208"/>
                    <a:gd name="T54" fmla="*/ 2 w 281"/>
                    <a:gd name="T55" fmla="*/ 2 h 208"/>
                    <a:gd name="T56" fmla="*/ 2 w 281"/>
                    <a:gd name="T57" fmla="*/ 2 h 208"/>
                    <a:gd name="T58" fmla="*/ 2 w 281"/>
                    <a:gd name="T59" fmla="*/ 2 h 208"/>
                    <a:gd name="T60" fmla="*/ 2 w 281"/>
                    <a:gd name="T61" fmla="*/ 2 h 208"/>
                    <a:gd name="T62" fmla="*/ 2 w 281"/>
                    <a:gd name="T63" fmla="*/ 2 h 208"/>
                    <a:gd name="T64" fmla="*/ 2 w 281"/>
                    <a:gd name="T65" fmla="*/ 2 h 208"/>
                    <a:gd name="T66" fmla="*/ 2 w 281"/>
                    <a:gd name="T67" fmla="*/ 0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1"/>
                    <a:gd name="T103" fmla="*/ 0 h 208"/>
                    <a:gd name="T104" fmla="*/ 281 w 281"/>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1" h="208">
                      <a:moveTo>
                        <a:pt x="276" y="0"/>
                      </a:moveTo>
                      <a:lnTo>
                        <a:pt x="270" y="0"/>
                      </a:lnTo>
                      <a:lnTo>
                        <a:pt x="262" y="0"/>
                      </a:lnTo>
                      <a:lnTo>
                        <a:pt x="251" y="0"/>
                      </a:lnTo>
                      <a:lnTo>
                        <a:pt x="244" y="2"/>
                      </a:lnTo>
                      <a:lnTo>
                        <a:pt x="225" y="12"/>
                      </a:lnTo>
                      <a:lnTo>
                        <a:pt x="202" y="25"/>
                      </a:lnTo>
                      <a:lnTo>
                        <a:pt x="175" y="43"/>
                      </a:lnTo>
                      <a:lnTo>
                        <a:pt x="147" y="64"/>
                      </a:lnTo>
                      <a:lnTo>
                        <a:pt x="119" y="82"/>
                      </a:lnTo>
                      <a:lnTo>
                        <a:pt x="93" y="101"/>
                      </a:lnTo>
                      <a:lnTo>
                        <a:pt x="72" y="115"/>
                      </a:lnTo>
                      <a:lnTo>
                        <a:pt x="58" y="126"/>
                      </a:lnTo>
                      <a:lnTo>
                        <a:pt x="51" y="130"/>
                      </a:lnTo>
                      <a:lnTo>
                        <a:pt x="44" y="134"/>
                      </a:lnTo>
                      <a:lnTo>
                        <a:pt x="37" y="140"/>
                      </a:lnTo>
                      <a:lnTo>
                        <a:pt x="30" y="144"/>
                      </a:lnTo>
                      <a:lnTo>
                        <a:pt x="21" y="148"/>
                      </a:lnTo>
                      <a:lnTo>
                        <a:pt x="14" y="152"/>
                      </a:lnTo>
                      <a:lnTo>
                        <a:pt x="7" y="159"/>
                      </a:lnTo>
                      <a:lnTo>
                        <a:pt x="0" y="163"/>
                      </a:lnTo>
                      <a:lnTo>
                        <a:pt x="25" y="208"/>
                      </a:lnTo>
                      <a:lnTo>
                        <a:pt x="58" y="190"/>
                      </a:lnTo>
                      <a:lnTo>
                        <a:pt x="91" y="171"/>
                      </a:lnTo>
                      <a:lnTo>
                        <a:pt x="122" y="152"/>
                      </a:lnTo>
                      <a:lnTo>
                        <a:pt x="154" y="134"/>
                      </a:lnTo>
                      <a:lnTo>
                        <a:pt x="183" y="115"/>
                      </a:lnTo>
                      <a:lnTo>
                        <a:pt x="213" y="97"/>
                      </a:lnTo>
                      <a:lnTo>
                        <a:pt x="239" y="78"/>
                      </a:lnTo>
                      <a:lnTo>
                        <a:pt x="263" y="60"/>
                      </a:lnTo>
                      <a:lnTo>
                        <a:pt x="272" y="47"/>
                      </a:lnTo>
                      <a:lnTo>
                        <a:pt x="279" y="29"/>
                      </a:lnTo>
                      <a:lnTo>
                        <a:pt x="281" y="12"/>
                      </a:lnTo>
                      <a:lnTo>
                        <a:pt x="276" y="0"/>
                      </a:lnTo>
                      <a:close/>
                    </a:path>
                  </a:pathLst>
                </a:custGeom>
                <a:solidFill>
                  <a:srgbClr val="000000"/>
                </a:solidFill>
                <a:ln w="9525">
                  <a:noFill/>
                  <a:round/>
                  <a:headEnd/>
                  <a:tailEnd/>
                </a:ln>
              </p:spPr>
              <p:txBody>
                <a:bodyPr/>
                <a:lstStyle/>
                <a:p>
                  <a:endParaRPr lang="zh-TW" altLang="en-US"/>
                </a:p>
              </p:txBody>
            </p:sp>
            <p:sp>
              <p:nvSpPr>
                <p:cNvPr id="65" name="Rectangle 19"/>
                <p:cNvSpPr>
                  <a:spLocks noChangeArrowheads="1"/>
                </p:cNvSpPr>
                <p:nvPr/>
              </p:nvSpPr>
              <p:spPr bwMode="auto">
                <a:xfrm>
                  <a:off x="4057" y="3716"/>
                  <a:ext cx="55" cy="459"/>
                </a:xfrm>
                <a:prstGeom prst="rect">
                  <a:avLst/>
                </a:prstGeom>
                <a:solidFill>
                  <a:srgbClr val="7C7C7C"/>
                </a:solidFill>
                <a:ln w="9525">
                  <a:noFill/>
                  <a:miter lim="800000"/>
                  <a:headEnd/>
                  <a:tailEnd/>
                </a:ln>
              </p:spPr>
              <p:txBody>
                <a:bodyPr/>
                <a:lstStyle/>
                <a:p>
                  <a:pPr algn="r"/>
                  <a:endParaRPr kumimoji="0" lang="zh-TW" altLang="en-US">
                    <a:latin typeface="Century Schoolbook" pitchFamily="18" charset="0"/>
                  </a:endParaRPr>
                </a:p>
              </p:txBody>
            </p:sp>
            <p:sp>
              <p:nvSpPr>
                <p:cNvPr id="66" name="Rectangle 20"/>
                <p:cNvSpPr>
                  <a:spLocks noChangeArrowheads="1"/>
                </p:cNvSpPr>
                <p:nvPr/>
              </p:nvSpPr>
              <p:spPr bwMode="auto">
                <a:xfrm>
                  <a:off x="4076" y="3738"/>
                  <a:ext cx="16" cy="415"/>
                </a:xfrm>
                <a:prstGeom prst="rect">
                  <a:avLst/>
                </a:prstGeom>
                <a:solidFill>
                  <a:srgbClr val="BFBFBF"/>
                </a:solidFill>
                <a:ln w="9525">
                  <a:noFill/>
                  <a:miter lim="800000"/>
                  <a:headEnd/>
                  <a:tailEnd/>
                </a:ln>
              </p:spPr>
              <p:txBody>
                <a:bodyPr/>
                <a:lstStyle/>
                <a:p>
                  <a:pPr algn="r"/>
                  <a:endParaRPr kumimoji="0" lang="zh-TW" altLang="en-US">
                    <a:latin typeface="Century Schoolbook" pitchFamily="18" charset="0"/>
                  </a:endParaRPr>
                </a:p>
              </p:txBody>
            </p:sp>
            <p:sp>
              <p:nvSpPr>
                <p:cNvPr id="67" name="Freeform 21"/>
                <p:cNvSpPr>
                  <a:spLocks/>
                </p:cNvSpPr>
                <p:nvPr/>
              </p:nvSpPr>
              <p:spPr bwMode="auto">
                <a:xfrm>
                  <a:off x="3824" y="3498"/>
                  <a:ext cx="480" cy="268"/>
                </a:xfrm>
                <a:custGeom>
                  <a:avLst/>
                  <a:gdLst>
                    <a:gd name="T0" fmla="*/ 2 w 639"/>
                    <a:gd name="T1" fmla="*/ 2 h 352"/>
                    <a:gd name="T2" fmla="*/ 0 w 639"/>
                    <a:gd name="T3" fmla="*/ 2 h 352"/>
                    <a:gd name="T4" fmla="*/ 2 w 639"/>
                    <a:gd name="T5" fmla="*/ 2 h 352"/>
                    <a:gd name="T6" fmla="*/ 2 w 639"/>
                    <a:gd name="T7" fmla="*/ 2 h 352"/>
                    <a:gd name="T8" fmla="*/ 2 w 639"/>
                    <a:gd name="T9" fmla="*/ 2 h 352"/>
                    <a:gd name="T10" fmla="*/ 2 w 639"/>
                    <a:gd name="T11" fmla="*/ 2 h 352"/>
                    <a:gd name="T12" fmla="*/ 2 w 639"/>
                    <a:gd name="T13" fmla="*/ 2 h 352"/>
                    <a:gd name="T14" fmla="*/ 2 w 639"/>
                    <a:gd name="T15" fmla="*/ 2 h 352"/>
                    <a:gd name="T16" fmla="*/ 2 w 639"/>
                    <a:gd name="T17" fmla="*/ 2 h 352"/>
                    <a:gd name="T18" fmla="*/ 2 w 639"/>
                    <a:gd name="T19" fmla="*/ 2 h 352"/>
                    <a:gd name="T20" fmla="*/ 2 w 639"/>
                    <a:gd name="T21" fmla="*/ 2 h 352"/>
                    <a:gd name="T22" fmla="*/ 2 w 639"/>
                    <a:gd name="T23" fmla="*/ 2 h 352"/>
                    <a:gd name="T24" fmla="*/ 2 w 639"/>
                    <a:gd name="T25" fmla="*/ 2 h 352"/>
                    <a:gd name="T26" fmla="*/ 2 w 639"/>
                    <a:gd name="T27" fmla="*/ 2 h 352"/>
                    <a:gd name="T28" fmla="*/ 2 w 639"/>
                    <a:gd name="T29" fmla="*/ 2 h 352"/>
                    <a:gd name="T30" fmla="*/ 2 w 639"/>
                    <a:gd name="T31" fmla="*/ 2 h 352"/>
                    <a:gd name="T32" fmla="*/ 2 w 639"/>
                    <a:gd name="T33" fmla="*/ 2 h 352"/>
                    <a:gd name="T34" fmla="*/ 2 w 639"/>
                    <a:gd name="T35" fmla="*/ 2 h 352"/>
                    <a:gd name="T36" fmla="*/ 2 w 639"/>
                    <a:gd name="T37" fmla="*/ 2 h 352"/>
                    <a:gd name="T38" fmla="*/ 2 w 639"/>
                    <a:gd name="T39" fmla="*/ 2 h 352"/>
                    <a:gd name="T40" fmla="*/ 2 w 639"/>
                    <a:gd name="T41" fmla="*/ 2 h 352"/>
                    <a:gd name="T42" fmla="*/ 2 w 639"/>
                    <a:gd name="T43" fmla="*/ 2 h 352"/>
                    <a:gd name="T44" fmla="*/ 2 w 639"/>
                    <a:gd name="T45" fmla="*/ 2 h 352"/>
                    <a:gd name="T46" fmla="*/ 2 w 639"/>
                    <a:gd name="T47" fmla="*/ 2 h 352"/>
                    <a:gd name="T48" fmla="*/ 2 w 639"/>
                    <a:gd name="T49" fmla="*/ 2 h 352"/>
                    <a:gd name="T50" fmla="*/ 2 w 639"/>
                    <a:gd name="T51" fmla="*/ 2 h 352"/>
                    <a:gd name="T52" fmla="*/ 2 w 639"/>
                    <a:gd name="T53" fmla="*/ 2 h 352"/>
                    <a:gd name="T54" fmla="*/ 2 w 639"/>
                    <a:gd name="T55" fmla="*/ 2 h 352"/>
                    <a:gd name="T56" fmla="*/ 2 w 639"/>
                    <a:gd name="T57" fmla="*/ 2 h 352"/>
                    <a:gd name="T58" fmla="*/ 2 w 639"/>
                    <a:gd name="T59" fmla="*/ 2 h 352"/>
                    <a:gd name="T60" fmla="*/ 2 w 639"/>
                    <a:gd name="T61" fmla="*/ 2 h 352"/>
                    <a:gd name="T62" fmla="*/ 2 w 639"/>
                    <a:gd name="T63" fmla="*/ 2 h 352"/>
                    <a:gd name="T64" fmla="*/ 2 w 639"/>
                    <a:gd name="T65" fmla="*/ 2 h 352"/>
                    <a:gd name="T66" fmla="*/ 2 w 639"/>
                    <a:gd name="T67" fmla="*/ 2 h 352"/>
                    <a:gd name="T68" fmla="*/ 2 w 639"/>
                    <a:gd name="T69" fmla="*/ 2 h 352"/>
                    <a:gd name="T70" fmla="*/ 2 w 639"/>
                    <a:gd name="T71" fmla="*/ 2 h 352"/>
                    <a:gd name="T72" fmla="*/ 2 w 639"/>
                    <a:gd name="T73" fmla="*/ 2 h 352"/>
                    <a:gd name="T74" fmla="*/ 2 w 639"/>
                    <a:gd name="T75" fmla="*/ 2 h 352"/>
                    <a:gd name="T76" fmla="*/ 2 w 639"/>
                    <a:gd name="T77" fmla="*/ 0 h 352"/>
                    <a:gd name="T78" fmla="*/ 2 w 639"/>
                    <a:gd name="T79" fmla="*/ 2 h 352"/>
                    <a:gd name="T80" fmla="*/ 2 w 639"/>
                    <a:gd name="T81" fmla="*/ 2 h 352"/>
                    <a:gd name="T82" fmla="*/ 2 w 639"/>
                    <a:gd name="T83" fmla="*/ 2 h 352"/>
                    <a:gd name="T84" fmla="*/ 2 w 639"/>
                    <a:gd name="T85" fmla="*/ 2 h 352"/>
                    <a:gd name="T86" fmla="*/ 2 w 639"/>
                    <a:gd name="T87" fmla="*/ 2 h 352"/>
                    <a:gd name="T88" fmla="*/ 2 w 639"/>
                    <a:gd name="T89" fmla="*/ 2 h 352"/>
                    <a:gd name="T90" fmla="*/ 2 w 639"/>
                    <a:gd name="T91" fmla="*/ 2 h 352"/>
                    <a:gd name="T92" fmla="*/ 2 w 639"/>
                    <a:gd name="T93" fmla="*/ 2 h 352"/>
                    <a:gd name="T94" fmla="*/ 2 w 639"/>
                    <a:gd name="T95" fmla="*/ 2 h 352"/>
                    <a:gd name="T96" fmla="*/ 2 w 639"/>
                    <a:gd name="T97" fmla="*/ 2 h 3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9"/>
                    <a:gd name="T148" fmla="*/ 0 h 352"/>
                    <a:gd name="T149" fmla="*/ 639 w 639"/>
                    <a:gd name="T150" fmla="*/ 352 h 3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9" h="352">
                      <a:moveTo>
                        <a:pt x="2" y="163"/>
                      </a:moveTo>
                      <a:lnTo>
                        <a:pt x="0" y="167"/>
                      </a:lnTo>
                      <a:lnTo>
                        <a:pt x="2" y="173"/>
                      </a:lnTo>
                      <a:lnTo>
                        <a:pt x="7" y="181"/>
                      </a:lnTo>
                      <a:lnTo>
                        <a:pt x="14" y="194"/>
                      </a:lnTo>
                      <a:lnTo>
                        <a:pt x="23" y="206"/>
                      </a:lnTo>
                      <a:lnTo>
                        <a:pt x="35" y="220"/>
                      </a:lnTo>
                      <a:lnTo>
                        <a:pt x="50" y="237"/>
                      </a:lnTo>
                      <a:lnTo>
                        <a:pt x="68" y="253"/>
                      </a:lnTo>
                      <a:lnTo>
                        <a:pt x="89" y="270"/>
                      </a:lnTo>
                      <a:lnTo>
                        <a:pt x="113" y="286"/>
                      </a:lnTo>
                      <a:lnTo>
                        <a:pt x="141" y="301"/>
                      </a:lnTo>
                      <a:lnTo>
                        <a:pt x="170" y="315"/>
                      </a:lnTo>
                      <a:lnTo>
                        <a:pt x="204" y="330"/>
                      </a:lnTo>
                      <a:lnTo>
                        <a:pt x="240" y="340"/>
                      </a:lnTo>
                      <a:lnTo>
                        <a:pt x="280" y="348"/>
                      </a:lnTo>
                      <a:lnTo>
                        <a:pt x="324" y="352"/>
                      </a:lnTo>
                      <a:lnTo>
                        <a:pt x="334" y="352"/>
                      </a:lnTo>
                      <a:lnTo>
                        <a:pt x="348" y="352"/>
                      </a:lnTo>
                      <a:lnTo>
                        <a:pt x="364" y="350"/>
                      </a:lnTo>
                      <a:lnTo>
                        <a:pt x="381" y="346"/>
                      </a:lnTo>
                      <a:lnTo>
                        <a:pt x="399" y="342"/>
                      </a:lnTo>
                      <a:lnTo>
                        <a:pt x="418" y="336"/>
                      </a:lnTo>
                      <a:lnTo>
                        <a:pt x="439" y="330"/>
                      </a:lnTo>
                      <a:lnTo>
                        <a:pt x="458" y="319"/>
                      </a:lnTo>
                      <a:lnTo>
                        <a:pt x="479" y="309"/>
                      </a:lnTo>
                      <a:lnTo>
                        <a:pt x="500" y="297"/>
                      </a:lnTo>
                      <a:lnTo>
                        <a:pt x="520" y="284"/>
                      </a:lnTo>
                      <a:lnTo>
                        <a:pt x="540" y="268"/>
                      </a:lnTo>
                      <a:lnTo>
                        <a:pt x="557" y="249"/>
                      </a:lnTo>
                      <a:lnTo>
                        <a:pt x="576" y="231"/>
                      </a:lnTo>
                      <a:lnTo>
                        <a:pt x="592" y="208"/>
                      </a:lnTo>
                      <a:lnTo>
                        <a:pt x="606" y="183"/>
                      </a:lnTo>
                      <a:lnTo>
                        <a:pt x="632" y="124"/>
                      </a:lnTo>
                      <a:lnTo>
                        <a:pt x="639" y="76"/>
                      </a:lnTo>
                      <a:lnTo>
                        <a:pt x="630" y="41"/>
                      </a:lnTo>
                      <a:lnTo>
                        <a:pt x="609" y="19"/>
                      </a:lnTo>
                      <a:lnTo>
                        <a:pt x="574" y="4"/>
                      </a:lnTo>
                      <a:lnTo>
                        <a:pt x="531" y="0"/>
                      </a:lnTo>
                      <a:lnTo>
                        <a:pt x="479" y="2"/>
                      </a:lnTo>
                      <a:lnTo>
                        <a:pt x="421" y="10"/>
                      </a:lnTo>
                      <a:lnTo>
                        <a:pt x="359" y="25"/>
                      </a:lnTo>
                      <a:lnTo>
                        <a:pt x="296" y="41"/>
                      </a:lnTo>
                      <a:lnTo>
                        <a:pt x="233" y="62"/>
                      </a:lnTo>
                      <a:lnTo>
                        <a:pt x="174" y="84"/>
                      </a:lnTo>
                      <a:lnTo>
                        <a:pt x="118" y="107"/>
                      </a:lnTo>
                      <a:lnTo>
                        <a:pt x="70" y="128"/>
                      </a:lnTo>
                      <a:lnTo>
                        <a:pt x="31" y="146"/>
                      </a:lnTo>
                      <a:lnTo>
                        <a:pt x="2" y="163"/>
                      </a:lnTo>
                      <a:close/>
                    </a:path>
                  </a:pathLst>
                </a:custGeom>
                <a:solidFill>
                  <a:srgbClr val="3F3F3F"/>
                </a:solidFill>
                <a:ln w="9525">
                  <a:noFill/>
                  <a:round/>
                  <a:headEnd/>
                  <a:tailEnd/>
                </a:ln>
              </p:spPr>
              <p:txBody>
                <a:bodyPr/>
                <a:lstStyle/>
                <a:p>
                  <a:endParaRPr lang="zh-TW" altLang="en-US"/>
                </a:p>
              </p:txBody>
            </p:sp>
            <p:sp>
              <p:nvSpPr>
                <p:cNvPr id="68" name="Freeform 22"/>
                <p:cNvSpPr>
                  <a:spLocks/>
                </p:cNvSpPr>
                <p:nvPr/>
              </p:nvSpPr>
              <p:spPr bwMode="auto">
                <a:xfrm>
                  <a:off x="3909" y="4113"/>
                  <a:ext cx="354" cy="182"/>
                </a:xfrm>
                <a:custGeom>
                  <a:avLst/>
                  <a:gdLst>
                    <a:gd name="T0" fmla="*/ 2 w 472"/>
                    <a:gd name="T1" fmla="*/ 2 h 239"/>
                    <a:gd name="T2" fmla="*/ 2 w 472"/>
                    <a:gd name="T3" fmla="*/ 2 h 239"/>
                    <a:gd name="T4" fmla="*/ 2 w 472"/>
                    <a:gd name="T5" fmla="*/ 2 h 239"/>
                    <a:gd name="T6" fmla="*/ 2 w 472"/>
                    <a:gd name="T7" fmla="*/ 2 h 239"/>
                    <a:gd name="T8" fmla="*/ 2 w 472"/>
                    <a:gd name="T9" fmla="*/ 2 h 239"/>
                    <a:gd name="T10" fmla="*/ 2 w 472"/>
                    <a:gd name="T11" fmla="*/ 2 h 239"/>
                    <a:gd name="T12" fmla="*/ 2 w 472"/>
                    <a:gd name="T13" fmla="*/ 2 h 239"/>
                    <a:gd name="T14" fmla="*/ 2 w 472"/>
                    <a:gd name="T15" fmla="*/ 2 h 239"/>
                    <a:gd name="T16" fmla="*/ 2 w 472"/>
                    <a:gd name="T17" fmla="*/ 2 h 239"/>
                    <a:gd name="T18" fmla="*/ 2 w 472"/>
                    <a:gd name="T19" fmla="*/ 2 h 239"/>
                    <a:gd name="T20" fmla="*/ 2 w 472"/>
                    <a:gd name="T21" fmla="*/ 2 h 239"/>
                    <a:gd name="T22" fmla="*/ 2 w 472"/>
                    <a:gd name="T23" fmla="*/ 2 h 239"/>
                    <a:gd name="T24" fmla="*/ 2 w 472"/>
                    <a:gd name="T25" fmla="*/ 2 h 239"/>
                    <a:gd name="T26" fmla="*/ 2 w 472"/>
                    <a:gd name="T27" fmla="*/ 2 h 239"/>
                    <a:gd name="T28" fmla="*/ 2 w 472"/>
                    <a:gd name="T29" fmla="*/ 2 h 239"/>
                    <a:gd name="T30" fmla="*/ 2 w 472"/>
                    <a:gd name="T31" fmla="*/ 2 h 239"/>
                    <a:gd name="T32" fmla="*/ 0 w 472"/>
                    <a:gd name="T33" fmla="*/ 2 h 239"/>
                    <a:gd name="T34" fmla="*/ 2 w 472"/>
                    <a:gd name="T35" fmla="*/ 2 h 239"/>
                    <a:gd name="T36" fmla="*/ 2 w 472"/>
                    <a:gd name="T37" fmla="*/ 2 h 239"/>
                    <a:gd name="T38" fmla="*/ 2 w 472"/>
                    <a:gd name="T39" fmla="*/ 2 h 239"/>
                    <a:gd name="T40" fmla="*/ 2 w 472"/>
                    <a:gd name="T41" fmla="*/ 2 h 239"/>
                    <a:gd name="T42" fmla="*/ 2 w 472"/>
                    <a:gd name="T43" fmla="*/ 2 h 239"/>
                    <a:gd name="T44" fmla="*/ 2 w 472"/>
                    <a:gd name="T45" fmla="*/ 2 h 239"/>
                    <a:gd name="T46" fmla="*/ 2 w 472"/>
                    <a:gd name="T47" fmla="*/ 2 h 239"/>
                    <a:gd name="T48" fmla="*/ 2 w 472"/>
                    <a:gd name="T49" fmla="*/ 2 h 239"/>
                    <a:gd name="T50" fmla="*/ 2 w 472"/>
                    <a:gd name="T51" fmla="*/ 2 h 239"/>
                    <a:gd name="T52" fmla="*/ 2 w 472"/>
                    <a:gd name="T53" fmla="*/ 2 h 239"/>
                    <a:gd name="T54" fmla="*/ 2 w 472"/>
                    <a:gd name="T55" fmla="*/ 0 h 239"/>
                    <a:gd name="T56" fmla="*/ 2 w 472"/>
                    <a:gd name="T57" fmla="*/ 0 h 239"/>
                    <a:gd name="T58" fmla="*/ 2 w 472"/>
                    <a:gd name="T59" fmla="*/ 2 h 239"/>
                    <a:gd name="T60" fmla="*/ 2 w 472"/>
                    <a:gd name="T61" fmla="*/ 2 h 239"/>
                    <a:gd name="T62" fmla="*/ 2 w 472"/>
                    <a:gd name="T63" fmla="*/ 2 h 239"/>
                    <a:gd name="T64" fmla="*/ 2 w 472"/>
                    <a:gd name="T65" fmla="*/ 2 h 239"/>
                    <a:gd name="T66" fmla="*/ 2 w 472"/>
                    <a:gd name="T67" fmla="*/ 2 h 239"/>
                    <a:gd name="T68" fmla="*/ 2 w 472"/>
                    <a:gd name="T69" fmla="*/ 2 h 239"/>
                    <a:gd name="T70" fmla="*/ 2 w 472"/>
                    <a:gd name="T71" fmla="*/ 2 h 239"/>
                    <a:gd name="T72" fmla="*/ 2 w 472"/>
                    <a:gd name="T73" fmla="*/ 2 h 239"/>
                    <a:gd name="T74" fmla="*/ 2 w 472"/>
                    <a:gd name="T75" fmla="*/ 2 h 239"/>
                    <a:gd name="T76" fmla="*/ 2 w 472"/>
                    <a:gd name="T77" fmla="*/ 2 h 239"/>
                    <a:gd name="T78" fmla="*/ 2 w 472"/>
                    <a:gd name="T79" fmla="*/ 2 h 239"/>
                    <a:gd name="T80" fmla="*/ 2 w 472"/>
                    <a:gd name="T81" fmla="*/ 2 h 2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2"/>
                    <a:gd name="T124" fmla="*/ 0 h 239"/>
                    <a:gd name="T125" fmla="*/ 472 w 472"/>
                    <a:gd name="T126" fmla="*/ 239 h 2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2" h="239">
                      <a:moveTo>
                        <a:pt x="472" y="186"/>
                      </a:moveTo>
                      <a:lnTo>
                        <a:pt x="467" y="188"/>
                      </a:lnTo>
                      <a:lnTo>
                        <a:pt x="451" y="194"/>
                      </a:lnTo>
                      <a:lnTo>
                        <a:pt x="428" y="202"/>
                      </a:lnTo>
                      <a:lnTo>
                        <a:pt x="399" y="211"/>
                      </a:lnTo>
                      <a:lnTo>
                        <a:pt x="362" y="221"/>
                      </a:lnTo>
                      <a:lnTo>
                        <a:pt x="322" y="229"/>
                      </a:lnTo>
                      <a:lnTo>
                        <a:pt x="279" y="235"/>
                      </a:lnTo>
                      <a:lnTo>
                        <a:pt x="233" y="239"/>
                      </a:lnTo>
                      <a:lnTo>
                        <a:pt x="188" y="237"/>
                      </a:lnTo>
                      <a:lnTo>
                        <a:pt x="146" y="233"/>
                      </a:lnTo>
                      <a:lnTo>
                        <a:pt x="106" y="225"/>
                      </a:lnTo>
                      <a:lnTo>
                        <a:pt x="71" y="215"/>
                      </a:lnTo>
                      <a:lnTo>
                        <a:pt x="42" y="204"/>
                      </a:lnTo>
                      <a:lnTo>
                        <a:pt x="19" y="196"/>
                      </a:lnTo>
                      <a:lnTo>
                        <a:pt x="5" y="190"/>
                      </a:lnTo>
                      <a:lnTo>
                        <a:pt x="0" y="188"/>
                      </a:lnTo>
                      <a:lnTo>
                        <a:pt x="4" y="184"/>
                      </a:lnTo>
                      <a:lnTo>
                        <a:pt x="10" y="169"/>
                      </a:lnTo>
                      <a:lnTo>
                        <a:pt x="23" y="149"/>
                      </a:lnTo>
                      <a:lnTo>
                        <a:pt x="42" y="124"/>
                      </a:lnTo>
                      <a:lnTo>
                        <a:pt x="63" y="95"/>
                      </a:lnTo>
                      <a:lnTo>
                        <a:pt x="89" y="68"/>
                      </a:lnTo>
                      <a:lnTo>
                        <a:pt x="120" y="44"/>
                      </a:lnTo>
                      <a:lnTo>
                        <a:pt x="155" y="23"/>
                      </a:lnTo>
                      <a:lnTo>
                        <a:pt x="178" y="13"/>
                      </a:lnTo>
                      <a:lnTo>
                        <a:pt x="202" y="5"/>
                      </a:lnTo>
                      <a:lnTo>
                        <a:pt x="226" y="0"/>
                      </a:lnTo>
                      <a:lnTo>
                        <a:pt x="252" y="0"/>
                      </a:lnTo>
                      <a:lnTo>
                        <a:pt x="280" y="7"/>
                      </a:lnTo>
                      <a:lnTo>
                        <a:pt x="312" y="19"/>
                      </a:lnTo>
                      <a:lnTo>
                        <a:pt x="343" y="42"/>
                      </a:lnTo>
                      <a:lnTo>
                        <a:pt x="378" y="70"/>
                      </a:lnTo>
                      <a:lnTo>
                        <a:pt x="395" y="89"/>
                      </a:lnTo>
                      <a:lnTo>
                        <a:pt x="411" y="108"/>
                      </a:lnTo>
                      <a:lnTo>
                        <a:pt x="428" y="128"/>
                      </a:lnTo>
                      <a:lnTo>
                        <a:pt x="442" y="147"/>
                      </a:lnTo>
                      <a:lnTo>
                        <a:pt x="454" y="161"/>
                      </a:lnTo>
                      <a:lnTo>
                        <a:pt x="463" y="173"/>
                      </a:lnTo>
                      <a:lnTo>
                        <a:pt x="470" y="184"/>
                      </a:lnTo>
                      <a:lnTo>
                        <a:pt x="472" y="186"/>
                      </a:lnTo>
                      <a:close/>
                    </a:path>
                  </a:pathLst>
                </a:custGeom>
                <a:solidFill>
                  <a:srgbClr val="7C7C7C"/>
                </a:solidFill>
                <a:ln w="9525">
                  <a:noFill/>
                  <a:round/>
                  <a:headEnd/>
                  <a:tailEnd/>
                </a:ln>
              </p:spPr>
              <p:txBody>
                <a:bodyPr/>
                <a:lstStyle/>
                <a:p>
                  <a:endParaRPr lang="zh-TW" altLang="en-US"/>
                </a:p>
              </p:txBody>
            </p:sp>
            <p:sp>
              <p:nvSpPr>
                <p:cNvPr id="69" name="Freeform 23"/>
                <p:cNvSpPr>
                  <a:spLocks/>
                </p:cNvSpPr>
                <p:nvPr/>
              </p:nvSpPr>
              <p:spPr bwMode="auto">
                <a:xfrm>
                  <a:off x="3861" y="3275"/>
                  <a:ext cx="272" cy="161"/>
                </a:xfrm>
                <a:custGeom>
                  <a:avLst/>
                  <a:gdLst>
                    <a:gd name="T0" fmla="*/ 2 w 362"/>
                    <a:gd name="T1" fmla="*/ 2 h 212"/>
                    <a:gd name="T2" fmla="*/ 2 w 362"/>
                    <a:gd name="T3" fmla="*/ 2 h 212"/>
                    <a:gd name="T4" fmla="*/ 2 w 362"/>
                    <a:gd name="T5" fmla="*/ 2 h 212"/>
                    <a:gd name="T6" fmla="*/ 2 w 362"/>
                    <a:gd name="T7" fmla="*/ 2 h 212"/>
                    <a:gd name="T8" fmla="*/ 2 w 362"/>
                    <a:gd name="T9" fmla="*/ 2 h 212"/>
                    <a:gd name="T10" fmla="*/ 2 w 362"/>
                    <a:gd name="T11" fmla="*/ 2 h 212"/>
                    <a:gd name="T12" fmla="*/ 2 w 362"/>
                    <a:gd name="T13" fmla="*/ 2 h 212"/>
                    <a:gd name="T14" fmla="*/ 2 w 362"/>
                    <a:gd name="T15" fmla="*/ 2 h 212"/>
                    <a:gd name="T16" fmla="*/ 2 w 362"/>
                    <a:gd name="T17" fmla="*/ 2 h 212"/>
                    <a:gd name="T18" fmla="*/ 2 w 362"/>
                    <a:gd name="T19" fmla="*/ 2 h 212"/>
                    <a:gd name="T20" fmla="*/ 2 w 362"/>
                    <a:gd name="T21" fmla="*/ 2 h 212"/>
                    <a:gd name="T22" fmla="*/ 2 w 362"/>
                    <a:gd name="T23" fmla="*/ 2 h 212"/>
                    <a:gd name="T24" fmla="*/ 2 w 362"/>
                    <a:gd name="T25" fmla="*/ 2 h 212"/>
                    <a:gd name="T26" fmla="*/ 2 w 362"/>
                    <a:gd name="T27" fmla="*/ 0 h 212"/>
                    <a:gd name="T28" fmla="*/ 2 w 362"/>
                    <a:gd name="T29" fmla="*/ 2 h 212"/>
                    <a:gd name="T30" fmla="*/ 2 w 362"/>
                    <a:gd name="T31" fmla="*/ 2 h 212"/>
                    <a:gd name="T32" fmla="*/ 2 w 362"/>
                    <a:gd name="T33" fmla="*/ 2 h 212"/>
                    <a:gd name="T34" fmla="*/ 2 w 362"/>
                    <a:gd name="T35" fmla="*/ 2 h 212"/>
                    <a:gd name="T36" fmla="*/ 2 w 362"/>
                    <a:gd name="T37" fmla="*/ 2 h 212"/>
                    <a:gd name="T38" fmla="*/ 2 w 362"/>
                    <a:gd name="T39" fmla="*/ 2 h 212"/>
                    <a:gd name="T40" fmla="*/ 2 w 362"/>
                    <a:gd name="T41" fmla="*/ 2 h 212"/>
                    <a:gd name="T42" fmla="*/ 2 w 362"/>
                    <a:gd name="T43" fmla="*/ 2 h 212"/>
                    <a:gd name="T44" fmla="*/ 2 w 362"/>
                    <a:gd name="T45" fmla="*/ 2 h 212"/>
                    <a:gd name="T46" fmla="*/ 2 w 362"/>
                    <a:gd name="T47" fmla="*/ 2 h 212"/>
                    <a:gd name="T48" fmla="*/ 0 w 362"/>
                    <a:gd name="T49" fmla="*/ 2 h 212"/>
                    <a:gd name="T50" fmla="*/ 2 w 362"/>
                    <a:gd name="T51" fmla="*/ 2 h 212"/>
                    <a:gd name="T52" fmla="*/ 2 w 362"/>
                    <a:gd name="T53" fmla="*/ 2 h 212"/>
                    <a:gd name="T54" fmla="*/ 2 w 362"/>
                    <a:gd name="T55" fmla="*/ 2 h 212"/>
                    <a:gd name="T56" fmla="*/ 2 w 362"/>
                    <a:gd name="T57" fmla="*/ 2 h 212"/>
                    <a:gd name="T58" fmla="*/ 2 w 362"/>
                    <a:gd name="T59" fmla="*/ 2 h 212"/>
                    <a:gd name="T60" fmla="*/ 2 w 362"/>
                    <a:gd name="T61" fmla="*/ 2 h 212"/>
                    <a:gd name="T62" fmla="*/ 2 w 362"/>
                    <a:gd name="T63" fmla="*/ 2 h 212"/>
                    <a:gd name="T64" fmla="*/ 2 w 362"/>
                    <a:gd name="T65" fmla="*/ 2 h 2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2"/>
                    <a:gd name="T100" fmla="*/ 0 h 212"/>
                    <a:gd name="T101" fmla="*/ 362 w 362"/>
                    <a:gd name="T102" fmla="*/ 212 h 2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2" h="212">
                      <a:moveTo>
                        <a:pt x="182" y="183"/>
                      </a:moveTo>
                      <a:lnTo>
                        <a:pt x="219" y="168"/>
                      </a:lnTo>
                      <a:lnTo>
                        <a:pt x="254" y="152"/>
                      </a:lnTo>
                      <a:lnTo>
                        <a:pt x="283" y="135"/>
                      </a:lnTo>
                      <a:lnTo>
                        <a:pt x="311" y="119"/>
                      </a:lnTo>
                      <a:lnTo>
                        <a:pt x="332" y="102"/>
                      </a:lnTo>
                      <a:lnTo>
                        <a:pt x="348" y="86"/>
                      </a:lnTo>
                      <a:lnTo>
                        <a:pt x="358" y="72"/>
                      </a:lnTo>
                      <a:lnTo>
                        <a:pt x="362" y="59"/>
                      </a:lnTo>
                      <a:lnTo>
                        <a:pt x="362" y="45"/>
                      </a:lnTo>
                      <a:lnTo>
                        <a:pt x="362" y="28"/>
                      </a:lnTo>
                      <a:lnTo>
                        <a:pt x="357" y="14"/>
                      </a:lnTo>
                      <a:lnTo>
                        <a:pt x="344" y="4"/>
                      </a:lnTo>
                      <a:lnTo>
                        <a:pt x="323" y="0"/>
                      </a:lnTo>
                      <a:lnTo>
                        <a:pt x="292" y="8"/>
                      </a:lnTo>
                      <a:lnTo>
                        <a:pt x="243" y="28"/>
                      </a:lnTo>
                      <a:lnTo>
                        <a:pt x="179" y="65"/>
                      </a:lnTo>
                      <a:lnTo>
                        <a:pt x="144" y="86"/>
                      </a:lnTo>
                      <a:lnTo>
                        <a:pt x="111" y="105"/>
                      </a:lnTo>
                      <a:lnTo>
                        <a:pt x="81" y="123"/>
                      </a:lnTo>
                      <a:lnTo>
                        <a:pt x="54" y="137"/>
                      </a:lnTo>
                      <a:lnTo>
                        <a:pt x="31" y="152"/>
                      </a:lnTo>
                      <a:lnTo>
                        <a:pt x="14" y="164"/>
                      </a:lnTo>
                      <a:lnTo>
                        <a:pt x="3" y="177"/>
                      </a:lnTo>
                      <a:lnTo>
                        <a:pt x="0" y="189"/>
                      </a:lnTo>
                      <a:lnTo>
                        <a:pt x="3" y="199"/>
                      </a:lnTo>
                      <a:lnTo>
                        <a:pt x="14" y="208"/>
                      </a:lnTo>
                      <a:lnTo>
                        <a:pt x="31" y="212"/>
                      </a:lnTo>
                      <a:lnTo>
                        <a:pt x="54" y="212"/>
                      </a:lnTo>
                      <a:lnTo>
                        <a:pt x="81" y="210"/>
                      </a:lnTo>
                      <a:lnTo>
                        <a:pt x="113" y="203"/>
                      </a:lnTo>
                      <a:lnTo>
                        <a:pt x="146" y="195"/>
                      </a:lnTo>
                      <a:lnTo>
                        <a:pt x="182" y="183"/>
                      </a:lnTo>
                      <a:close/>
                    </a:path>
                  </a:pathLst>
                </a:custGeom>
                <a:solidFill>
                  <a:srgbClr val="FF0000"/>
                </a:solidFill>
                <a:ln w="9525">
                  <a:noFill/>
                  <a:round/>
                  <a:headEnd/>
                  <a:tailEnd/>
                </a:ln>
              </p:spPr>
              <p:txBody>
                <a:bodyPr/>
                <a:lstStyle/>
                <a:p>
                  <a:endParaRPr lang="zh-TW" altLang="en-US"/>
                </a:p>
              </p:txBody>
            </p:sp>
            <p:sp>
              <p:nvSpPr>
                <p:cNvPr id="70" name="Freeform 24"/>
                <p:cNvSpPr>
                  <a:spLocks/>
                </p:cNvSpPr>
                <p:nvPr/>
              </p:nvSpPr>
              <p:spPr bwMode="auto">
                <a:xfrm>
                  <a:off x="3815" y="3033"/>
                  <a:ext cx="576" cy="653"/>
                </a:xfrm>
                <a:custGeom>
                  <a:avLst/>
                  <a:gdLst>
                    <a:gd name="T0" fmla="*/ 2 w 767"/>
                    <a:gd name="T1" fmla="*/ 2 h 859"/>
                    <a:gd name="T2" fmla="*/ 2 w 767"/>
                    <a:gd name="T3" fmla="*/ 2 h 859"/>
                    <a:gd name="T4" fmla="*/ 2 w 767"/>
                    <a:gd name="T5" fmla="*/ 2 h 859"/>
                    <a:gd name="T6" fmla="*/ 2 w 767"/>
                    <a:gd name="T7" fmla="*/ 2 h 859"/>
                    <a:gd name="T8" fmla="*/ 2 w 767"/>
                    <a:gd name="T9" fmla="*/ 2 h 859"/>
                    <a:gd name="T10" fmla="*/ 2 w 767"/>
                    <a:gd name="T11" fmla="*/ 2 h 859"/>
                    <a:gd name="T12" fmla="*/ 2 w 767"/>
                    <a:gd name="T13" fmla="*/ 2 h 859"/>
                    <a:gd name="T14" fmla="*/ 2 w 767"/>
                    <a:gd name="T15" fmla="*/ 2 h 859"/>
                    <a:gd name="T16" fmla="*/ 2 w 767"/>
                    <a:gd name="T17" fmla="*/ 2 h 859"/>
                    <a:gd name="T18" fmla="*/ 2 w 767"/>
                    <a:gd name="T19" fmla="*/ 2 h 859"/>
                    <a:gd name="T20" fmla="*/ 2 w 767"/>
                    <a:gd name="T21" fmla="*/ 2 h 859"/>
                    <a:gd name="T22" fmla="*/ 2 w 767"/>
                    <a:gd name="T23" fmla="*/ 2 h 859"/>
                    <a:gd name="T24" fmla="*/ 2 w 767"/>
                    <a:gd name="T25" fmla="*/ 2 h 859"/>
                    <a:gd name="T26" fmla="*/ 2 w 767"/>
                    <a:gd name="T27" fmla="*/ 2 h 859"/>
                    <a:gd name="T28" fmla="*/ 2 w 767"/>
                    <a:gd name="T29" fmla="*/ 2 h 859"/>
                    <a:gd name="T30" fmla="*/ 2 w 767"/>
                    <a:gd name="T31" fmla="*/ 2 h 859"/>
                    <a:gd name="T32" fmla="*/ 2 w 767"/>
                    <a:gd name="T33" fmla="*/ 2 h 859"/>
                    <a:gd name="T34" fmla="*/ 2 w 767"/>
                    <a:gd name="T35" fmla="*/ 2 h 859"/>
                    <a:gd name="T36" fmla="*/ 2 w 767"/>
                    <a:gd name="T37" fmla="*/ 2 h 859"/>
                    <a:gd name="T38" fmla="*/ 2 w 767"/>
                    <a:gd name="T39" fmla="*/ 2 h 859"/>
                    <a:gd name="T40" fmla="*/ 2 w 767"/>
                    <a:gd name="T41" fmla="*/ 2 h 859"/>
                    <a:gd name="T42" fmla="*/ 0 w 767"/>
                    <a:gd name="T43" fmla="*/ 2 h 859"/>
                    <a:gd name="T44" fmla="*/ 2 w 767"/>
                    <a:gd name="T45" fmla="*/ 2 h 859"/>
                    <a:gd name="T46" fmla="*/ 2 w 767"/>
                    <a:gd name="T47" fmla="*/ 2 h 859"/>
                    <a:gd name="T48" fmla="*/ 2 w 767"/>
                    <a:gd name="T49" fmla="*/ 2 h 859"/>
                    <a:gd name="T50" fmla="*/ 2 w 767"/>
                    <a:gd name="T51" fmla="*/ 2 h 859"/>
                    <a:gd name="T52" fmla="*/ 2 w 767"/>
                    <a:gd name="T53" fmla="*/ 2 h 859"/>
                    <a:gd name="T54" fmla="*/ 2 w 767"/>
                    <a:gd name="T55" fmla="*/ 2 h 859"/>
                    <a:gd name="T56" fmla="*/ 2 w 767"/>
                    <a:gd name="T57" fmla="*/ 2 h 859"/>
                    <a:gd name="T58" fmla="*/ 2 w 767"/>
                    <a:gd name="T59" fmla="*/ 2 h 859"/>
                    <a:gd name="T60" fmla="*/ 2 w 767"/>
                    <a:gd name="T61" fmla="*/ 2 h 859"/>
                    <a:gd name="T62" fmla="*/ 2 w 767"/>
                    <a:gd name="T63" fmla="*/ 2 h 859"/>
                    <a:gd name="T64" fmla="*/ 2 w 767"/>
                    <a:gd name="T65" fmla="*/ 2 h 859"/>
                    <a:gd name="T66" fmla="*/ 2 w 767"/>
                    <a:gd name="T67" fmla="*/ 2 h 859"/>
                    <a:gd name="T68" fmla="*/ 2 w 767"/>
                    <a:gd name="T69" fmla="*/ 2 h 859"/>
                    <a:gd name="T70" fmla="*/ 2 w 767"/>
                    <a:gd name="T71" fmla="*/ 2 h 859"/>
                    <a:gd name="T72" fmla="*/ 2 w 767"/>
                    <a:gd name="T73" fmla="*/ 2 h 859"/>
                    <a:gd name="T74" fmla="*/ 2 w 767"/>
                    <a:gd name="T75" fmla="*/ 2 h 8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7"/>
                    <a:gd name="T115" fmla="*/ 0 h 859"/>
                    <a:gd name="T116" fmla="*/ 767 w 767"/>
                    <a:gd name="T117" fmla="*/ 859 h 8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7" h="859">
                      <a:moveTo>
                        <a:pt x="767" y="163"/>
                      </a:moveTo>
                      <a:lnTo>
                        <a:pt x="767" y="149"/>
                      </a:lnTo>
                      <a:lnTo>
                        <a:pt x="764" y="132"/>
                      </a:lnTo>
                      <a:lnTo>
                        <a:pt x="757" y="116"/>
                      </a:lnTo>
                      <a:lnTo>
                        <a:pt x="747" y="99"/>
                      </a:lnTo>
                      <a:lnTo>
                        <a:pt x="734" y="85"/>
                      </a:lnTo>
                      <a:lnTo>
                        <a:pt x="719" y="70"/>
                      </a:lnTo>
                      <a:lnTo>
                        <a:pt x="700" y="56"/>
                      </a:lnTo>
                      <a:lnTo>
                        <a:pt x="679" y="42"/>
                      </a:lnTo>
                      <a:lnTo>
                        <a:pt x="654" y="31"/>
                      </a:lnTo>
                      <a:lnTo>
                        <a:pt x="630" y="21"/>
                      </a:lnTo>
                      <a:lnTo>
                        <a:pt x="600" y="13"/>
                      </a:lnTo>
                      <a:lnTo>
                        <a:pt x="571" y="7"/>
                      </a:lnTo>
                      <a:lnTo>
                        <a:pt x="539" y="2"/>
                      </a:lnTo>
                      <a:lnTo>
                        <a:pt x="505" y="0"/>
                      </a:lnTo>
                      <a:lnTo>
                        <a:pt x="468" y="2"/>
                      </a:lnTo>
                      <a:lnTo>
                        <a:pt x="431" y="7"/>
                      </a:lnTo>
                      <a:lnTo>
                        <a:pt x="430" y="62"/>
                      </a:lnTo>
                      <a:lnTo>
                        <a:pt x="431" y="202"/>
                      </a:lnTo>
                      <a:lnTo>
                        <a:pt x="440" y="377"/>
                      </a:lnTo>
                      <a:lnTo>
                        <a:pt x="465" y="544"/>
                      </a:lnTo>
                      <a:lnTo>
                        <a:pt x="466" y="577"/>
                      </a:lnTo>
                      <a:lnTo>
                        <a:pt x="459" y="604"/>
                      </a:lnTo>
                      <a:lnTo>
                        <a:pt x="440" y="620"/>
                      </a:lnTo>
                      <a:lnTo>
                        <a:pt x="416" y="633"/>
                      </a:lnTo>
                      <a:lnTo>
                        <a:pt x="384" y="637"/>
                      </a:lnTo>
                      <a:lnTo>
                        <a:pt x="348" y="637"/>
                      </a:lnTo>
                      <a:lnTo>
                        <a:pt x="308" y="635"/>
                      </a:lnTo>
                      <a:lnTo>
                        <a:pt x="264" y="626"/>
                      </a:lnTo>
                      <a:lnTo>
                        <a:pt x="223" y="618"/>
                      </a:lnTo>
                      <a:lnTo>
                        <a:pt x="181" y="606"/>
                      </a:lnTo>
                      <a:lnTo>
                        <a:pt x="142" y="596"/>
                      </a:lnTo>
                      <a:lnTo>
                        <a:pt x="106" y="583"/>
                      </a:lnTo>
                      <a:lnTo>
                        <a:pt x="76" y="573"/>
                      </a:lnTo>
                      <a:lnTo>
                        <a:pt x="54" y="565"/>
                      </a:lnTo>
                      <a:lnTo>
                        <a:pt x="38" y="558"/>
                      </a:lnTo>
                      <a:lnTo>
                        <a:pt x="33" y="556"/>
                      </a:lnTo>
                      <a:lnTo>
                        <a:pt x="31" y="554"/>
                      </a:lnTo>
                      <a:lnTo>
                        <a:pt x="24" y="552"/>
                      </a:lnTo>
                      <a:lnTo>
                        <a:pt x="17" y="552"/>
                      </a:lnTo>
                      <a:lnTo>
                        <a:pt x="10" y="556"/>
                      </a:lnTo>
                      <a:lnTo>
                        <a:pt x="3" y="573"/>
                      </a:lnTo>
                      <a:lnTo>
                        <a:pt x="0" y="600"/>
                      </a:lnTo>
                      <a:lnTo>
                        <a:pt x="0" y="643"/>
                      </a:lnTo>
                      <a:lnTo>
                        <a:pt x="7" y="707"/>
                      </a:lnTo>
                      <a:lnTo>
                        <a:pt x="17" y="750"/>
                      </a:lnTo>
                      <a:lnTo>
                        <a:pt x="31" y="783"/>
                      </a:lnTo>
                      <a:lnTo>
                        <a:pt x="47" y="810"/>
                      </a:lnTo>
                      <a:lnTo>
                        <a:pt x="64" y="828"/>
                      </a:lnTo>
                      <a:lnTo>
                        <a:pt x="82" y="841"/>
                      </a:lnTo>
                      <a:lnTo>
                        <a:pt x="94" y="849"/>
                      </a:lnTo>
                      <a:lnTo>
                        <a:pt x="104" y="853"/>
                      </a:lnTo>
                      <a:lnTo>
                        <a:pt x="108" y="855"/>
                      </a:lnTo>
                      <a:lnTo>
                        <a:pt x="113" y="855"/>
                      </a:lnTo>
                      <a:lnTo>
                        <a:pt x="130" y="857"/>
                      </a:lnTo>
                      <a:lnTo>
                        <a:pt x="155" y="859"/>
                      </a:lnTo>
                      <a:lnTo>
                        <a:pt x="188" y="859"/>
                      </a:lnTo>
                      <a:lnTo>
                        <a:pt x="228" y="859"/>
                      </a:lnTo>
                      <a:lnTo>
                        <a:pt x="271" y="857"/>
                      </a:lnTo>
                      <a:lnTo>
                        <a:pt x="318" y="855"/>
                      </a:lnTo>
                      <a:lnTo>
                        <a:pt x="367" y="847"/>
                      </a:lnTo>
                      <a:lnTo>
                        <a:pt x="416" y="839"/>
                      </a:lnTo>
                      <a:lnTo>
                        <a:pt x="465" y="824"/>
                      </a:lnTo>
                      <a:lnTo>
                        <a:pt x="510" y="806"/>
                      </a:lnTo>
                      <a:lnTo>
                        <a:pt x="550" y="783"/>
                      </a:lnTo>
                      <a:lnTo>
                        <a:pt x="585" y="754"/>
                      </a:lnTo>
                      <a:lnTo>
                        <a:pt x="612" y="719"/>
                      </a:lnTo>
                      <a:lnTo>
                        <a:pt x="632" y="678"/>
                      </a:lnTo>
                      <a:lnTo>
                        <a:pt x="640" y="628"/>
                      </a:lnTo>
                      <a:lnTo>
                        <a:pt x="649" y="565"/>
                      </a:lnTo>
                      <a:lnTo>
                        <a:pt x="663" y="501"/>
                      </a:lnTo>
                      <a:lnTo>
                        <a:pt x="682" y="439"/>
                      </a:lnTo>
                      <a:lnTo>
                        <a:pt x="703" y="379"/>
                      </a:lnTo>
                      <a:lnTo>
                        <a:pt x="724" y="322"/>
                      </a:lnTo>
                      <a:lnTo>
                        <a:pt x="743" y="266"/>
                      </a:lnTo>
                      <a:lnTo>
                        <a:pt x="759" y="215"/>
                      </a:lnTo>
                      <a:lnTo>
                        <a:pt x="767" y="163"/>
                      </a:lnTo>
                      <a:close/>
                    </a:path>
                  </a:pathLst>
                </a:custGeom>
                <a:solidFill>
                  <a:srgbClr val="FF0000"/>
                </a:solidFill>
                <a:ln w="9525">
                  <a:noFill/>
                  <a:round/>
                  <a:headEnd/>
                  <a:tailEnd/>
                </a:ln>
              </p:spPr>
              <p:txBody>
                <a:bodyPr/>
                <a:lstStyle/>
                <a:p>
                  <a:endParaRPr lang="zh-TW" altLang="en-US"/>
                </a:p>
              </p:txBody>
            </p:sp>
            <p:sp>
              <p:nvSpPr>
                <p:cNvPr id="71" name="Freeform 25"/>
                <p:cNvSpPr>
                  <a:spLocks/>
                </p:cNvSpPr>
                <p:nvPr/>
              </p:nvSpPr>
              <p:spPr bwMode="auto">
                <a:xfrm>
                  <a:off x="4155" y="3077"/>
                  <a:ext cx="181" cy="415"/>
                </a:xfrm>
                <a:custGeom>
                  <a:avLst/>
                  <a:gdLst>
                    <a:gd name="T0" fmla="*/ 1 w 242"/>
                    <a:gd name="T1" fmla="*/ 2 h 546"/>
                    <a:gd name="T2" fmla="*/ 0 w 242"/>
                    <a:gd name="T3" fmla="*/ 0 h 546"/>
                    <a:gd name="T4" fmla="*/ 1 w 242"/>
                    <a:gd name="T5" fmla="*/ 0 h 546"/>
                    <a:gd name="T6" fmla="*/ 1 w 242"/>
                    <a:gd name="T7" fmla="*/ 2 h 546"/>
                    <a:gd name="T8" fmla="*/ 1 w 242"/>
                    <a:gd name="T9" fmla="*/ 2 h 546"/>
                    <a:gd name="T10" fmla="*/ 1 w 242"/>
                    <a:gd name="T11" fmla="*/ 2 h 546"/>
                    <a:gd name="T12" fmla="*/ 1 w 242"/>
                    <a:gd name="T13" fmla="*/ 2 h 546"/>
                    <a:gd name="T14" fmla="*/ 1 w 242"/>
                    <a:gd name="T15" fmla="*/ 2 h 546"/>
                    <a:gd name="T16" fmla="*/ 1 w 242"/>
                    <a:gd name="T17" fmla="*/ 2 h 546"/>
                    <a:gd name="T18" fmla="*/ 1 w 242"/>
                    <a:gd name="T19" fmla="*/ 2 h 546"/>
                    <a:gd name="T20" fmla="*/ 1 w 242"/>
                    <a:gd name="T21" fmla="*/ 2 h 546"/>
                    <a:gd name="T22" fmla="*/ 1 w 242"/>
                    <a:gd name="T23" fmla="*/ 2 h 546"/>
                    <a:gd name="T24" fmla="*/ 1 w 242"/>
                    <a:gd name="T25" fmla="*/ 2 h 546"/>
                    <a:gd name="T26" fmla="*/ 1 w 242"/>
                    <a:gd name="T27" fmla="*/ 2 h 546"/>
                    <a:gd name="T28" fmla="*/ 1 w 242"/>
                    <a:gd name="T29" fmla="*/ 2 h 546"/>
                    <a:gd name="T30" fmla="*/ 1 w 242"/>
                    <a:gd name="T31" fmla="*/ 2 h 546"/>
                    <a:gd name="T32" fmla="*/ 1 w 242"/>
                    <a:gd name="T33" fmla="*/ 2 h 546"/>
                    <a:gd name="T34" fmla="*/ 1 w 242"/>
                    <a:gd name="T35" fmla="*/ 2 h 546"/>
                    <a:gd name="T36" fmla="*/ 1 w 242"/>
                    <a:gd name="T37" fmla="*/ 2 h 546"/>
                    <a:gd name="T38" fmla="*/ 1 w 242"/>
                    <a:gd name="T39" fmla="*/ 2 h 546"/>
                    <a:gd name="T40" fmla="*/ 1 w 242"/>
                    <a:gd name="T41" fmla="*/ 2 h 546"/>
                    <a:gd name="T42" fmla="*/ 1 w 242"/>
                    <a:gd name="T43" fmla="*/ 2 h 546"/>
                    <a:gd name="T44" fmla="*/ 1 w 242"/>
                    <a:gd name="T45" fmla="*/ 2 h 546"/>
                    <a:gd name="T46" fmla="*/ 1 w 242"/>
                    <a:gd name="T47" fmla="*/ 2 h 546"/>
                    <a:gd name="T48" fmla="*/ 1 w 242"/>
                    <a:gd name="T49" fmla="*/ 2 h 546"/>
                    <a:gd name="T50" fmla="*/ 1 w 242"/>
                    <a:gd name="T51" fmla="*/ 2 h 5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2"/>
                    <a:gd name="T79" fmla="*/ 0 h 546"/>
                    <a:gd name="T80" fmla="*/ 242 w 242"/>
                    <a:gd name="T81" fmla="*/ 546 h 5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2" h="546">
                      <a:moveTo>
                        <a:pt x="54" y="272"/>
                      </a:moveTo>
                      <a:lnTo>
                        <a:pt x="0" y="0"/>
                      </a:lnTo>
                      <a:lnTo>
                        <a:pt x="11" y="0"/>
                      </a:lnTo>
                      <a:lnTo>
                        <a:pt x="37" y="2"/>
                      </a:lnTo>
                      <a:lnTo>
                        <a:pt x="73" y="4"/>
                      </a:lnTo>
                      <a:lnTo>
                        <a:pt x="117" y="10"/>
                      </a:lnTo>
                      <a:lnTo>
                        <a:pt x="160" y="21"/>
                      </a:lnTo>
                      <a:lnTo>
                        <a:pt x="199" y="37"/>
                      </a:lnTo>
                      <a:lnTo>
                        <a:pt x="228" y="60"/>
                      </a:lnTo>
                      <a:lnTo>
                        <a:pt x="242" y="89"/>
                      </a:lnTo>
                      <a:lnTo>
                        <a:pt x="239" y="122"/>
                      </a:lnTo>
                      <a:lnTo>
                        <a:pt x="223" y="157"/>
                      </a:lnTo>
                      <a:lnTo>
                        <a:pt x="199" y="196"/>
                      </a:lnTo>
                      <a:lnTo>
                        <a:pt x="169" y="241"/>
                      </a:lnTo>
                      <a:lnTo>
                        <a:pt x="141" y="292"/>
                      </a:lnTo>
                      <a:lnTo>
                        <a:pt x="119" y="356"/>
                      </a:lnTo>
                      <a:lnTo>
                        <a:pt x="103" y="428"/>
                      </a:lnTo>
                      <a:lnTo>
                        <a:pt x="101" y="517"/>
                      </a:lnTo>
                      <a:lnTo>
                        <a:pt x="101" y="546"/>
                      </a:lnTo>
                      <a:lnTo>
                        <a:pt x="98" y="535"/>
                      </a:lnTo>
                      <a:lnTo>
                        <a:pt x="91" y="498"/>
                      </a:lnTo>
                      <a:lnTo>
                        <a:pt x="80" y="445"/>
                      </a:lnTo>
                      <a:lnTo>
                        <a:pt x="72" y="385"/>
                      </a:lnTo>
                      <a:lnTo>
                        <a:pt x="63" y="330"/>
                      </a:lnTo>
                      <a:lnTo>
                        <a:pt x="56" y="288"/>
                      </a:lnTo>
                      <a:lnTo>
                        <a:pt x="54" y="272"/>
                      </a:lnTo>
                      <a:close/>
                    </a:path>
                  </a:pathLst>
                </a:custGeom>
                <a:solidFill>
                  <a:srgbClr val="A50000"/>
                </a:solidFill>
                <a:ln w="9525">
                  <a:noFill/>
                  <a:round/>
                  <a:headEnd/>
                  <a:tailEnd/>
                </a:ln>
              </p:spPr>
              <p:txBody>
                <a:bodyPr/>
                <a:lstStyle/>
                <a:p>
                  <a:endParaRPr lang="zh-TW" altLang="en-US"/>
                </a:p>
              </p:txBody>
            </p:sp>
            <p:sp>
              <p:nvSpPr>
                <p:cNvPr id="72" name="Freeform 26"/>
                <p:cNvSpPr>
                  <a:spLocks/>
                </p:cNvSpPr>
                <p:nvPr/>
              </p:nvSpPr>
              <p:spPr bwMode="auto">
                <a:xfrm>
                  <a:off x="3599" y="3441"/>
                  <a:ext cx="499" cy="734"/>
                </a:xfrm>
                <a:custGeom>
                  <a:avLst/>
                  <a:gdLst>
                    <a:gd name="T0" fmla="*/ 2 w 665"/>
                    <a:gd name="T1" fmla="*/ 2 h 966"/>
                    <a:gd name="T2" fmla="*/ 2 w 665"/>
                    <a:gd name="T3" fmla="*/ 2 h 966"/>
                    <a:gd name="T4" fmla="*/ 2 w 665"/>
                    <a:gd name="T5" fmla="*/ 2 h 966"/>
                    <a:gd name="T6" fmla="*/ 2 w 665"/>
                    <a:gd name="T7" fmla="*/ 2 h 966"/>
                    <a:gd name="T8" fmla="*/ 2 w 665"/>
                    <a:gd name="T9" fmla="*/ 2 h 966"/>
                    <a:gd name="T10" fmla="*/ 2 w 665"/>
                    <a:gd name="T11" fmla="*/ 2 h 966"/>
                    <a:gd name="T12" fmla="*/ 2 w 665"/>
                    <a:gd name="T13" fmla="*/ 2 h 966"/>
                    <a:gd name="T14" fmla="*/ 2 w 665"/>
                    <a:gd name="T15" fmla="*/ 2 h 966"/>
                    <a:gd name="T16" fmla="*/ 2 w 665"/>
                    <a:gd name="T17" fmla="*/ 2 h 966"/>
                    <a:gd name="T18" fmla="*/ 2 w 665"/>
                    <a:gd name="T19" fmla="*/ 2 h 966"/>
                    <a:gd name="T20" fmla="*/ 2 w 665"/>
                    <a:gd name="T21" fmla="*/ 2 h 966"/>
                    <a:gd name="T22" fmla="*/ 2 w 665"/>
                    <a:gd name="T23" fmla="*/ 2 h 966"/>
                    <a:gd name="T24" fmla="*/ 2 w 665"/>
                    <a:gd name="T25" fmla="*/ 2 h 966"/>
                    <a:gd name="T26" fmla="*/ 2 w 665"/>
                    <a:gd name="T27" fmla="*/ 2 h 966"/>
                    <a:gd name="T28" fmla="*/ 2 w 665"/>
                    <a:gd name="T29" fmla="*/ 2 h 966"/>
                    <a:gd name="T30" fmla="*/ 2 w 665"/>
                    <a:gd name="T31" fmla="*/ 2 h 966"/>
                    <a:gd name="T32" fmla="*/ 2 w 665"/>
                    <a:gd name="T33" fmla="*/ 2 h 966"/>
                    <a:gd name="T34" fmla="*/ 2 w 665"/>
                    <a:gd name="T35" fmla="*/ 2 h 966"/>
                    <a:gd name="T36" fmla="*/ 2 w 665"/>
                    <a:gd name="T37" fmla="*/ 2 h 966"/>
                    <a:gd name="T38" fmla="*/ 2 w 665"/>
                    <a:gd name="T39" fmla="*/ 2 h 966"/>
                    <a:gd name="T40" fmla="*/ 2 w 665"/>
                    <a:gd name="T41" fmla="*/ 2 h 966"/>
                    <a:gd name="T42" fmla="*/ 0 w 665"/>
                    <a:gd name="T43" fmla="*/ 2 h 966"/>
                    <a:gd name="T44" fmla="*/ 2 w 665"/>
                    <a:gd name="T45" fmla="*/ 0 h 966"/>
                    <a:gd name="T46" fmla="*/ 2 w 665"/>
                    <a:gd name="T47" fmla="*/ 2 h 9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65"/>
                    <a:gd name="T73" fmla="*/ 0 h 966"/>
                    <a:gd name="T74" fmla="*/ 665 w 665"/>
                    <a:gd name="T75" fmla="*/ 966 h 9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65" h="966">
                      <a:moveTo>
                        <a:pt x="665" y="76"/>
                      </a:moveTo>
                      <a:lnTo>
                        <a:pt x="73" y="272"/>
                      </a:lnTo>
                      <a:lnTo>
                        <a:pt x="76" y="290"/>
                      </a:lnTo>
                      <a:lnTo>
                        <a:pt x="87" y="344"/>
                      </a:lnTo>
                      <a:lnTo>
                        <a:pt x="101" y="424"/>
                      </a:lnTo>
                      <a:lnTo>
                        <a:pt x="118" y="519"/>
                      </a:lnTo>
                      <a:lnTo>
                        <a:pt x="137" y="626"/>
                      </a:lnTo>
                      <a:lnTo>
                        <a:pt x="156" y="733"/>
                      </a:lnTo>
                      <a:lnTo>
                        <a:pt x="174" y="832"/>
                      </a:lnTo>
                      <a:lnTo>
                        <a:pt x="188" y="918"/>
                      </a:lnTo>
                      <a:lnTo>
                        <a:pt x="191" y="953"/>
                      </a:lnTo>
                      <a:lnTo>
                        <a:pt x="186" y="966"/>
                      </a:lnTo>
                      <a:lnTo>
                        <a:pt x="177" y="958"/>
                      </a:lnTo>
                      <a:lnTo>
                        <a:pt x="167" y="927"/>
                      </a:lnTo>
                      <a:lnTo>
                        <a:pt x="142" y="838"/>
                      </a:lnTo>
                      <a:lnTo>
                        <a:pt x="116" y="733"/>
                      </a:lnTo>
                      <a:lnTo>
                        <a:pt x="89" y="620"/>
                      </a:lnTo>
                      <a:lnTo>
                        <a:pt x="62" y="506"/>
                      </a:lnTo>
                      <a:lnTo>
                        <a:pt x="38" y="403"/>
                      </a:lnTo>
                      <a:lnTo>
                        <a:pt x="17" y="321"/>
                      </a:lnTo>
                      <a:lnTo>
                        <a:pt x="5" y="263"/>
                      </a:lnTo>
                      <a:lnTo>
                        <a:pt x="0" y="243"/>
                      </a:lnTo>
                      <a:lnTo>
                        <a:pt x="606" y="0"/>
                      </a:lnTo>
                      <a:lnTo>
                        <a:pt x="665" y="76"/>
                      </a:lnTo>
                      <a:close/>
                    </a:path>
                  </a:pathLst>
                </a:custGeom>
                <a:solidFill>
                  <a:srgbClr val="3F3F3F"/>
                </a:solidFill>
                <a:ln w="9525">
                  <a:noFill/>
                  <a:round/>
                  <a:headEnd/>
                  <a:tailEnd/>
                </a:ln>
              </p:spPr>
              <p:txBody>
                <a:bodyPr/>
                <a:lstStyle/>
                <a:p>
                  <a:endParaRPr lang="zh-TW" altLang="en-US"/>
                </a:p>
              </p:txBody>
            </p:sp>
            <p:sp>
              <p:nvSpPr>
                <p:cNvPr id="73" name="Freeform 27"/>
                <p:cNvSpPr>
                  <a:spLocks/>
                </p:cNvSpPr>
                <p:nvPr/>
              </p:nvSpPr>
              <p:spPr bwMode="auto">
                <a:xfrm>
                  <a:off x="3574" y="4012"/>
                  <a:ext cx="194" cy="271"/>
                </a:xfrm>
                <a:custGeom>
                  <a:avLst/>
                  <a:gdLst>
                    <a:gd name="T0" fmla="*/ 1 w 259"/>
                    <a:gd name="T1" fmla="*/ 2 h 356"/>
                    <a:gd name="T2" fmla="*/ 1 w 259"/>
                    <a:gd name="T3" fmla="*/ 2 h 356"/>
                    <a:gd name="T4" fmla="*/ 1 w 259"/>
                    <a:gd name="T5" fmla="*/ 2 h 356"/>
                    <a:gd name="T6" fmla="*/ 1 w 259"/>
                    <a:gd name="T7" fmla="*/ 2 h 356"/>
                    <a:gd name="T8" fmla="*/ 1 w 259"/>
                    <a:gd name="T9" fmla="*/ 2 h 356"/>
                    <a:gd name="T10" fmla="*/ 1 w 259"/>
                    <a:gd name="T11" fmla="*/ 0 h 356"/>
                    <a:gd name="T12" fmla="*/ 1 w 259"/>
                    <a:gd name="T13" fmla="*/ 2 h 356"/>
                    <a:gd name="T14" fmla="*/ 1 w 259"/>
                    <a:gd name="T15" fmla="*/ 2 h 356"/>
                    <a:gd name="T16" fmla="*/ 1 w 259"/>
                    <a:gd name="T17" fmla="*/ 2 h 356"/>
                    <a:gd name="T18" fmla="*/ 1 w 259"/>
                    <a:gd name="T19" fmla="*/ 2 h 356"/>
                    <a:gd name="T20" fmla="*/ 1 w 259"/>
                    <a:gd name="T21" fmla="*/ 2 h 356"/>
                    <a:gd name="T22" fmla="*/ 1 w 259"/>
                    <a:gd name="T23" fmla="*/ 2 h 356"/>
                    <a:gd name="T24" fmla="*/ 1 w 259"/>
                    <a:gd name="T25" fmla="*/ 2 h 356"/>
                    <a:gd name="T26" fmla="*/ 1 w 259"/>
                    <a:gd name="T27" fmla="*/ 2 h 356"/>
                    <a:gd name="T28" fmla="*/ 1 w 259"/>
                    <a:gd name="T29" fmla="*/ 2 h 356"/>
                    <a:gd name="T30" fmla="*/ 1 w 259"/>
                    <a:gd name="T31" fmla="*/ 2 h 356"/>
                    <a:gd name="T32" fmla="*/ 1 w 259"/>
                    <a:gd name="T33" fmla="*/ 2 h 356"/>
                    <a:gd name="T34" fmla="*/ 1 w 259"/>
                    <a:gd name="T35" fmla="*/ 2 h 356"/>
                    <a:gd name="T36" fmla="*/ 1 w 259"/>
                    <a:gd name="T37" fmla="*/ 2 h 356"/>
                    <a:gd name="T38" fmla="*/ 1 w 259"/>
                    <a:gd name="T39" fmla="*/ 2 h 356"/>
                    <a:gd name="T40" fmla="*/ 1 w 259"/>
                    <a:gd name="T41" fmla="*/ 2 h 356"/>
                    <a:gd name="T42" fmla="*/ 1 w 259"/>
                    <a:gd name="T43" fmla="*/ 2 h 356"/>
                    <a:gd name="T44" fmla="*/ 1 w 259"/>
                    <a:gd name="T45" fmla="*/ 2 h 356"/>
                    <a:gd name="T46" fmla="*/ 1 w 259"/>
                    <a:gd name="T47" fmla="*/ 2 h 356"/>
                    <a:gd name="T48" fmla="*/ 0 w 259"/>
                    <a:gd name="T49" fmla="*/ 2 h 356"/>
                    <a:gd name="T50" fmla="*/ 1 w 259"/>
                    <a:gd name="T51" fmla="*/ 2 h 356"/>
                    <a:gd name="T52" fmla="*/ 1 w 259"/>
                    <a:gd name="T53" fmla="*/ 2 h 356"/>
                    <a:gd name="T54" fmla="*/ 1 w 259"/>
                    <a:gd name="T55" fmla="*/ 2 h 356"/>
                    <a:gd name="T56" fmla="*/ 1 w 259"/>
                    <a:gd name="T57" fmla="*/ 2 h 356"/>
                    <a:gd name="T58" fmla="*/ 1 w 259"/>
                    <a:gd name="T59" fmla="*/ 2 h 356"/>
                    <a:gd name="T60" fmla="*/ 1 w 259"/>
                    <a:gd name="T61" fmla="*/ 2 h 356"/>
                    <a:gd name="T62" fmla="*/ 1 w 259"/>
                    <a:gd name="T63" fmla="*/ 2 h 356"/>
                    <a:gd name="T64" fmla="*/ 1 w 259"/>
                    <a:gd name="T65" fmla="*/ 2 h 356"/>
                    <a:gd name="T66" fmla="*/ 1 w 259"/>
                    <a:gd name="T67" fmla="*/ 2 h 356"/>
                    <a:gd name="T68" fmla="*/ 1 w 259"/>
                    <a:gd name="T69" fmla="*/ 2 h 356"/>
                    <a:gd name="T70" fmla="*/ 1 w 259"/>
                    <a:gd name="T71" fmla="*/ 2 h 356"/>
                    <a:gd name="T72" fmla="*/ 1 w 259"/>
                    <a:gd name="T73" fmla="*/ 2 h 356"/>
                    <a:gd name="T74" fmla="*/ 1 w 259"/>
                    <a:gd name="T75" fmla="*/ 2 h 356"/>
                    <a:gd name="T76" fmla="*/ 1 w 259"/>
                    <a:gd name="T77" fmla="*/ 2 h 356"/>
                    <a:gd name="T78" fmla="*/ 1 w 259"/>
                    <a:gd name="T79" fmla="*/ 2 h 356"/>
                    <a:gd name="T80" fmla="*/ 1 w 259"/>
                    <a:gd name="T81" fmla="*/ 2 h 356"/>
                    <a:gd name="T82" fmla="*/ 1 w 259"/>
                    <a:gd name="T83" fmla="*/ 2 h 356"/>
                    <a:gd name="T84" fmla="*/ 1 w 259"/>
                    <a:gd name="T85" fmla="*/ 2 h 356"/>
                    <a:gd name="T86" fmla="*/ 1 w 259"/>
                    <a:gd name="T87" fmla="*/ 2 h 356"/>
                    <a:gd name="T88" fmla="*/ 1 w 259"/>
                    <a:gd name="T89" fmla="*/ 2 h 356"/>
                    <a:gd name="T90" fmla="*/ 1 w 259"/>
                    <a:gd name="T91" fmla="*/ 2 h 356"/>
                    <a:gd name="T92" fmla="*/ 1 w 259"/>
                    <a:gd name="T93" fmla="*/ 2 h 356"/>
                    <a:gd name="T94" fmla="*/ 1 w 259"/>
                    <a:gd name="T95" fmla="*/ 2 h 356"/>
                    <a:gd name="T96" fmla="*/ 1 w 259"/>
                    <a:gd name="T97" fmla="*/ 2 h 356"/>
                    <a:gd name="T98" fmla="*/ 1 w 259"/>
                    <a:gd name="T99" fmla="*/ 2 h 356"/>
                    <a:gd name="T100" fmla="*/ 1 w 259"/>
                    <a:gd name="T101" fmla="*/ 2 h 356"/>
                    <a:gd name="T102" fmla="*/ 1 w 259"/>
                    <a:gd name="T103" fmla="*/ 2 h 356"/>
                    <a:gd name="T104" fmla="*/ 1 w 259"/>
                    <a:gd name="T105" fmla="*/ 2 h 356"/>
                    <a:gd name="T106" fmla="*/ 1 w 259"/>
                    <a:gd name="T107" fmla="*/ 2 h 356"/>
                    <a:gd name="T108" fmla="*/ 1 w 259"/>
                    <a:gd name="T109" fmla="*/ 2 h 3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9"/>
                    <a:gd name="T166" fmla="*/ 0 h 356"/>
                    <a:gd name="T167" fmla="*/ 259 w 259"/>
                    <a:gd name="T168" fmla="*/ 356 h 3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9" h="356">
                      <a:moveTo>
                        <a:pt x="247" y="156"/>
                      </a:moveTo>
                      <a:lnTo>
                        <a:pt x="242" y="146"/>
                      </a:lnTo>
                      <a:lnTo>
                        <a:pt x="236" y="135"/>
                      </a:lnTo>
                      <a:lnTo>
                        <a:pt x="231" y="127"/>
                      </a:lnTo>
                      <a:lnTo>
                        <a:pt x="226" y="117"/>
                      </a:lnTo>
                      <a:lnTo>
                        <a:pt x="203" y="0"/>
                      </a:lnTo>
                      <a:lnTo>
                        <a:pt x="144" y="16"/>
                      </a:lnTo>
                      <a:lnTo>
                        <a:pt x="182" y="138"/>
                      </a:lnTo>
                      <a:lnTo>
                        <a:pt x="172" y="160"/>
                      </a:lnTo>
                      <a:lnTo>
                        <a:pt x="156" y="181"/>
                      </a:lnTo>
                      <a:lnTo>
                        <a:pt x="142" y="195"/>
                      </a:lnTo>
                      <a:lnTo>
                        <a:pt x="135" y="201"/>
                      </a:lnTo>
                      <a:lnTo>
                        <a:pt x="132" y="206"/>
                      </a:lnTo>
                      <a:lnTo>
                        <a:pt x="122" y="216"/>
                      </a:lnTo>
                      <a:lnTo>
                        <a:pt x="108" y="232"/>
                      </a:lnTo>
                      <a:lnTo>
                        <a:pt x="92" y="251"/>
                      </a:lnTo>
                      <a:lnTo>
                        <a:pt x="73" y="269"/>
                      </a:lnTo>
                      <a:lnTo>
                        <a:pt x="55" y="286"/>
                      </a:lnTo>
                      <a:lnTo>
                        <a:pt x="38" y="300"/>
                      </a:lnTo>
                      <a:lnTo>
                        <a:pt x="26" y="306"/>
                      </a:lnTo>
                      <a:lnTo>
                        <a:pt x="14" y="308"/>
                      </a:lnTo>
                      <a:lnTo>
                        <a:pt x="7" y="311"/>
                      </a:lnTo>
                      <a:lnTo>
                        <a:pt x="3" y="313"/>
                      </a:lnTo>
                      <a:lnTo>
                        <a:pt x="3" y="317"/>
                      </a:lnTo>
                      <a:lnTo>
                        <a:pt x="0" y="354"/>
                      </a:lnTo>
                      <a:lnTo>
                        <a:pt x="1" y="354"/>
                      </a:lnTo>
                      <a:lnTo>
                        <a:pt x="8" y="354"/>
                      </a:lnTo>
                      <a:lnTo>
                        <a:pt x="19" y="354"/>
                      </a:lnTo>
                      <a:lnTo>
                        <a:pt x="31" y="356"/>
                      </a:lnTo>
                      <a:lnTo>
                        <a:pt x="47" y="356"/>
                      </a:lnTo>
                      <a:lnTo>
                        <a:pt x="62" y="354"/>
                      </a:lnTo>
                      <a:lnTo>
                        <a:pt x="80" y="354"/>
                      </a:lnTo>
                      <a:lnTo>
                        <a:pt x="97" y="352"/>
                      </a:lnTo>
                      <a:lnTo>
                        <a:pt x="111" y="346"/>
                      </a:lnTo>
                      <a:lnTo>
                        <a:pt x="127" y="333"/>
                      </a:lnTo>
                      <a:lnTo>
                        <a:pt x="142" y="317"/>
                      </a:lnTo>
                      <a:lnTo>
                        <a:pt x="160" y="296"/>
                      </a:lnTo>
                      <a:lnTo>
                        <a:pt x="177" y="276"/>
                      </a:lnTo>
                      <a:lnTo>
                        <a:pt x="193" y="257"/>
                      </a:lnTo>
                      <a:lnTo>
                        <a:pt x="207" y="243"/>
                      </a:lnTo>
                      <a:lnTo>
                        <a:pt x="219" y="236"/>
                      </a:lnTo>
                      <a:lnTo>
                        <a:pt x="224" y="253"/>
                      </a:lnTo>
                      <a:lnTo>
                        <a:pt x="222" y="294"/>
                      </a:lnTo>
                      <a:lnTo>
                        <a:pt x="217" y="333"/>
                      </a:lnTo>
                      <a:lnTo>
                        <a:pt x="216" y="352"/>
                      </a:lnTo>
                      <a:lnTo>
                        <a:pt x="259" y="352"/>
                      </a:lnTo>
                      <a:lnTo>
                        <a:pt x="250" y="193"/>
                      </a:lnTo>
                      <a:lnTo>
                        <a:pt x="252" y="183"/>
                      </a:lnTo>
                      <a:lnTo>
                        <a:pt x="252" y="175"/>
                      </a:lnTo>
                      <a:lnTo>
                        <a:pt x="250" y="164"/>
                      </a:lnTo>
                      <a:lnTo>
                        <a:pt x="247" y="156"/>
                      </a:lnTo>
                      <a:close/>
                    </a:path>
                  </a:pathLst>
                </a:custGeom>
                <a:solidFill>
                  <a:srgbClr val="000000"/>
                </a:solidFill>
                <a:ln w="9525">
                  <a:noFill/>
                  <a:round/>
                  <a:headEnd/>
                  <a:tailEnd/>
                </a:ln>
              </p:spPr>
              <p:txBody>
                <a:bodyPr/>
                <a:lstStyle/>
                <a:p>
                  <a:endParaRPr lang="zh-TW" altLang="en-US"/>
                </a:p>
              </p:txBody>
            </p:sp>
            <p:sp>
              <p:nvSpPr>
                <p:cNvPr id="74" name="Freeform 28"/>
                <p:cNvSpPr>
                  <a:spLocks/>
                </p:cNvSpPr>
                <p:nvPr/>
              </p:nvSpPr>
              <p:spPr bwMode="auto">
                <a:xfrm>
                  <a:off x="3751" y="4156"/>
                  <a:ext cx="3" cy="4"/>
                </a:xfrm>
                <a:custGeom>
                  <a:avLst/>
                  <a:gdLst>
                    <a:gd name="T0" fmla="*/ 0 w 4"/>
                    <a:gd name="T1" fmla="*/ 1 h 6"/>
                    <a:gd name="T2" fmla="*/ 2 w 4"/>
                    <a:gd name="T3" fmla="*/ 1 h 6"/>
                    <a:gd name="T4" fmla="*/ 2 w 4"/>
                    <a:gd name="T5" fmla="*/ 1 h 6"/>
                    <a:gd name="T6" fmla="*/ 2 w 4"/>
                    <a:gd name="T7" fmla="*/ 1 h 6"/>
                    <a:gd name="T8" fmla="*/ 2 w 4"/>
                    <a:gd name="T9" fmla="*/ 0 h 6"/>
                    <a:gd name="T10" fmla="*/ 2 w 4"/>
                    <a:gd name="T11" fmla="*/ 0 h 6"/>
                    <a:gd name="T12" fmla="*/ 2 w 4"/>
                    <a:gd name="T13" fmla="*/ 0 h 6"/>
                    <a:gd name="T14" fmla="*/ 2 w 4"/>
                    <a:gd name="T15" fmla="*/ 0 h 6"/>
                    <a:gd name="T16" fmla="*/ 2 w 4"/>
                    <a:gd name="T17" fmla="*/ 0 h 6"/>
                    <a:gd name="T18" fmla="*/ 2 w 4"/>
                    <a:gd name="T19" fmla="*/ 1 h 6"/>
                    <a:gd name="T20" fmla="*/ 2 w 4"/>
                    <a:gd name="T21" fmla="*/ 1 h 6"/>
                    <a:gd name="T22" fmla="*/ 2 w 4"/>
                    <a:gd name="T23" fmla="*/ 1 h 6"/>
                    <a:gd name="T24" fmla="*/ 2 w 4"/>
                    <a:gd name="T25" fmla="*/ 1 h 6"/>
                    <a:gd name="T26" fmla="*/ 2 w 4"/>
                    <a:gd name="T27" fmla="*/ 1 h 6"/>
                    <a:gd name="T28" fmla="*/ 2 w 4"/>
                    <a:gd name="T29" fmla="*/ 1 h 6"/>
                    <a:gd name="T30" fmla="*/ 0 w 4"/>
                    <a:gd name="T31" fmla="*/ 1 h 6"/>
                    <a:gd name="T32" fmla="*/ 0 w 4"/>
                    <a:gd name="T33" fmla="*/ 1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6"/>
                    <a:gd name="T53" fmla="*/ 4 w 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6">
                      <a:moveTo>
                        <a:pt x="0" y="6"/>
                      </a:moveTo>
                      <a:lnTo>
                        <a:pt x="2" y="4"/>
                      </a:lnTo>
                      <a:lnTo>
                        <a:pt x="2" y="2"/>
                      </a:lnTo>
                      <a:lnTo>
                        <a:pt x="4" y="2"/>
                      </a:lnTo>
                      <a:lnTo>
                        <a:pt x="4" y="0"/>
                      </a:lnTo>
                      <a:lnTo>
                        <a:pt x="4" y="2"/>
                      </a:lnTo>
                      <a:lnTo>
                        <a:pt x="4" y="4"/>
                      </a:lnTo>
                      <a:lnTo>
                        <a:pt x="2" y="6"/>
                      </a:lnTo>
                      <a:lnTo>
                        <a:pt x="0" y="6"/>
                      </a:lnTo>
                      <a:close/>
                    </a:path>
                  </a:pathLst>
                </a:custGeom>
                <a:solidFill>
                  <a:srgbClr val="000000"/>
                </a:solidFill>
                <a:ln w="9525">
                  <a:noFill/>
                  <a:round/>
                  <a:headEnd/>
                  <a:tailEnd/>
                </a:ln>
              </p:spPr>
              <p:txBody>
                <a:bodyPr/>
                <a:lstStyle/>
                <a:p>
                  <a:endParaRPr lang="zh-TW" altLang="en-US"/>
                </a:p>
              </p:txBody>
            </p:sp>
            <p:sp>
              <p:nvSpPr>
                <p:cNvPr id="75" name="Freeform 29"/>
                <p:cNvSpPr>
                  <a:spLocks/>
                </p:cNvSpPr>
                <p:nvPr/>
              </p:nvSpPr>
              <p:spPr bwMode="auto">
                <a:xfrm>
                  <a:off x="3498" y="3312"/>
                  <a:ext cx="602" cy="557"/>
                </a:xfrm>
                <a:custGeom>
                  <a:avLst/>
                  <a:gdLst>
                    <a:gd name="T0" fmla="*/ 2 w 802"/>
                    <a:gd name="T1" fmla="*/ 2 h 733"/>
                    <a:gd name="T2" fmla="*/ 2 w 802"/>
                    <a:gd name="T3" fmla="*/ 2 h 733"/>
                    <a:gd name="T4" fmla="*/ 2 w 802"/>
                    <a:gd name="T5" fmla="*/ 2 h 733"/>
                    <a:gd name="T6" fmla="*/ 2 w 802"/>
                    <a:gd name="T7" fmla="*/ 2 h 733"/>
                    <a:gd name="T8" fmla="*/ 2 w 802"/>
                    <a:gd name="T9" fmla="*/ 2 h 733"/>
                    <a:gd name="T10" fmla="*/ 2 w 802"/>
                    <a:gd name="T11" fmla="*/ 2 h 733"/>
                    <a:gd name="T12" fmla="*/ 2 w 802"/>
                    <a:gd name="T13" fmla="*/ 2 h 733"/>
                    <a:gd name="T14" fmla="*/ 2 w 802"/>
                    <a:gd name="T15" fmla="*/ 2 h 733"/>
                    <a:gd name="T16" fmla="*/ 2 w 802"/>
                    <a:gd name="T17" fmla="*/ 2 h 733"/>
                    <a:gd name="T18" fmla="*/ 2 w 802"/>
                    <a:gd name="T19" fmla="*/ 2 h 733"/>
                    <a:gd name="T20" fmla="*/ 2 w 802"/>
                    <a:gd name="T21" fmla="*/ 2 h 733"/>
                    <a:gd name="T22" fmla="*/ 2 w 802"/>
                    <a:gd name="T23" fmla="*/ 2 h 733"/>
                    <a:gd name="T24" fmla="*/ 0 w 802"/>
                    <a:gd name="T25" fmla="*/ 2 h 733"/>
                    <a:gd name="T26" fmla="*/ 2 w 802"/>
                    <a:gd name="T27" fmla="*/ 2 h 733"/>
                    <a:gd name="T28" fmla="*/ 2 w 802"/>
                    <a:gd name="T29" fmla="*/ 2 h 733"/>
                    <a:gd name="T30" fmla="*/ 2 w 802"/>
                    <a:gd name="T31" fmla="*/ 2 h 733"/>
                    <a:gd name="T32" fmla="*/ 2 w 802"/>
                    <a:gd name="T33" fmla="*/ 2 h 733"/>
                    <a:gd name="T34" fmla="*/ 2 w 802"/>
                    <a:gd name="T35" fmla="*/ 2 h 733"/>
                    <a:gd name="T36" fmla="*/ 2 w 802"/>
                    <a:gd name="T37" fmla="*/ 2 h 733"/>
                    <a:gd name="T38" fmla="*/ 2 w 802"/>
                    <a:gd name="T39" fmla="*/ 2 h 733"/>
                    <a:gd name="T40" fmla="*/ 2 w 802"/>
                    <a:gd name="T41" fmla="*/ 2 h 733"/>
                    <a:gd name="T42" fmla="*/ 2 w 802"/>
                    <a:gd name="T43" fmla="*/ 0 h 733"/>
                    <a:gd name="T44" fmla="*/ 2 w 802"/>
                    <a:gd name="T45" fmla="*/ 2 h 733"/>
                    <a:gd name="T46" fmla="*/ 2 w 802"/>
                    <a:gd name="T47" fmla="*/ 2 h 7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2"/>
                    <a:gd name="T73" fmla="*/ 0 h 733"/>
                    <a:gd name="T74" fmla="*/ 802 w 802"/>
                    <a:gd name="T75" fmla="*/ 733 h 7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2" h="733">
                      <a:moveTo>
                        <a:pt x="802" y="268"/>
                      </a:moveTo>
                      <a:lnTo>
                        <a:pt x="210" y="70"/>
                      </a:lnTo>
                      <a:lnTo>
                        <a:pt x="205" y="88"/>
                      </a:lnTo>
                      <a:lnTo>
                        <a:pt x="189" y="140"/>
                      </a:lnTo>
                      <a:lnTo>
                        <a:pt x="169" y="216"/>
                      </a:lnTo>
                      <a:lnTo>
                        <a:pt x="141" y="311"/>
                      </a:lnTo>
                      <a:lnTo>
                        <a:pt x="111" y="412"/>
                      </a:lnTo>
                      <a:lnTo>
                        <a:pt x="80" y="515"/>
                      </a:lnTo>
                      <a:lnTo>
                        <a:pt x="50" y="612"/>
                      </a:lnTo>
                      <a:lnTo>
                        <a:pt x="24" y="694"/>
                      </a:lnTo>
                      <a:lnTo>
                        <a:pt x="12" y="725"/>
                      </a:lnTo>
                      <a:lnTo>
                        <a:pt x="3" y="733"/>
                      </a:lnTo>
                      <a:lnTo>
                        <a:pt x="0" y="721"/>
                      </a:lnTo>
                      <a:lnTo>
                        <a:pt x="3" y="686"/>
                      </a:lnTo>
                      <a:lnTo>
                        <a:pt x="22" y="595"/>
                      </a:lnTo>
                      <a:lnTo>
                        <a:pt x="47" y="490"/>
                      </a:lnTo>
                      <a:lnTo>
                        <a:pt x="73" y="377"/>
                      </a:lnTo>
                      <a:lnTo>
                        <a:pt x="99" y="264"/>
                      </a:lnTo>
                      <a:lnTo>
                        <a:pt x="123" y="161"/>
                      </a:lnTo>
                      <a:lnTo>
                        <a:pt x="142" y="78"/>
                      </a:lnTo>
                      <a:lnTo>
                        <a:pt x="156" y="21"/>
                      </a:lnTo>
                      <a:lnTo>
                        <a:pt x="162" y="0"/>
                      </a:lnTo>
                      <a:lnTo>
                        <a:pt x="785" y="167"/>
                      </a:lnTo>
                      <a:lnTo>
                        <a:pt x="802" y="268"/>
                      </a:lnTo>
                      <a:close/>
                    </a:path>
                  </a:pathLst>
                </a:custGeom>
                <a:solidFill>
                  <a:srgbClr val="3F3F3F"/>
                </a:solidFill>
                <a:ln w="9525">
                  <a:noFill/>
                  <a:round/>
                  <a:headEnd/>
                  <a:tailEnd/>
                </a:ln>
              </p:spPr>
              <p:txBody>
                <a:bodyPr/>
                <a:lstStyle/>
                <a:p>
                  <a:endParaRPr lang="zh-TW" altLang="en-US"/>
                </a:p>
              </p:txBody>
            </p:sp>
            <p:sp>
              <p:nvSpPr>
                <p:cNvPr id="76" name="Freeform 30"/>
                <p:cNvSpPr>
                  <a:spLocks/>
                </p:cNvSpPr>
                <p:nvPr/>
              </p:nvSpPr>
              <p:spPr bwMode="auto">
                <a:xfrm>
                  <a:off x="3312" y="3707"/>
                  <a:ext cx="248" cy="270"/>
                </a:xfrm>
                <a:custGeom>
                  <a:avLst/>
                  <a:gdLst>
                    <a:gd name="T0" fmla="*/ 1 w 331"/>
                    <a:gd name="T1" fmla="*/ 2 h 356"/>
                    <a:gd name="T2" fmla="*/ 1 w 331"/>
                    <a:gd name="T3" fmla="*/ 2 h 356"/>
                    <a:gd name="T4" fmla="*/ 1 w 331"/>
                    <a:gd name="T5" fmla="*/ 2 h 356"/>
                    <a:gd name="T6" fmla="*/ 1 w 331"/>
                    <a:gd name="T7" fmla="*/ 2 h 356"/>
                    <a:gd name="T8" fmla="*/ 1 w 331"/>
                    <a:gd name="T9" fmla="*/ 2 h 356"/>
                    <a:gd name="T10" fmla="*/ 1 w 331"/>
                    <a:gd name="T11" fmla="*/ 2 h 356"/>
                    <a:gd name="T12" fmla="*/ 1 w 331"/>
                    <a:gd name="T13" fmla="*/ 0 h 356"/>
                    <a:gd name="T14" fmla="*/ 1 w 331"/>
                    <a:gd name="T15" fmla="*/ 2 h 356"/>
                    <a:gd name="T16" fmla="*/ 1 w 331"/>
                    <a:gd name="T17" fmla="*/ 2 h 356"/>
                    <a:gd name="T18" fmla="*/ 1 w 331"/>
                    <a:gd name="T19" fmla="*/ 2 h 356"/>
                    <a:gd name="T20" fmla="*/ 1 w 331"/>
                    <a:gd name="T21" fmla="*/ 2 h 356"/>
                    <a:gd name="T22" fmla="*/ 1 w 331"/>
                    <a:gd name="T23" fmla="*/ 2 h 356"/>
                    <a:gd name="T24" fmla="*/ 1 w 331"/>
                    <a:gd name="T25" fmla="*/ 2 h 356"/>
                    <a:gd name="T26" fmla="*/ 1 w 331"/>
                    <a:gd name="T27" fmla="*/ 2 h 356"/>
                    <a:gd name="T28" fmla="*/ 1 w 331"/>
                    <a:gd name="T29" fmla="*/ 2 h 356"/>
                    <a:gd name="T30" fmla="*/ 1 w 331"/>
                    <a:gd name="T31" fmla="*/ 2 h 356"/>
                    <a:gd name="T32" fmla="*/ 1 w 331"/>
                    <a:gd name="T33" fmla="*/ 2 h 356"/>
                    <a:gd name="T34" fmla="*/ 1 w 331"/>
                    <a:gd name="T35" fmla="*/ 2 h 356"/>
                    <a:gd name="T36" fmla="*/ 1 w 331"/>
                    <a:gd name="T37" fmla="*/ 2 h 356"/>
                    <a:gd name="T38" fmla="*/ 1 w 331"/>
                    <a:gd name="T39" fmla="*/ 2 h 356"/>
                    <a:gd name="T40" fmla="*/ 1 w 331"/>
                    <a:gd name="T41" fmla="*/ 2 h 356"/>
                    <a:gd name="T42" fmla="*/ 1 w 331"/>
                    <a:gd name="T43" fmla="*/ 2 h 356"/>
                    <a:gd name="T44" fmla="*/ 1 w 331"/>
                    <a:gd name="T45" fmla="*/ 2 h 356"/>
                    <a:gd name="T46" fmla="*/ 1 w 331"/>
                    <a:gd name="T47" fmla="*/ 2 h 356"/>
                    <a:gd name="T48" fmla="*/ 1 w 331"/>
                    <a:gd name="T49" fmla="*/ 2 h 356"/>
                    <a:gd name="T50" fmla="*/ 1 w 331"/>
                    <a:gd name="T51" fmla="*/ 2 h 356"/>
                    <a:gd name="T52" fmla="*/ 1 w 331"/>
                    <a:gd name="T53" fmla="*/ 2 h 356"/>
                    <a:gd name="T54" fmla="*/ 1 w 331"/>
                    <a:gd name="T55" fmla="*/ 2 h 356"/>
                    <a:gd name="T56" fmla="*/ 0 w 331"/>
                    <a:gd name="T57" fmla="*/ 2 h 356"/>
                    <a:gd name="T58" fmla="*/ 1 w 331"/>
                    <a:gd name="T59" fmla="*/ 2 h 356"/>
                    <a:gd name="T60" fmla="*/ 1 w 331"/>
                    <a:gd name="T61" fmla="*/ 2 h 356"/>
                    <a:gd name="T62" fmla="*/ 1 w 331"/>
                    <a:gd name="T63" fmla="*/ 2 h 356"/>
                    <a:gd name="T64" fmla="*/ 1 w 331"/>
                    <a:gd name="T65" fmla="*/ 2 h 356"/>
                    <a:gd name="T66" fmla="*/ 1 w 331"/>
                    <a:gd name="T67" fmla="*/ 2 h 356"/>
                    <a:gd name="T68" fmla="*/ 1 w 331"/>
                    <a:gd name="T69" fmla="*/ 2 h 356"/>
                    <a:gd name="T70" fmla="*/ 1 w 331"/>
                    <a:gd name="T71" fmla="*/ 2 h 356"/>
                    <a:gd name="T72" fmla="*/ 1 w 331"/>
                    <a:gd name="T73" fmla="*/ 2 h 356"/>
                    <a:gd name="T74" fmla="*/ 1 w 331"/>
                    <a:gd name="T75" fmla="*/ 2 h 356"/>
                    <a:gd name="T76" fmla="*/ 1 w 331"/>
                    <a:gd name="T77" fmla="*/ 2 h 356"/>
                    <a:gd name="T78" fmla="*/ 1 w 331"/>
                    <a:gd name="T79" fmla="*/ 2 h 356"/>
                    <a:gd name="T80" fmla="*/ 1 w 331"/>
                    <a:gd name="T81" fmla="*/ 2 h 356"/>
                    <a:gd name="T82" fmla="*/ 1 w 331"/>
                    <a:gd name="T83" fmla="*/ 2 h 356"/>
                    <a:gd name="T84" fmla="*/ 1 w 331"/>
                    <a:gd name="T85" fmla="*/ 2 h 356"/>
                    <a:gd name="T86" fmla="*/ 1 w 331"/>
                    <a:gd name="T87" fmla="*/ 2 h 356"/>
                    <a:gd name="T88" fmla="*/ 1 w 331"/>
                    <a:gd name="T89" fmla="*/ 2 h 356"/>
                    <a:gd name="T90" fmla="*/ 1 w 331"/>
                    <a:gd name="T91" fmla="*/ 2 h 356"/>
                    <a:gd name="T92" fmla="*/ 1 w 331"/>
                    <a:gd name="T93" fmla="*/ 2 h 356"/>
                    <a:gd name="T94" fmla="*/ 1 w 331"/>
                    <a:gd name="T95" fmla="*/ 2 h 356"/>
                    <a:gd name="T96" fmla="*/ 1 w 331"/>
                    <a:gd name="T97" fmla="*/ 2 h 356"/>
                    <a:gd name="T98" fmla="*/ 1 w 331"/>
                    <a:gd name="T99" fmla="*/ 2 h 356"/>
                    <a:gd name="T100" fmla="*/ 1 w 331"/>
                    <a:gd name="T101" fmla="*/ 2 h 356"/>
                    <a:gd name="T102" fmla="*/ 1 w 331"/>
                    <a:gd name="T103" fmla="*/ 2 h 356"/>
                    <a:gd name="T104" fmla="*/ 1 w 331"/>
                    <a:gd name="T105" fmla="*/ 2 h 356"/>
                    <a:gd name="T106" fmla="*/ 1 w 331"/>
                    <a:gd name="T107" fmla="*/ 2 h 356"/>
                    <a:gd name="T108" fmla="*/ 1 w 331"/>
                    <a:gd name="T109" fmla="*/ 2 h 356"/>
                    <a:gd name="T110" fmla="*/ 1 w 331"/>
                    <a:gd name="T111" fmla="*/ 2 h 356"/>
                    <a:gd name="T112" fmla="*/ 1 w 331"/>
                    <a:gd name="T113" fmla="*/ 2 h 356"/>
                    <a:gd name="T114" fmla="*/ 1 w 331"/>
                    <a:gd name="T115" fmla="*/ 2 h 356"/>
                    <a:gd name="T116" fmla="*/ 1 w 331"/>
                    <a:gd name="T117" fmla="*/ 2 h 356"/>
                    <a:gd name="T118" fmla="*/ 1 w 331"/>
                    <a:gd name="T119" fmla="*/ 2 h 356"/>
                    <a:gd name="T120" fmla="*/ 1 w 331"/>
                    <a:gd name="T121" fmla="*/ 2 h 356"/>
                    <a:gd name="T122" fmla="*/ 1 w 331"/>
                    <a:gd name="T123" fmla="*/ 2 h 356"/>
                    <a:gd name="T124" fmla="*/ 1 w 331"/>
                    <a:gd name="T125" fmla="*/ 2 h 3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1"/>
                    <a:gd name="T190" fmla="*/ 0 h 356"/>
                    <a:gd name="T191" fmla="*/ 331 w 331"/>
                    <a:gd name="T192" fmla="*/ 356 h 3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1" h="356">
                      <a:moveTo>
                        <a:pt x="300" y="183"/>
                      </a:moveTo>
                      <a:lnTo>
                        <a:pt x="298" y="171"/>
                      </a:lnTo>
                      <a:lnTo>
                        <a:pt x="298" y="159"/>
                      </a:lnTo>
                      <a:lnTo>
                        <a:pt x="298" y="146"/>
                      </a:lnTo>
                      <a:lnTo>
                        <a:pt x="298" y="136"/>
                      </a:lnTo>
                      <a:lnTo>
                        <a:pt x="331" y="21"/>
                      </a:lnTo>
                      <a:lnTo>
                        <a:pt x="274" y="0"/>
                      </a:lnTo>
                      <a:lnTo>
                        <a:pt x="253" y="126"/>
                      </a:lnTo>
                      <a:lnTo>
                        <a:pt x="244" y="134"/>
                      </a:lnTo>
                      <a:lnTo>
                        <a:pt x="232" y="140"/>
                      </a:lnTo>
                      <a:lnTo>
                        <a:pt x="222" y="144"/>
                      </a:lnTo>
                      <a:lnTo>
                        <a:pt x="211" y="148"/>
                      </a:lnTo>
                      <a:lnTo>
                        <a:pt x="201" y="150"/>
                      </a:lnTo>
                      <a:lnTo>
                        <a:pt x="192" y="152"/>
                      </a:lnTo>
                      <a:lnTo>
                        <a:pt x="187" y="152"/>
                      </a:lnTo>
                      <a:lnTo>
                        <a:pt x="185" y="152"/>
                      </a:lnTo>
                      <a:lnTo>
                        <a:pt x="180" y="154"/>
                      </a:lnTo>
                      <a:lnTo>
                        <a:pt x="168" y="156"/>
                      </a:lnTo>
                      <a:lnTo>
                        <a:pt x="148" y="163"/>
                      </a:lnTo>
                      <a:lnTo>
                        <a:pt x="126" y="167"/>
                      </a:lnTo>
                      <a:lnTo>
                        <a:pt x="101" y="171"/>
                      </a:lnTo>
                      <a:lnTo>
                        <a:pt x="79" y="175"/>
                      </a:lnTo>
                      <a:lnTo>
                        <a:pt x="60" y="175"/>
                      </a:lnTo>
                      <a:lnTo>
                        <a:pt x="46" y="173"/>
                      </a:lnTo>
                      <a:lnTo>
                        <a:pt x="34" y="169"/>
                      </a:lnTo>
                      <a:lnTo>
                        <a:pt x="27" y="167"/>
                      </a:lnTo>
                      <a:lnTo>
                        <a:pt x="21" y="167"/>
                      </a:lnTo>
                      <a:lnTo>
                        <a:pt x="20" y="169"/>
                      </a:lnTo>
                      <a:lnTo>
                        <a:pt x="0" y="200"/>
                      </a:lnTo>
                      <a:lnTo>
                        <a:pt x="2" y="202"/>
                      </a:lnTo>
                      <a:lnTo>
                        <a:pt x="7" y="206"/>
                      </a:lnTo>
                      <a:lnTo>
                        <a:pt x="16" y="212"/>
                      </a:lnTo>
                      <a:lnTo>
                        <a:pt x="28" y="220"/>
                      </a:lnTo>
                      <a:lnTo>
                        <a:pt x="41" y="229"/>
                      </a:lnTo>
                      <a:lnTo>
                        <a:pt x="56" y="239"/>
                      </a:lnTo>
                      <a:lnTo>
                        <a:pt x="70" y="249"/>
                      </a:lnTo>
                      <a:lnTo>
                        <a:pt x="86" y="257"/>
                      </a:lnTo>
                      <a:lnTo>
                        <a:pt x="100" y="262"/>
                      </a:lnTo>
                      <a:lnTo>
                        <a:pt x="119" y="259"/>
                      </a:lnTo>
                      <a:lnTo>
                        <a:pt x="142" y="255"/>
                      </a:lnTo>
                      <a:lnTo>
                        <a:pt x="164" y="249"/>
                      </a:lnTo>
                      <a:lnTo>
                        <a:pt x="189" y="241"/>
                      </a:lnTo>
                      <a:lnTo>
                        <a:pt x="209" y="235"/>
                      </a:lnTo>
                      <a:lnTo>
                        <a:pt x="229" y="233"/>
                      </a:lnTo>
                      <a:lnTo>
                        <a:pt x="241" y="235"/>
                      </a:lnTo>
                      <a:lnTo>
                        <a:pt x="242" y="241"/>
                      </a:lnTo>
                      <a:lnTo>
                        <a:pt x="237" y="251"/>
                      </a:lnTo>
                      <a:lnTo>
                        <a:pt x="229" y="268"/>
                      </a:lnTo>
                      <a:lnTo>
                        <a:pt x="218" y="284"/>
                      </a:lnTo>
                      <a:lnTo>
                        <a:pt x="208" y="301"/>
                      </a:lnTo>
                      <a:lnTo>
                        <a:pt x="197" y="315"/>
                      </a:lnTo>
                      <a:lnTo>
                        <a:pt x="190" y="325"/>
                      </a:lnTo>
                      <a:lnTo>
                        <a:pt x="187" y="329"/>
                      </a:lnTo>
                      <a:lnTo>
                        <a:pt x="225" y="356"/>
                      </a:lnTo>
                      <a:lnTo>
                        <a:pt x="288" y="216"/>
                      </a:lnTo>
                      <a:lnTo>
                        <a:pt x="286" y="216"/>
                      </a:lnTo>
                      <a:lnTo>
                        <a:pt x="291" y="210"/>
                      </a:lnTo>
                      <a:lnTo>
                        <a:pt x="296" y="202"/>
                      </a:lnTo>
                      <a:lnTo>
                        <a:pt x="298" y="194"/>
                      </a:lnTo>
                      <a:lnTo>
                        <a:pt x="300" y="183"/>
                      </a:lnTo>
                      <a:close/>
                    </a:path>
                  </a:pathLst>
                </a:custGeom>
                <a:solidFill>
                  <a:srgbClr val="000000"/>
                </a:solidFill>
                <a:ln w="9525">
                  <a:noFill/>
                  <a:round/>
                  <a:headEnd/>
                  <a:tailEnd/>
                </a:ln>
              </p:spPr>
              <p:txBody>
                <a:bodyPr/>
                <a:lstStyle/>
                <a:p>
                  <a:endParaRPr lang="zh-TW" altLang="en-US"/>
                </a:p>
              </p:txBody>
            </p:sp>
            <p:sp>
              <p:nvSpPr>
                <p:cNvPr id="77" name="Freeform 31"/>
                <p:cNvSpPr>
                  <a:spLocks/>
                </p:cNvSpPr>
                <p:nvPr/>
              </p:nvSpPr>
              <p:spPr bwMode="auto">
                <a:xfrm>
                  <a:off x="3518" y="3863"/>
                  <a:ext cx="5" cy="3"/>
                </a:xfrm>
                <a:custGeom>
                  <a:avLst/>
                  <a:gdLst>
                    <a:gd name="T0" fmla="*/ 0 w 7"/>
                    <a:gd name="T1" fmla="*/ 2 h 4"/>
                    <a:gd name="T2" fmla="*/ 1 w 7"/>
                    <a:gd name="T3" fmla="*/ 2 h 4"/>
                    <a:gd name="T4" fmla="*/ 1 w 7"/>
                    <a:gd name="T5" fmla="*/ 2 h 4"/>
                    <a:gd name="T6" fmla="*/ 1 w 7"/>
                    <a:gd name="T7" fmla="*/ 2 h 4"/>
                    <a:gd name="T8" fmla="*/ 1 w 7"/>
                    <a:gd name="T9" fmla="*/ 0 h 4"/>
                    <a:gd name="T10" fmla="*/ 1 w 7"/>
                    <a:gd name="T11" fmla="*/ 0 h 4"/>
                    <a:gd name="T12" fmla="*/ 1 w 7"/>
                    <a:gd name="T13" fmla="*/ 0 h 4"/>
                    <a:gd name="T14" fmla="*/ 1 w 7"/>
                    <a:gd name="T15" fmla="*/ 0 h 4"/>
                    <a:gd name="T16" fmla="*/ 1 w 7"/>
                    <a:gd name="T17" fmla="*/ 0 h 4"/>
                    <a:gd name="T18" fmla="*/ 1 w 7"/>
                    <a:gd name="T19" fmla="*/ 2 h 4"/>
                    <a:gd name="T20" fmla="*/ 1 w 7"/>
                    <a:gd name="T21" fmla="*/ 2 h 4"/>
                    <a:gd name="T22" fmla="*/ 1 w 7"/>
                    <a:gd name="T23" fmla="*/ 2 h 4"/>
                    <a:gd name="T24" fmla="*/ 1 w 7"/>
                    <a:gd name="T25" fmla="*/ 2 h 4"/>
                    <a:gd name="T26" fmla="*/ 1 w 7"/>
                    <a:gd name="T27" fmla="*/ 2 h 4"/>
                    <a:gd name="T28" fmla="*/ 1 w 7"/>
                    <a:gd name="T29" fmla="*/ 2 h 4"/>
                    <a:gd name="T30" fmla="*/ 1 w 7"/>
                    <a:gd name="T31" fmla="*/ 2 h 4"/>
                    <a:gd name="T32" fmla="*/ 0 w 7"/>
                    <a:gd name="T33" fmla="*/ 2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4"/>
                    <a:gd name="T53" fmla="*/ 7 w 7"/>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4">
                      <a:moveTo>
                        <a:pt x="0" y="2"/>
                      </a:moveTo>
                      <a:lnTo>
                        <a:pt x="2" y="2"/>
                      </a:lnTo>
                      <a:lnTo>
                        <a:pt x="3" y="2"/>
                      </a:lnTo>
                      <a:lnTo>
                        <a:pt x="5" y="2"/>
                      </a:lnTo>
                      <a:lnTo>
                        <a:pt x="5" y="0"/>
                      </a:lnTo>
                      <a:lnTo>
                        <a:pt x="7" y="0"/>
                      </a:lnTo>
                      <a:lnTo>
                        <a:pt x="5" y="2"/>
                      </a:lnTo>
                      <a:lnTo>
                        <a:pt x="3" y="2"/>
                      </a:lnTo>
                      <a:lnTo>
                        <a:pt x="3" y="4"/>
                      </a:lnTo>
                      <a:lnTo>
                        <a:pt x="2" y="4"/>
                      </a:lnTo>
                      <a:lnTo>
                        <a:pt x="2" y="2"/>
                      </a:lnTo>
                      <a:lnTo>
                        <a:pt x="0" y="2"/>
                      </a:lnTo>
                      <a:close/>
                    </a:path>
                  </a:pathLst>
                </a:custGeom>
                <a:solidFill>
                  <a:srgbClr val="000000"/>
                </a:solidFill>
                <a:ln w="9525">
                  <a:noFill/>
                  <a:round/>
                  <a:headEnd/>
                  <a:tailEnd/>
                </a:ln>
              </p:spPr>
              <p:txBody>
                <a:bodyPr/>
                <a:lstStyle/>
                <a:p>
                  <a:endParaRPr lang="zh-TW" altLang="en-US"/>
                </a:p>
              </p:txBody>
            </p:sp>
            <p:sp>
              <p:nvSpPr>
                <p:cNvPr id="78" name="Freeform 32"/>
                <p:cNvSpPr>
                  <a:spLocks/>
                </p:cNvSpPr>
                <p:nvPr/>
              </p:nvSpPr>
              <p:spPr bwMode="auto">
                <a:xfrm>
                  <a:off x="3851" y="2900"/>
                  <a:ext cx="386" cy="724"/>
                </a:xfrm>
                <a:custGeom>
                  <a:avLst/>
                  <a:gdLst>
                    <a:gd name="T0" fmla="*/ 2 w 514"/>
                    <a:gd name="T1" fmla="*/ 2 h 952"/>
                    <a:gd name="T2" fmla="*/ 2 w 514"/>
                    <a:gd name="T3" fmla="*/ 2 h 952"/>
                    <a:gd name="T4" fmla="*/ 2 w 514"/>
                    <a:gd name="T5" fmla="*/ 2 h 952"/>
                    <a:gd name="T6" fmla="*/ 2 w 514"/>
                    <a:gd name="T7" fmla="*/ 2 h 952"/>
                    <a:gd name="T8" fmla="*/ 2 w 514"/>
                    <a:gd name="T9" fmla="*/ 2 h 952"/>
                    <a:gd name="T10" fmla="*/ 2 w 514"/>
                    <a:gd name="T11" fmla="*/ 2 h 952"/>
                    <a:gd name="T12" fmla="*/ 2 w 514"/>
                    <a:gd name="T13" fmla="*/ 2 h 952"/>
                    <a:gd name="T14" fmla="*/ 2 w 514"/>
                    <a:gd name="T15" fmla="*/ 2 h 952"/>
                    <a:gd name="T16" fmla="*/ 2 w 514"/>
                    <a:gd name="T17" fmla="*/ 2 h 952"/>
                    <a:gd name="T18" fmla="*/ 2 w 514"/>
                    <a:gd name="T19" fmla="*/ 2 h 952"/>
                    <a:gd name="T20" fmla="*/ 2 w 514"/>
                    <a:gd name="T21" fmla="*/ 2 h 952"/>
                    <a:gd name="T22" fmla="*/ 2 w 514"/>
                    <a:gd name="T23" fmla="*/ 2 h 952"/>
                    <a:gd name="T24" fmla="*/ 2 w 514"/>
                    <a:gd name="T25" fmla="*/ 2 h 952"/>
                    <a:gd name="T26" fmla="*/ 2 w 514"/>
                    <a:gd name="T27" fmla="*/ 2 h 952"/>
                    <a:gd name="T28" fmla="*/ 2 w 514"/>
                    <a:gd name="T29" fmla="*/ 2 h 952"/>
                    <a:gd name="T30" fmla="*/ 2 w 514"/>
                    <a:gd name="T31" fmla="*/ 2 h 952"/>
                    <a:gd name="T32" fmla="*/ 0 w 514"/>
                    <a:gd name="T33" fmla="*/ 2 h 952"/>
                    <a:gd name="T34" fmla="*/ 2 w 514"/>
                    <a:gd name="T35" fmla="*/ 2 h 952"/>
                    <a:gd name="T36" fmla="*/ 2 w 514"/>
                    <a:gd name="T37" fmla="*/ 2 h 952"/>
                    <a:gd name="T38" fmla="*/ 2 w 514"/>
                    <a:gd name="T39" fmla="*/ 2 h 952"/>
                    <a:gd name="T40" fmla="*/ 2 w 514"/>
                    <a:gd name="T41" fmla="*/ 2 h 952"/>
                    <a:gd name="T42" fmla="*/ 2 w 514"/>
                    <a:gd name="T43" fmla="*/ 2 h 952"/>
                    <a:gd name="T44" fmla="*/ 2 w 514"/>
                    <a:gd name="T45" fmla="*/ 2 h 952"/>
                    <a:gd name="T46" fmla="*/ 2 w 514"/>
                    <a:gd name="T47" fmla="*/ 2 h 952"/>
                    <a:gd name="T48" fmla="*/ 2 w 514"/>
                    <a:gd name="T49" fmla="*/ 2 h 952"/>
                    <a:gd name="T50" fmla="*/ 2 w 514"/>
                    <a:gd name="T51" fmla="*/ 2 h 952"/>
                    <a:gd name="T52" fmla="*/ 2 w 514"/>
                    <a:gd name="T53" fmla="*/ 2 h 952"/>
                    <a:gd name="T54" fmla="*/ 2 w 514"/>
                    <a:gd name="T55" fmla="*/ 2 h 952"/>
                    <a:gd name="T56" fmla="*/ 2 w 514"/>
                    <a:gd name="T57" fmla="*/ 2 h 952"/>
                    <a:gd name="T58" fmla="*/ 2 w 514"/>
                    <a:gd name="T59" fmla="*/ 2 h 952"/>
                    <a:gd name="T60" fmla="*/ 2 w 514"/>
                    <a:gd name="T61" fmla="*/ 2 h 952"/>
                    <a:gd name="T62" fmla="*/ 2 w 514"/>
                    <a:gd name="T63" fmla="*/ 2 h 952"/>
                    <a:gd name="T64" fmla="*/ 2 w 514"/>
                    <a:gd name="T65" fmla="*/ 2 h 952"/>
                    <a:gd name="T66" fmla="*/ 2 w 514"/>
                    <a:gd name="T67" fmla="*/ 2 h 952"/>
                    <a:gd name="T68" fmla="*/ 2 w 514"/>
                    <a:gd name="T69" fmla="*/ 2 h 952"/>
                    <a:gd name="T70" fmla="*/ 2 w 514"/>
                    <a:gd name="T71" fmla="*/ 2 h 952"/>
                    <a:gd name="T72" fmla="*/ 2 w 514"/>
                    <a:gd name="T73" fmla="*/ 2 h 952"/>
                    <a:gd name="T74" fmla="*/ 2 w 514"/>
                    <a:gd name="T75" fmla="*/ 2 h 952"/>
                    <a:gd name="T76" fmla="*/ 2 w 514"/>
                    <a:gd name="T77" fmla="*/ 2 h 952"/>
                    <a:gd name="T78" fmla="*/ 2 w 514"/>
                    <a:gd name="T79" fmla="*/ 2 h 952"/>
                    <a:gd name="T80" fmla="*/ 2 w 514"/>
                    <a:gd name="T81" fmla="*/ 2 h 952"/>
                    <a:gd name="T82" fmla="*/ 2 w 514"/>
                    <a:gd name="T83" fmla="*/ 2 h 952"/>
                    <a:gd name="T84" fmla="*/ 2 w 514"/>
                    <a:gd name="T85" fmla="*/ 2 h 952"/>
                    <a:gd name="T86" fmla="*/ 2 w 514"/>
                    <a:gd name="T87" fmla="*/ 2 h 952"/>
                    <a:gd name="T88" fmla="*/ 2 w 514"/>
                    <a:gd name="T89" fmla="*/ 2 h 952"/>
                    <a:gd name="T90" fmla="*/ 2 w 514"/>
                    <a:gd name="T91" fmla="*/ 2 h 952"/>
                    <a:gd name="T92" fmla="*/ 2 w 514"/>
                    <a:gd name="T93" fmla="*/ 2 h 952"/>
                    <a:gd name="T94" fmla="*/ 2 w 514"/>
                    <a:gd name="T95" fmla="*/ 2 h 952"/>
                    <a:gd name="T96" fmla="*/ 2 w 514"/>
                    <a:gd name="T97" fmla="*/ 2 h 952"/>
                    <a:gd name="T98" fmla="*/ 2 w 514"/>
                    <a:gd name="T99" fmla="*/ 2 h 952"/>
                    <a:gd name="T100" fmla="*/ 2 w 514"/>
                    <a:gd name="T101" fmla="*/ 2 h 952"/>
                    <a:gd name="T102" fmla="*/ 2 w 514"/>
                    <a:gd name="T103" fmla="*/ 0 h 952"/>
                    <a:gd name="T104" fmla="*/ 2 w 514"/>
                    <a:gd name="T105" fmla="*/ 0 h 952"/>
                    <a:gd name="T106" fmla="*/ 2 w 514"/>
                    <a:gd name="T107" fmla="*/ 2 h 952"/>
                    <a:gd name="T108" fmla="*/ 2 w 514"/>
                    <a:gd name="T109" fmla="*/ 2 h 952"/>
                    <a:gd name="T110" fmla="*/ 2 w 514"/>
                    <a:gd name="T111" fmla="*/ 2 h 952"/>
                    <a:gd name="T112" fmla="*/ 2 w 514"/>
                    <a:gd name="T113" fmla="*/ 2 h 9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4"/>
                    <a:gd name="T172" fmla="*/ 0 h 952"/>
                    <a:gd name="T173" fmla="*/ 514 w 514"/>
                    <a:gd name="T174" fmla="*/ 952 h 9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4" h="952">
                      <a:moveTo>
                        <a:pt x="168" y="46"/>
                      </a:moveTo>
                      <a:lnTo>
                        <a:pt x="175" y="64"/>
                      </a:lnTo>
                      <a:lnTo>
                        <a:pt x="194" y="111"/>
                      </a:lnTo>
                      <a:lnTo>
                        <a:pt x="218" y="182"/>
                      </a:lnTo>
                      <a:lnTo>
                        <a:pt x="242" y="268"/>
                      </a:lnTo>
                      <a:lnTo>
                        <a:pt x="265" y="361"/>
                      </a:lnTo>
                      <a:lnTo>
                        <a:pt x="279" y="453"/>
                      </a:lnTo>
                      <a:lnTo>
                        <a:pt x="279" y="536"/>
                      </a:lnTo>
                      <a:lnTo>
                        <a:pt x="260" y="604"/>
                      </a:lnTo>
                      <a:lnTo>
                        <a:pt x="234" y="635"/>
                      </a:lnTo>
                      <a:lnTo>
                        <a:pt x="197" y="649"/>
                      </a:lnTo>
                      <a:lnTo>
                        <a:pt x="155" y="653"/>
                      </a:lnTo>
                      <a:lnTo>
                        <a:pt x="110" y="647"/>
                      </a:lnTo>
                      <a:lnTo>
                        <a:pt x="68" y="639"/>
                      </a:lnTo>
                      <a:lnTo>
                        <a:pt x="34" y="626"/>
                      </a:lnTo>
                      <a:lnTo>
                        <a:pt x="9" y="618"/>
                      </a:lnTo>
                      <a:lnTo>
                        <a:pt x="0" y="614"/>
                      </a:lnTo>
                      <a:lnTo>
                        <a:pt x="2" y="624"/>
                      </a:lnTo>
                      <a:lnTo>
                        <a:pt x="9" y="653"/>
                      </a:lnTo>
                      <a:lnTo>
                        <a:pt x="16" y="696"/>
                      </a:lnTo>
                      <a:lnTo>
                        <a:pt x="27" y="746"/>
                      </a:lnTo>
                      <a:lnTo>
                        <a:pt x="37" y="801"/>
                      </a:lnTo>
                      <a:lnTo>
                        <a:pt x="47" y="857"/>
                      </a:lnTo>
                      <a:lnTo>
                        <a:pt x="56" y="906"/>
                      </a:lnTo>
                      <a:lnTo>
                        <a:pt x="63" y="946"/>
                      </a:lnTo>
                      <a:lnTo>
                        <a:pt x="70" y="946"/>
                      </a:lnTo>
                      <a:lnTo>
                        <a:pt x="86" y="948"/>
                      </a:lnTo>
                      <a:lnTo>
                        <a:pt x="114" y="950"/>
                      </a:lnTo>
                      <a:lnTo>
                        <a:pt x="147" y="952"/>
                      </a:lnTo>
                      <a:lnTo>
                        <a:pt x="187" y="950"/>
                      </a:lnTo>
                      <a:lnTo>
                        <a:pt x="230" y="948"/>
                      </a:lnTo>
                      <a:lnTo>
                        <a:pt x="276" y="941"/>
                      </a:lnTo>
                      <a:lnTo>
                        <a:pt x="323" y="931"/>
                      </a:lnTo>
                      <a:lnTo>
                        <a:pt x="368" y="917"/>
                      </a:lnTo>
                      <a:lnTo>
                        <a:pt x="410" y="896"/>
                      </a:lnTo>
                      <a:lnTo>
                        <a:pt x="448" y="869"/>
                      </a:lnTo>
                      <a:lnTo>
                        <a:pt x="477" y="836"/>
                      </a:lnTo>
                      <a:lnTo>
                        <a:pt x="500" y="793"/>
                      </a:lnTo>
                      <a:lnTo>
                        <a:pt x="512" y="742"/>
                      </a:lnTo>
                      <a:lnTo>
                        <a:pt x="514" y="682"/>
                      </a:lnTo>
                      <a:lnTo>
                        <a:pt x="500" y="610"/>
                      </a:lnTo>
                      <a:lnTo>
                        <a:pt x="460" y="449"/>
                      </a:lnTo>
                      <a:lnTo>
                        <a:pt x="430" y="317"/>
                      </a:lnTo>
                      <a:lnTo>
                        <a:pt x="410" y="212"/>
                      </a:lnTo>
                      <a:lnTo>
                        <a:pt x="396" y="132"/>
                      </a:lnTo>
                      <a:lnTo>
                        <a:pt x="389" y="74"/>
                      </a:lnTo>
                      <a:lnTo>
                        <a:pt x="385" y="37"/>
                      </a:lnTo>
                      <a:lnTo>
                        <a:pt x="385" y="15"/>
                      </a:lnTo>
                      <a:lnTo>
                        <a:pt x="385" y="9"/>
                      </a:lnTo>
                      <a:lnTo>
                        <a:pt x="382" y="6"/>
                      </a:lnTo>
                      <a:lnTo>
                        <a:pt x="370" y="4"/>
                      </a:lnTo>
                      <a:lnTo>
                        <a:pt x="350" y="0"/>
                      </a:lnTo>
                      <a:lnTo>
                        <a:pt x="324" y="0"/>
                      </a:lnTo>
                      <a:lnTo>
                        <a:pt x="293" y="2"/>
                      </a:lnTo>
                      <a:lnTo>
                        <a:pt x="255" y="9"/>
                      </a:lnTo>
                      <a:lnTo>
                        <a:pt x="213" y="23"/>
                      </a:lnTo>
                      <a:lnTo>
                        <a:pt x="168" y="46"/>
                      </a:lnTo>
                      <a:close/>
                    </a:path>
                  </a:pathLst>
                </a:custGeom>
                <a:solidFill>
                  <a:srgbClr val="000000"/>
                </a:solidFill>
                <a:ln w="9525">
                  <a:noFill/>
                  <a:round/>
                  <a:headEnd/>
                  <a:tailEnd/>
                </a:ln>
              </p:spPr>
              <p:txBody>
                <a:bodyPr/>
                <a:lstStyle/>
                <a:p>
                  <a:endParaRPr lang="zh-TW" altLang="en-US"/>
                </a:p>
              </p:txBody>
            </p:sp>
            <p:sp>
              <p:nvSpPr>
                <p:cNvPr id="79" name="Freeform 33"/>
                <p:cNvSpPr>
                  <a:spLocks/>
                </p:cNvSpPr>
                <p:nvPr/>
              </p:nvSpPr>
              <p:spPr bwMode="auto">
                <a:xfrm>
                  <a:off x="4073" y="2972"/>
                  <a:ext cx="53" cy="58"/>
                </a:xfrm>
                <a:custGeom>
                  <a:avLst/>
                  <a:gdLst>
                    <a:gd name="T0" fmla="*/ 1 w 71"/>
                    <a:gd name="T1" fmla="*/ 2 h 76"/>
                    <a:gd name="T2" fmla="*/ 1 w 71"/>
                    <a:gd name="T3" fmla="*/ 2 h 76"/>
                    <a:gd name="T4" fmla="*/ 1 w 71"/>
                    <a:gd name="T5" fmla="*/ 2 h 76"/>
                    <a:gd name="T6" fmla="*/ 1 w 71"/>
                    <a:gd name="T7" fmla="*/ 2 h 76"/>
                    <a:gd name="T8" fmla="*/ 1 w 71"/>
                    <a:gd name="T9" fmla="*/ 2 h 76"/>
                    <a:gd name="T10" fmla="*/ 1 w 71"/>
                    <a:gd name="T11" fmla="*/ 2 h 76"/>
                    <a:gd name="T12" fmla="*/ 1 w 71"/>
                    <a:gd name="T13" fmla="*/ 2 h 76"/>
                    <a:gd name="T14" fmla="*/ 1 w 71"/>
                    <a:gd name="T15" fmla="*/ 2 h 76"/>
                    <a:gd name="T16" fmla="*/ 1 w 71"/>
                    <a:gd name="T17" fmla="*/ 2 h 76"/>
                    <a:gd name="T18" fmla="*/ 1 w 71"/>
                    <a:gd name="T19" fmla="*/ 2 h 76"/>
                    <a:gd name="T20" fmla="*/ 1 w 71"/>
                    <a:gd name="T21" fmla="*/ 2 h 76"/>
                    <a:gd name="T22" fmla="*/ 1 w 71"/>
                    <a:gd name="T23" fmla="*/ 2 h 76"/>
                    <a:gd name="T24" fmla="*/ 1 w 71"/>
                    <a:gd name="T25" fmla="*/ 0 h 76"/>
                    <a:gd name="T26" fmla="*/ 1 w 71"/>
                    <a:gd name="T27" fmla="*/ 2 h 76"/>
                    <a:gd name="T28" fmla="*/ 1 w 71"/>
                    <a:gd name="T29" fmla="*/ 2 h 76"/>
                    <a:gd name="T30" fmla="*/ 1 w 71"/>
                    <a:gd name="T31" fmla="*/ 2 h 76"/>
                    <a:gd name="T32" fmla="*/ 1 w 71"/>
                    <a:gd name="T33" fmla="*/ 2 h 76"/>
                    <a:gd name="T34" fmla="*/ 0 w 71"/>
                    <a:gd name="T35" fmla="*/ 2 h 76"/>
                    <a:gd name="T36" fmla="*/ 0 w 71"/>
                    <a:gd name="T37" fmla="*/ 2 h 76"/>
                    <a:gd name="T38" fmla="*/ 1 w 71"/>
                    <a:gd name="T39" fmla="*/ 2 h 76"/>
                    <a:gd name="T40" fmla="*/ 1 w 71"/>
                    <a:gd name="T41" fmla="*/ 2 h 76"/>
                    <a:gd name="T42" fmla="*/ 1 w 71"/>
                    <a:gd name="T43" fmla="*/ 2 h 76"/>
                    <a:gd name="T44" fmla="*/ 1 w 71"/>
                    <a:gd name="T45" fmla="*/ 2 h 76"/>
                    <a:gd name="T46" fmla="*/ 1 w 71"/>
                    <a:gd name="T47" fmla="*/ 2 h 76"/>
                    <a:gd name="T48" fmla="*/ 1 w 71"/>
                    <a:gd name="T49" fmla="*/ 2 h 76"/>
                    <a:gd name="T50" fmla="*/ 1 w 71"/>
                    <a:gd name="T51" fmla="*/ 2 h 76"/>
                    <a:gd name="T52" fmla="*/ 1 w 71"/>
                    <a:gd name="T53" fmla="*/ 2 h 76"/>
                    <a:gd name="T54" fmla="*/ 1 w 71"/>
                    <a:gd name="T55" fmla="*/ 2 h 76"/>
                    <a:gd name="T56" fmla="*/ 1 w 71"/>
                    <a:gd name="T57" fmla="*/ 2 h 76"/>
                    <a:gd name="T58" fmla="*/ 1 w 71"/>
                    <a:gd name="T59" fmla="*/ 2 h 76"/>
                    <a:gd name="T60" fmla="*/ 1 w 71"/>
                    <a:gd name="T61" fmla="*/ 2 h 76"/>
                    <a:gd name="T62" fmla="*/ 1 w 71"/>
                    <a:gd name="T63" fmla="*/ 2 h 76"/>
                    <a:gd name="T64" fmla="*/ 1 w 71"/>
                    <a:gd name="T65" fmla="*/ 2 h 76"/>
                    <a:gd name="T66" fmla="*/ 1 w 71"/>
                    <a:gd name="T67" fmla="*/ 2 h 76"/>
                    <a:gd name="T68" fmla="*/ 1 w 71"/>
                    <a:gd name="T69" fmla="*/ 2 h 76"/>
                    <a:gd name="T70" fmla="*/ 1 w 71"/>
                    <a:gd name="T71" fmla="*/ 2 h 76"/>
                    <a:gd name="T72" fmla="*/ 1 w 71"/>
                    <a:gd name="T73" fmla="*/ 2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76"/>
                    <a:gd name="T113" fmla="*/ 71 w 71"/>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76">
                      <a:moveTo>
                        <a:pt x="66" y="66"/>
                      </a:moveTo>
                      <a:lnTo>
                        <a:pt x="57" y="68"/>
                      </a:lnTo>
                      <a:lnTo>
                        <a:pt x="50" y="70"/>
                      </a:lnTo>
                      <a:lnTo>
                        <a:pt x="41" y="70"/>
                      </a:lnTo>
                      <a:lnTo>
                        <a:pt x="33" y="70"/>
                      </a:lnTo>
                      <a:lnTo>
                        <a:pt x="26" y="70"/>
                      </a:lnTo>
                      <a:lnTo>
                        <a:pt x="19" y="66"/>
                      </a:lnTo>
                      <a:lnTo>
                        <a:pt x="14" y="62"/>
                      </a:lnTo>
                      <a:lnTo>
                        <a:pt x="8" y="56"/>
                      </a:lnTo>
                      <a:lnTo>
                        <a:pt x="5" y="41"/>
                      </a:lnTo>
                      <a:lnTo>
                        <a:pt x="7" y="27"/>
                      </a:lnTo>
                      <a:lnTo>
                        <a:pt x="14" y="12"/>
                      </a:lnTo>
                      <a:lnTo>
                        <a:pt x="24" y="0"/>
                      </a:lnTo>
                      <a:lnTo>
                        <a:pt x="21" y="2"/>
                      </a:lnTo>
                      <a:lnTo>
                        <a:pt x="17" y="4"/>
                      </a:lnTo>
                      <a:lnTo>
                        <a:pt x="14" y="6"/>
                      </a:lnTo>
                      <a:lnTo>
                        <a:pt x="10" y="8"/>
                      </a:lnTo>
                      <a:lnTo>
                        <a:pt x="0" y="33"/>
                      </a:lnTo>
                      <a:lnTo>
                        <a:pt x="0" y="51"/>
                      </a:lnTo>
                      <a:lnTo>
                        <a:pt x="5" y="64"/>
                      </a:lnTo>
                      <a:lnTo>
                        <a:pt x="3" y="64"/>
                      </a:lnTo>
                      <a:lnTo>
                        <a:pt x="10" y="70"/>
                      </a:lnTo>
                      <a:lnTo>
                        <a:pt x="17" y="74"/>
                      </a:lnTo>
                      <a:lnTo>
                        <a:pt x="24" y="76"/>
                      </a:lnTo>
                      <a:lnTo>
                        <a:pt x="33" y="76"/>
                      </a:lnTo>
                      <a:lnTo>
                        <a:pt x="41" y="76"/>
                      </a:lnTo>
                      <a:lnTo>
                        <a:pt x="50" y="76"/>
                      </a:lnTo>
                      <a:lnTo>
                        <a:pt x="59" y="74"/>
                      </a:lnTo>
                      <a:lnTo>
                        <a:pt x="68" y="72"/>
                      </a:lnTo>
                      <a:lnTo>
                        <a:pt x="69" y="72"/>
                      </a:lnTo>
                      <a:lnTo>
                        <a:pt x="69" y="70"/>
                      </a:lnTo>
                      <a:lnTo>
                        <a:pt x="71" y="70"/>
                      </a:lnTo>
                      <a:lnTo>
                        <a:pt x="71" y="68"/>
                      </a:lnTo>
                      <a:lnTo>
                        <a:pt x="69" y="66"/>
                      </a:lnTo>
                      <a:lnTo>
                        <a:pt x="68" y="66"/>
                      </a:lnTo>
                      <a:lnTo>
                        <a:pt x="66" y="66"/>
                      </a:lnTo>
                      <a:close/>
                    </a:path>
                  </a:pathLst>
                </a:custGeom>
                <a:solidFill>
                  <a:srgbClr val="3F3F3F"/>
                </a:solidFill>
                <a:ln w="9525">
                  <a:noFill/>
                  <a:round/>
                  <a:headEnd/>
                  <a:tailEnd/>
                </a:ln>
              </p:spPr>
              <p:txBody>
                <a:bodyPr/>
                <a:lstStyle/>
                <a:p>
                  <a:endParaRPr lang="zh-TW" altLang="en-US"/>
                </a:p>
              </p:txBody>
            </p:sp>
            <p:sp>
              <p:nvSpPr>
                <p:cNvPr id="80" name="Freeform 34"/>
                <p:cNvSpPr>
                  <a:spLocks/>
                </p:cNvSpPr>
                <p:nvPr/>
              </p:nvSpPr>
              <p:spPr bwMode="auto">
                <a:xfrm>
                  <a:off x="4080" y="2966"/>
                  <a:ext cx="15" cy="12"/>
                </a:xfrm>
                <a:custGeom>
                  <a:avLst/>
                  <a:gdLst>
                    <a:gd name="T0" fmla="*/ 2 w 19"/>
                    <a:gd name="T1" fmla="*/ 2 h 16"/>
                    <a:gd name="T2" fmla="*/ 2 w 19"/>
                    <a:gd name="T3" fmla="*/ 2 h 16"/>
                    <a:gd name="T4" fmla="*/ 2 w 19"/>
                    <a:gd name="T5" fmla="*/ 2 h 16"/>
                    <a:gd name="T6" fmla="*/ 2 w 19"/>
                    <a:gd name="T7" fmla="*/ 2 h 16"/>
                    <a:gd name="T8" fmla="*/ 2 w 19"/>
                    <a:gd name="T9" fmla="*/ 0 h 16"/>
                    <a:gd name="T10" fmla="*/ 2 w 19"/>
                    <a:gd name="T11" fmla="*/ 0 h 16"/>
                    <a:gd name="T12" fmla="*/ 2 w 19"/>
                    <a:gd name="T13" fmla="*/ 0 h 16"/>
                    <a:gd name="T14" fmla="*/ 2 w 19"/>
                    <a:gd name="T15" fmla="*/ 0 h 16"/>
                    <a:gd name="T16" fmla="*/ 2 w 19"/>
                    <a:gd name="T17" fmla="*/ 0 h 16"/>
                    <a:gd name="T18" fmla="*/ 2 w 19"/>
                    <a:gd name="T19" fmla="*/ 2 h 16"/>
                    <a:gd name="T20" fmla="*/ 2 w 19"/>
                    <a:gd name="T21" fmla="*/ 2 h 16"/>
                    <a:gd name="T22" fmla="*/ 2 w 19"/>
                    <a:gd name="T23" fmla="*/ 2 h 16"/>
                    <a:gd name="T24" fmla="*/ 0 w 19"/>
                    <a:gd name="T25" fmla="*/ 2 h 16"/>
                    <a:gd name="T26" fmla="*/ 2 w 19"/>
                    <a:gd name="T27" fmla="*/ 2 h 16"/>
                    <a:gd name="T28" fmla="*/ 2 w 19"/>
                    <a:gd name="T29" fmla="*/ 2 h 16"/>
                    <a:gd name="T30" fmla="*/ 2 w 19"/>
                    <a:gd name="T31" fmla="*/ 2 h 16"/>
                    <a:gd name="T32" fmla="*/ 2 w 19"/>
                    <a:gd name="T33" fmla="*/ 2 h 16"/>
                    <a:gd name="T34" fmla="*/ 2 w 19"/>
                    <a:gd name="T35" fmla="*/ 2 h 16"/>
                    <a:gd name="T36" fmla="*/ 2 w 19"/>
                    <a:gd name="T37" fmla="*/ 2 h 16"/>
                    <a:gd name="T38" fmla="*/ 2 w 19"/>
                    <a:gd name="T39" fmla="*/ 2 h 16"/>
                    <a:gd name="T40" fmla="*/ 2 w 19"/>
                    <a:gd name="T41" fmla="*/ 2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6"/>
                    <a:gd name="T65" fmla="*/ 19 w 19"/>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6">
                      <a:moveTo>
                        <a:pt x="19" y="4"/>
                      </a:moveTo>
                      <a:lnTo>
                        <a:pt x="19" y="4"/>
                      </a:lnTo>
                      <a:lnTo>
                        <a:pt x="19" y="2"/>
                      </a:lnTo>
                      <a:lnTo>
                        <a:pt x="19" y="0"/>
                      </a:lnTo>
                      <a:lnTo>
                        <a:pt x="18" y="0"/>
                      </a:lnTo>
                      <a:lnTo>
                        <a:pt x="16" y="0"/>
                      </a:lnTo>
                      <a:lnTo>
                        <a:pt x="14" y="0"/>
                      </a:lnTo>
                      <a:lnTo>
                        <a:pt x="11" y="4"/>
                      </a:lnTo>
                      <a:lnTo>
                        <a:pt x="7" y="8"/>
                      </a:lnTo>
                      <a:lnTo>
                        <a:pt x="4" y="12"/>
                      </a:lnTo>
                      <a:lnTo>
                        <a:pt x="0" y="16"/>
                      </a:lnTo>
                      <a:lnTo>
                        <a:pt x="4" y="14"/>
                      </a:lnTo>
                      <a:lnTo>
                        <a:pt x="7" y="12"/>
                      </a:lnTo>
                      <a:lnTo>
                        <a:pt x="11" y="10"/>
                      </a:lnTo>
                      <a:lnTo>
                        <a:pt x="14" y="8"/>
                      </a:lnTo>
                      <a:lnTo>
                        <a:pt x="16" y="8"/>
                      </a:lnTo>
                      <a:lnTo>
                        <a:pt x="18" y="6"/>
                      </a:lnTo>
                      <a:lnTo>
                        <a:pt x="19" y="4"/>
                      </a:lnTo>
                      <a:close/>
                    </a:path>
                  </a:pathLst>
                </a:custGeom>
                <a:solidFill>
                  <a:srgbClr val="3F3F3F"/>
                </a:solidFill>
                <a:ln w="9525">
                  <a:noFill/>
                  <a:round/>
                  <a:headEnd/>
                  <a:tailEnd/>
                </a:ln>
              </p:spPr>
              <p:txBody>
                <a:bodyPr/>
                <a:lstStyle/>
                <a:p>
                  <a:endParaRPr lang="zh-TW" altLang="en-US"/>
                </a:p>
              </p:txBody>
            </p:sp>
            <p:sp>
              <p:nvSpPr>
                <p:cNvPr id="81" name="Freeform 35"/>
                <p:cNvSpPr>
                  <a:spLocks/>
                </p:cNvSpPr>
                <p:nvPr/>
              </p:nvSpPr>
              <p:spPr bwMode="auto">
                <a:xfrm>
                  <a:off x="4016" y="2983"/>
                  <a:ext cx="54" cy="57"/>
                </a:xfrm>
                <a:custGeom>
                  <a:avLst/>
                  <a:gdLst>
                    <a:gd name="T0" fmla="*/ 2 w 71"/>
                    <a:gd name="T1" fmla="*/ 2 h 75"/>
                    <a:gd name="T2" fmla="*/ 2 w 71"/>
                    <a:gd name="T3" fmla="*/ 2 h 75"/>
                    <a:gd name="T4" fmla="*/ 2 w 71"/>
                    <a:gd name="T5" fmla="*/ 2 h 75"/>
                    <a:gd name="T6" fmla="*/ 2 w 71"/>
                    <a:gd name="T7" fmla="*/ 2 h 75"/>
                    <a:gd name="T8" fmla="*/ 2 w 71"/>
                    <a:gd name="T9" fmla="*/ 2 h 75"/>
                    <a:gd name="T10" fmla="*/ 2 w 71"/>
                    <a:gd name="T11" fmla="*/ 2 h 75"/>
                    <a:gd name="T12" fmla="*/ 2 w 71"/>
                    <a:gd name="T13" fmla="*/ 2 h 75"/>
                    <a:gd name="T14" fmla="*/ 2 w 71"/>
                    <a:gd name="T15" fmla="*/ 2 h 75"/>
                    <a:gd name="T16" fmla="*/ 2 w 71"/>
                    <a:gd name="T17" fmla="*/ 2 h 75"/>
                    <a:gd name="T18" fmla="*/ 2 w 71"/>
                    <a:gd name="T19" fmla="*/ 2 h 75"/>
                    <a:gd name="T20" fmla="*/ 2 w 71"/>
                    <a:gd name="T21" fmla="*/ 2 h 75"/>
                    <a:gd name="T22" fmla="*/ 2 w 71"/>
                    <a:gd name="T23" fmla="*/ 2 h 75"/>
                    <a:gd name="T24" fmla="*/ 2 w 71"/>
                    <a:gd name="T25" fmla="*/ 2 h 75"/>
                    <a:gd name="T26" fmla="*/ 2 w 71"/>
                    <a:gd name="T27" fmla="*/ 2 h 75"/>
                    <a:gd name="T28" fmla="*/ 2 w 71"/>
                    <a:gd name="T29" fmla="*/ 2 h 75"/>
                    <a:gd name="T30" fmla="*/ 2 w 71"/>
                    <a:gd name="T31" fmla="*/ 2 h 75"/>
                    <a:gd name="T32" fmla="*/ 2 w 71"/>
                    <a:gd name="T33" fmla="*/ 2 h 75"/>
                    <a:gd name="T34" fmla="*/ 2 w 71"/>
                    <a:gd name="T35" fmla="*/ 2 h 75"/>
                    <a:gd name="T36" fmla="*/ 2 w 71"/>
                    <a:gd name="T37" fmla="*/ 2 h 75"/>
                    <a:gd name="T38" fmla="*/ 2 w 71"/>
                    <a:gd name="T39" fmla="*/ 2 h 75"/>
                    <a:gd name="T40" fmla="*/ 2 w 71"/>
                    <a:gd name="T41" fmla="*/ 2 h 75"/>
                    <a:gd name="T42" fmla="*/ 2 w 71"/>
                    <a:gd name="T43" fmla="*/ 2 h 75"/>
                    <a:gd name="T44" fmla="*/ 2 w 71"/>
                    <a:gd name="T45" fmla="*/ 2 h 75"/>
                    <a:gd name="T46" fmla="*/ 2 w 71"/>
                    <a:gd name="T47" fmla="*/ 2 h 75"/>
                    <a:gd name="T48" fmla="*/ 2 w 71"/>
                    <a:gd name="T49" fmla="*/ 2 h 75"/>
                    <a:gd name="T50" fmla="*/ 2 w 71"/>
                    <a:gd name="T51" fmla="*/ 2 h 75"/>
                    <a:gd name="T52" fmla="*/ 2 w 71"/>
                    <a:gd name="T53" fmla="*/ 2 h 75"/>
                    <a:gd name="T54" fmla="*/ 2 w 71"/>
                    <a:gd name="T55" fmla="*/ 2 h 75"/>
                    <a:gd name="T56" fmla="*/ 2 w 71"/>
                    <a:gd name="T57" fmla="*/ 2 h 75"/>
                    <a:gd name="T58" fmla="*/ 2 w 71"/>
                    <a:gd name="T59" fmla="*/ 0 h 75"/>
                    <a:gd name="T60" fmla="*/ 2 w 71"/>
                    <a:gd name="T61" fmla="*/ 0 h 75"/>
                    <a:gd name="T62" fmla="*/ 2 w 71"/>
                    <a:gd name="T63" fmla="*/ 0 h 75"/>
                    <a:gd name="T64" fmla="*/ 2 w 71"/>
                    <a:gd name="T65" fmla="*/ 0 h 75"/>
                    <a:gd name="T66" fmla="*/ 2 w 71"/>
                    <a:gd name="T67" fmla="*/ 2 h 75"/>
                    <a:gd name="T68" fmla="*/ 0 w 71"/>
                    <a:gd name="T69" fmla="*/ 2 h 75"/>
                    <a:gd name="T70" fmla="*/ 2 w 71"/>
                    <a:gd name="T71" fmla="*/ 2 h 75"/>
                    <a:gd name="T72" fmla="*/ 2 w 71"/>
                    <a:gd name="T73" fmla="*/ 2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75"/>
                    <a:gd name="T113" fmla="*/ 71 w 71"/>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75">
                      <a:moveTo>
                        <a:pt x="9" y="62"/>
                      </a:moveTo>
                      <a:lnTo>
                        <a:pt x="15" y="68"/>
                      </a:lnTo>
                      <a:lnTo>
                        <a:pt x="22" y="73"/>
                      </a:lnTo>
                      <a:lnTo>
                        <a:pt x="29" y="75"/>
                      </a:lnTo>
                      <a:lnTo>
                        <a:pt x="36" y="75"/>
                      </a:lnTo>
                      <a:lnTo>
                        <a:pt x="45" y="75"/>
                      </a:lnTo>
                      <a:lnTo>
                        <a:pt x="54" y="75"/>
                      </a:lnTo>
                      <a:lnTo>
                        <a:pt x="61" y="73"/>
                      </a:lnTo>
                      <a:lnTo>
                        <a:pt x="69" y="70"/>
                      </a:lnTo>
                      <a:lnTo>
                        <a:pt x="71" y="70"/>
                      </a:lnTo>
                      <a:lnTo>
                        <a:pt x="71" y="68"/>
                      </a:lnTo>
                      <a:lnTo>
                        <a:pt x="71" y="66"/>
                      </a:lnTo>
                      <a:lnTo>
                        <a:pt x="71" y="64"/>
                      </a:lnTo>
                      <a:lnTo>
                        <a:pt x="69" y="64"/>
                      </a:lnTo>
                      <a:lnTo>
                        <a:pt x="68" y="64"/>
                      </a:lnTo>
                      <a:lnTo>
                        <a:pt x="59" y="66"/>
                      </a:lnTo>
                      <a:lnTo>
                        <a:pt x="52" y="68"/>
                      </a:lnTo>
                      <a:lnTo>
                        <a:pt x="43" y="68"/>
                      </a:lnTo>
                      <a:lnTo>
                        <a:pt x="35" y="68"/>
                      </a:lnTo>
                      <a:lnTo>
                        <a:pt x="28" y="68"/>
                      </a:lnTo>
                      <a:lnTo>
                        <a:pt x="21" y="64"/>
                      </a:lnTo>
                      <a:lnTo>
                        <a:pt x="15" y="60"/>
                      </a:lnTo>
                      <a:lnTo>
                        <a:pt x="10" y="54"/>
                      </a:lnTo>
                      <a:lnTo>
                        <a:pt x="7" y="40"/>
                      </a:lnTo>
                      <a:lnTo>
                        <a:pt x="9" y="27"/>
                      </a:lnTo>
                      <a:lnTo>
                        <a:pt x="14" y="15"/>
                      </a:lnTo>
                      <a:lnTo>
                        <a:pt x="22" y="2"/>
                      </a:lnTo>
                      <a:lnTo>
                        <a:pt x="21" y="0"/>
                      </a:lnTo>
                      <a:lnTo>
                        <a:pt x="19" y="0"/>
                      </a:lnTo>
                      <a:lnTo>
                        <a:pt x="17" y="0"/>
                      </a:lnTo>
                      <a:lnTo>
                        <a:pt x="7" y="15"/>
                      </a:lnTo>
                      <a:lnTo>
                        <a:pt x="0" y="31"/>
                      </a:lnTo>
                      <a:lnTo>
                        <a:pt x="2" y="48"/>
                      </a:lnTo>
                      <a:lnTo>
                        <a:pt x="9" y="62"/>
                      </a:lnTo>
                      <a:close/>
                    </a:path>
                  </a:pathLst>
                </a:custGeom>
                <a:solidFill>
                  <a:srgbClr val="3F3F3F"/>
                </a:solidFill>
                <a:ln w="9525">
                  <a:noFill/>
                  <a:round/>
                  <a:headEnd/>
                  <a:tailEnd/>
                </a:ln>
              </p:spPr>
              <p:txBody>
                <a:bodyPr/>
                <a:lstStyle/>
                <a:p>
                  <a:endParaRPr lang="zh-TW" altLang="en-US"/>
                </a:p>
              </p:txBody>
            </p:sp>
            <p:sp>
              <p:nvSpPr>
                <p:cNvPr id="82" name="Freeform 36"/>
                <p:cNvSpPr>
                  <a:spLocks/>
                </p:cNvSpPr>
                <p:nvPr/>
              </p:nvSpPr>
              <p:spPr bwMode="auto">
                <a:xfrm>
                  <a:off x="4029" y="2969"/>
                  <a:ext cx="17" cy="15"/>
                </a:xfrm>
                <a:custGeom>
                  <a:avLst/>
                  <a:gdLst>
                    <a:gd name="T0" fmla="*/ 1 w 23"/>
                    <a:gd name="T1" fmla="*/ 0 h 20"/>
                    <a:gd name="T2" fmla="*/ 1 w 23"/>
                    <a:gd name="T3" fmla="*/ 2 h 20"/>
                    <a:gd name="T4" fmla="*/ 1 w 23"/>
                    <a:gd name="T5" fmla="*/ 2 h 20"/>
                    <a:gd name="T6" fmla="*/ 1 w 23"/>
                    <a:gd name="T7" fmla="*/ 2 h 20"/>
                    <a:gd name="T8" fmla="*/ 1 w 23"/>
                    <a:gd name="T9" fmla="*/ 2 h 20"/>
                    <a:gd name="T10" fmla="*/ 1 w 23"/>
                    <a:gd name="T11" fmla="*/ 2 h 20"/>
                    <a:gd name="T12" fmla="*/ 1 w 23"/>
                    <a:gd name="T13" fmla="*/ 2 h 20"/>
                    <a:gd name="T14" fmla="*/ 1 w 23"/>
                    <a:gd name="T15" fmla="*/ 2 h 20"/>
                    <a:gd name="T16" fmla="*/ 0 w 23"/>
                    <a:gd name="T17" fmla="*/ 2 h 20"/>
                    <a:gd name="T18" fmla="*/ 1 w 23"/>
                    <a:gd name="T19" fmla="*/ 2 h 20"/>
                    <a:gd name="T20" fmla="*/ 1 w 23"/>
                    <a:gd name="T21" fmla="*/ 2 h 20"/>
                    <a:gd name="T22" fmla="*/ 1 w 23"/>
                    <a:gd name="T23" fmla="*/ 2 h 20"/>
                    <a:gd name="T24" fmla="*/ 1 w 23"/>
                    <a:gd name="T25" fmla="*/ 2 h 20"/>
                    <a:gd name="T26" fmla="*/ 1 w 23"/>
                    <a:gd name="T27" fmla="*/ 2 h 20"/>
                    <a:gd name="T28" fmla="*/ 1 w 23"/>
                    <a:gd name="T29" fmla="*/ 2 h 20"/>
                    <a:gd name="T30" fmla="*/ 1 w 23"/>
                    <a:gd name="T31" fmla="*/ 2 h 20"/>
                    <a:gd name="T32" fmla="*/ 1 w 23"/>
                    <a:gd name="T33" fmla="*/ 2 h 20"/>
                    <a:gd name="T34" fmla="*/ 1 w 23"/>
                    <a:gd name="T35" fmla="*/ 2 h 20"/>
                    <a:gd name="T36" fmla="*/ 1 w 23"/>
                    <a:gd name="T37" fmla="*/ 2 h 20"/>
                    <a:gd name="T38" fmla="*/ 1 w 23"/>
                    <a:gd name="T39" fmla="*/ 2 h 20"/>
                    <a:gd name="T40" fmla="*/ 1 w 23"/>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0"/>
                    <a:gd name="T65" fmla="*/ 23 w 23"/>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0">
                      <a:moveTo>
                        <a:pt x="23" y="0"/>
                      </a:moveTo>
                      <a:lnTo>
                        <a:pt x="21" y="2"/>
                      </a:lnTo>
                      <a:lnTo>
                        <a:pt x="16" y="4"/>
                      </a:lnTo>
                      <a:lnTo>
                        <a:pt x="11" y="6"/>
                      </a:lnTo>
                      <a:lnTo>
                        <a:pt x="9" y="8"/>
                      </a:lnTo>
                      <a:lnTo>
                        <a:pt x="7" y="10"/>
                      </a:lnTo>
                      <a:lnTo>
                        <a:pt x="4" y="12"/>
                      </a:lnTo>
                      <a:lnTo>
                        <a:pt x="2" y="16"/>
                      </a:lnTo>
                      <a:lnTo>
                        <a:pt x="0" y="18"/>
                      </a:lnTo>
                      <a:lnTo>
                        <a:pt x="2" y="18"/>
                      </a:lnTo>
                      <a:lnTo>
                        <a:pt x="4" y="18"/>
                      </a:lnTo>
                      <a:lnTo>
                        <a:pt x="5" y="20"/>
                      </a:lnTo>
                      <a:lnTo>
                        <a:pt x="7" y="18"/>
                      </a:lnTo>
                      <a:lnTo>
                        <a:pt x="11" y="16"/>
                      </a:lnTo>
                      <a:lnTo>
                        <a:pt x="12" y="14"/>
                      </a:lnTo>
                      <a:lnTo>
                        <a:pt x="14" y="12"/>
                      </a:lnTo>
                      <a:lnTo>
                        <a:pt x="16" y="10"/>
                      </a:lnTo>
                      <a:lnTo>
                        <a:pt x="19" y="6"/>
                      </a:lnTo>
                      <a:lnTo>
                        <a:pt x="23" y="2"/>
                      </a:lnTo>
                      <a:lnTo>
                        <a:pt x="23" y="0"/>
                      </a:lnTo>
                      <a:close/>
                    </a:path>
                  </a:pathLst>
                </a:custGeom>
                <a:solidFill>
                  <a:srgbClr val="3F3F3F"/>
                </a:solidFill>
                <a:ln w="9525">
                  <a:noFill/>
                  <a:round/>
                  <a:headEnd/>
                  <a:tailEnd/>
                </a:ln>
              </p:spPr>
              <p:txBody>
                <a:bodyPr/>
                <a:lstStyle/>
                <a:p>
                  <a:endParaRPr lang="zh-TW" altLang="en-US"/>
                </a:p>
              </p:txBody>
            </p:sp>
            <p:sp>
              <p:nvSpPr>
                <p:cNvPr id="83" name="Freeform 37"/>
                <p:cNvSpPr>
                  <a:spLocks/>
                </p:cNvSpPr>
                <p:nvPr/>
              </p:nvSpPr>
              <p:spPr bwMode="auto">
                <a:xfrm>
                  <a:off x="3499" y="2158"/>
                  <a:ext cx="742" cy="662"/>
                </a:xfrm>
                <a:custGeom>
                  <a:avLst/>
                  <a:gdLst>
                    <a:gd name="T0" fmla="*/ 2 w 989"/>
                    <a:gd name="T1" fmla="*/ 2 h 871"/>
                    <a:gd name="T2" fmla="*/ 2 w 989"/>
                    <a:gd name="T3" fmla="*/ 2 h 871"/>
                    <a:gd name="T4" fmla="*/ 2 w 989"/>
                    <a:gd name="T5" fmla="*/ 2 h 871"/>
                    <a:gd name="T6" fmla="*/ 2 w 989"/>
                    <a:gd name="T7" fmla="*/ 2 h 871"/>
                    <a:gd name="T8" fmla="*/ 2 w 989"/>
                    <a:gd name="T9" fmla="*/ 2 h 871"/>
                    <a:gd name="T10" fmla="*/ 2 w 989"/>
                    <a:gd name="T11" fmla="*/ 2 h 871"/>
                    <a:gd name="T12" fmla="*/ 2 w 989"/>
                    <a:gd name="T13" fmla="*/ 2 h 871"/>
                    <a:gd name="T14" fmla="*/ 0 w 989"/>
                    <a:gd name="T15" fmla="*/ 2 h 871"/>
                    <a:gd name="T16" fmla="*/ 2 w 989"/>
                    <a:gd name="T17" fmla="*/ 2 h 871"/>
                    <a:gd name="T18" fmla="*/ 2 w 989"/>
                    <a:gd name="T19" fmla="*/ 2 h 871"/>
                    <a:gd name="T20" fmla="*/ 2 w 989"/>
                    <a:gd name="T21" fmla="*/ 2 h 871"/>
                    <a:gd name="T22" fmla="*/ 2 w 989"/>
                    <a:gd name="T23" fmla="*/ 2 h 871"/>
                    <a:gd name="T24" fmla="*/ 2 w 989"/>
                    <a:gd name="T25" fmla="*/ 2 h 871"/>
                    <a:gd name="T26" fmla="*/ 2 w 989"/>
                    <a:gd name="T27" fmla="*/ 2 h 871"/>
                    <a:gd name="T28" fmla="*/ 2 w 989"/>
                    <a:gd name="T29" fmla="*/ 2 h 871"/>
                    <a:gd name="T30" fmla="*/ 2 w 989"/>
                    <a:gd name="T31" fmla="*/ 2 h 871"/>
                    <a:gd name="T32" fmla="*/ 2 w 989"/>
                    <a:gd name="T33" fmla="*/ 2 h 871"/>
                    <a:gd name="T34" fmla="*/ 2 w 989"/>
                    <a:gd name="T35" fmla="*/ 2 h 871"/>
                    <a:gd name="T36" fmla="*/ 2 w 989"/>
                    <a:gd name="T37" fmla="*/ 2 h 871"/>
                    <a:gd name="T38" fmla="*/ 2 w 989"/>
                    <a:gd name="T39" fmla="*/ 2 h 871"/>
                    <a:gd name="T40" fmla="*/ 2 w 989"/>
                    <a:gd name="T41" fmla="*/ 2 h 871"/>
                    <a:gd name="T42" fmla="*/ 2 w 989"/>
                    <a:gd name="T43" fmla="*/ 2 h 871"/>
                    <a:gd name="T44" fmla="*/ 2 w 989"/>
                    <a:gd name="T45" fmla="*/ 2 h 871"/>
                    <a:gd name="T46" fmla="*/ 2 w 989"/>
                    <a:gd name="T47" fmla="*/ 2 h 871"/>
                    <a:gd name="T48" fmla="*/ 2 w 989"/>
                    <a:gd name="T49" fmla="*/ 2 h 871"/>
                    <a:gd name="T50" fmla="*/ 2 w 989"/>
                    <a:gd name="T51" fmla="*/ 2 h 871"/>
                    <a:gd name="T52" fmla="*/ 2 w 989"/>
                    <a:gd name="T53" fmla="*/ 2 h 871"/>
                    <a:gd name="T54" fmla="*/ 2 w 989"/>
                    <a:gd name="T55" fmla="*/ 2 h 871"/>
                    <a:gd name="T56" fmla="*/ 2 w 989"/>
                    <a:gd name="T57" fmla="*/ 2 h 871"/>
                    <a:gd name="T58" fmla="*/ 2 w 989"/>
                    <a:gd name="T59" fmla="*/ 2 h 871"/>
                    <a:gd name="T60" fmla="*/ 2 w 989"/>
                    <a:gd name="T61" fmla="*/ 2 h 871"/>
                    <a:gd name="T62" fmla="*/ 2 w 989"/>
                    <a:gd name="T63" fmla="*/ 2 h 8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9"/>
                    <a:gd name="T97" fmla="*/ 0 h 871"/>
                    <a:gd name="T98" fmla="*/ 989 w 989"/>
                    <a:gd name="T99" fmla="*/ 871 h 8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9" h="871">
                      <a:moveTo>
                        <a:pt x="422" y="859"/>
                      </a:moveTo>
                      <a:lnTo>
                        <a:pt x="371" y="847"/>
                      </a:lnTo>
                      <a:lnTo>
                        <a:pt x="324" y="832"/>
                      </a:lnTo>
                      <a:lnTo>
                        <a:pt x="277" y="812"/>
                      </a:lnTo>
                      <a:lnTo>
                        <a:pt x="235" y="791"/>
                      </a:lnTo>
                      <a:lnTo>
                        <a:pt x="195" y="766"/>
                      </a:lnTo>
                      <a:lnTo>
                        <a:pt x="159" y="739"/>
                      </a:lnTo>
                      <a:lnTo>
                        <a:pt x="126" y="709"/>
                      </a:lnTo>
                      <a:lnTo>
                        <a:pt x="96" y="678"/>
                      </a:lnTo>
                      <a:lnTo>
                        <a:pt x="70" y="643"/>
                      </a:lnTo>
                      <a:lnTo>
                        <a:pt x="49" y="608"/>
                      </a:lnTo>
                      <a:lnTo>
                        <a:pt x="30" y="568"/>
                      </a:lnTo>
                      <a:lnTo>
                        <a:pt x="16" y="529"/>
                      </a:lnTo>
                      <a:lnTo>
                        <a:pt x="7" y="488"/>
                      </a:lnTo>
                      <a:lnTo>
                        <a:pt x="2" y="447"/>
                      </a:lnTo>
                      <a:lnTo>
                        <a:pt x="0" y="404"/>
                      </a:lnTo>
                      <a:lnTo>
                        <a:pt x="6" y="360"/>
                      </a:lnTo>
                      <a:lnTo>
                        <a:pt x="14" y="317"/>
                      </a:lnTo>
                      <a:lnTo>
                        <a:pt x="28" y="276"/>
                      </a:lnTo>
                      <a:lnTo>
                        <a:pt x="46" y="237"/>
                      </a:lnTo>
                      <a:lnTo>
                        <a:pt x="67" y="198"/>
                      </a:lnTo>
                      <a:lnTo>
                        <a:pt x="93" y="163"/>
                      </a:lnTo>
                      <a:lnTo>
                        <a:pt x="121" y="132"/>
                      </a:lnTo>
                      <a:lnTo>
                        <a:pt x="154" y="103"/>
                      </a:lnTo>
                      <a:lnTo>
                        <a:pt x="188" y="76"/>
                      </a:lnTo>
                      <a:lnTo>
                        <a:pt x="227" y="54"/>
                      </a:lnTo>
                      <a:lnTo>
                        <a:pt x="267" y="35"/>
                      </a:lnTo>
                      <a:lnTo>
                        <a:pt x="310" y="19"/>
                      </a:lnTo>
                      <a:lnTo>
                        <a:pt x="356" y="8"/>
                      </a:lnTo>
                      <a:lnTo>
                        <a:pt x="403" y="2"/>
                      </a:lnTo>
                      <a:lnTo>
                        <a:pt x="451" y="0"/>
                      </a:lnTo>
                      <a:lnTo>
                        <a:pt x="500" y="4"/>
                      </a:lnTo>
                      <a:lnTo>
                        <a:pt x="552" y="12"/>
                      </a:lnTo>
                      <a:lnTo>
                        <a:pt x="603" y="25"/>
                      </a:lnTo>
                      <a:lnTo>
                        <a:pt x="651" y="43"/>
                      </a:lnTo>
                      <a:lnTo>
                        <a:pt x="699" y="64"/>
                      </a:lnTo>
                      <a:lnTo>
                        <a:pt x="742" y="89"/>
                      </a:lnTo>
                      <a:lnTo>
                        <a:pt x="782" y="115"/>
                      </a:lnTo>
                      <a:lnTo>
                        <a:pt x="820" y="144"/>
                      </a:lnTo>
                      <a:lnTo>
                        <a:pt x="855" y="177"/>
                      </a:lnTo>
                      <a:lnTo>
                        <a:pt x="887" y="212"/>
                      </a:lnTo>
                      <a:lnTo>
                        <a:pt x="914" y="249"/>
                      </a:lnTo>
                      <a:lnTo>
                        <a:pt x="937" y="288"/>
                      </a:lnTo>
                      <a:lnTo>
                        <a:pt x="958" y="328"/>
                      </a:lnTo>
                      <a:lnTo>
                        <a:pt x="972" y="371"/>
                      </a:lnTo>
                      <a:lnTo>
                        <a:pt x="982" y="412"/>
                      </a:lnTo>
                      <a:lnTo>
                        <a:pt x="989" y="455"/>
                      </a:lnTo>
                      <a:lnTo>
                        <a:pt x="989" y="501"/>
                      </a:lnTo>
                      <a:lnTo>
                        <a:pt x="986" y="544"/>
                      </a:lnTo>
                      <a:lnTo>
                        <a:pt x="977" y="587"/>
                      </a:lnTo>
                      <a:lnTo>
                        <a:pt x="963" y="626"/>
                      </a:lnTo>
                      <a:lnTo>
                        <a:pt x="946" y="665"/>
                      </a:lnTo>
                      <a:lnTo>
                        <a:pt x="923" y="700"/>
                      </a:lnTo>
                      <a:lnTo>
                        <a:pt x="895" y="733"/>
                      </a:lnTo>
                      <a:lnTo>
                        <a:pt x="866" y="762"/>
                      </a:lnTo>
                      <a:lnTo>
                        <a:pt x="833" y="789"/>
                      </a:lnTo>
                      <a:lnTo>
                        <a:pt x="796" y="812"/>
                      </a:lnTo>
                      <a:lnTo>
                        <a:pt x="756" y="832"/>
                      </a:lnTo>
                      <a:lnTo>
                        <a:pt x="712" y="847"/>
                      </a:lnTo>
                      <a:lnTo>
                        <a:pt x="669" y="859"/>
                      </a:lnTo>
                      <a:lnTo>
                        <a:pt x="622" y="867"/>
                      </a:lnTo>
                      <a:lnTo>
                        <a:pt x="573" y="871"/>
                      </a:lnTo>
                      <a:lnTo>
                        <a:pt x="524" y="871"/>
                      </a:lnTo>
                      <a:lnTo>
                        <a:pt x="474" y="867"/>
                      </a:lnTo>
                      <a:lnTo>
                        <a:pt x="422" y="859"/>
                      </a:lnTo>
                      <a:close/>
                    </a:path>
                  </a:pathLst>
                </a:custGeom>
                <a:solidFill>
                  <a:srgbClr val="FF997F"/>
                </a:solidFill>
                <a:ln w="9525">
                  <a:noFill/>
                  <a:round/>
                  <a:headEnd/>
                  <a:tailEnd/>
                </a:ln>
              </p:spPr>
              <p:txBody>
                <a:bodyPr/>
                <a:lstStyle/>
                <a:p>
                  <a:endParaRPr lang="zh-TW" altLang="en-US"/>
                </a:p>
              </p:txBody>
            </p:sp>
            <p:sp>
              <p:nvSpPr>
                <p:cNvPr id="84" name="Freeform 38"/>
                <p:cNvSpPr>
                  <a:spLocks/>
                </p:cNvSpPr>
                <p:nvPr/>
              </p:nvSpPr>
              <p:spPr bwMode="auto">
                <a:xfrm>
                  <a:off x="3519" y="2263"/>
                  <a:ext cx="549" cy="492"/>
                </a:xfrm>
                <a:custGeom>
                  <a:avLst/>
                  <a:gdLst>
                    <a:gd name="T0" fmla="*/ 2 w 732"/>
                    <a:gd name="T1" fmla="*/ 2 h 647"/>
                    <a:gd name="T2" fmla="*/ 2 w 732"/>
                    <a:gd name="T3" fmla="*/ 2 h 647"/>
                    <a:gd name="T4" fmla="*/ 2 w 732"/>
                    <a:gd name="T5" fmla="*/ 2 h 647"/>
                    <a:gd name="T6" fmla="*/ 2 w 732"/>
                    <a:gd name="T7" fmla="*/ 2 h 647"/>
                    <a:gd name="T8" fmla="*/ 2 w 732"/>
                    <a:gd name="T9" fmla="*/ 2 h 647"/>
                    <a:gd name="T10" fmla="*/ 2 w 732"/>
                    <a:gd name="T11" fmla="*/ 2 h 647"/>
                    <a:gd name="T12" fmla="*/ 2 w 732"/>
                    <a:gd name="T13" fmla="*/ 2 h 647"/>
                    <a:gd name="T14" fmla="*/ 0 w 732"/>
                    <a:gd name="T15" fmla="*/ 2 h 647"/>
                    <a:gd name="T16" fmla="*/ 2 w 732"/>
                    <a:gd name="T17" fmla="*/ 2 h 647"/>
                    <a:gd name="T18" fmla="*/ 2 w 732"/>
                    <a:gd name="T19" fmla="*/ 2 h 647"/>
                    <a:gd name="T20" fmla="*/ 2 w 732"/>
                    <a:gd name="T21" fmla="*/ 2 h 647"/>
                    <a:gd name="T22" fmla="*/ 2 w 732"/>
                    <a:gd name="T23" fmla="*/ 2 h 647"/>
                    <a:gd name="T24" fmla="*/ 2 w 732"/>
                    <a:gd name="T25" fmla="*/ 2 h 647"/>
                    <a:gd name="T26" fmla="*/ 2 w 732"/>
                    <a:gd name="T27" fmla="*/ 2 h 647"/>
                    <a:gd name="T28" fmla="*/ 2 w 732"/>
                    <a:gd name="T29" fmla="*/ 2 h 647"/>
                    <a:gd name="T30" fmla="*/ 2 w 732"/>
                    <a:gd name="T31" fmla="*/ 2 h 647"/>
                    <a:gd name="T32" fmla="*/ 2 w 732"/>
                    <a:gd name="T33" fmla="*/ 2 h 647"/>
                    <a:gd name="T34" fmla="*/ 2 w 732"/>
                    <a:gd name="T35" fmla="*/ 2 h 647"/>
                    <a:gd name="T36" fmla="*/ 2 w 732"/>
                    <a:gd name="T37" fmla="*/ 2 h 647"/>
                    <a:gd name="T38" fmla="*/ 2 w 732"/>
                    <a:gd name="T39" fmla="*/ 2 h 647"/>
                    <a:gd name="T40" fmla="*/ 2 w 732"/>
                    <a:gd name="T41" fmla="*/ 2 h 647"/>
                    <a:gd name="T42" fmla="*/ 2 w 732"/>
                    <a:gd name="T43" fmla="*/ 2 h 647"/>
                    <a:gd name="T44" fmla="*/ 2 w 732"/>
                    <a:gd name="T45" fmla="*/ 2 h 647"/>
                    <a:gd name="T46" fmla="*/ 2 w 732"/>
                    <a:gd name="T47" fmla="*/ 2 h 647"/>
                    <a:gd name="T48" fmla="*/ 2 w 732"/>
                    <a:gd name="T49" fmla="*/ 2 h 647"/>
                    <a:gd name="T50" fmla="*/ 2 w 732"/>
                    <a:gd name="T51" fmla="*/ 2 h 647"/>
                    <a:gd name="T52" fmla="*/ 2 w 732"/>
                    <a:gd name="T53" fmla="*/ 2 h 647"/>
                    <a:gd name="T54" fmla="*/ 2 w 732"/>
                    <a:gd name="T55" fmla="*/ 2 h 647"/>
                    <a:gd name="T56" fmla="*/ 2 w 732"/>
                    <a:gd name="T57" fmla="*/ 2 h 647"/>
                    <a:gd name="T58" fmla="*/ 2 w 732"/>
                    <a:gd name="T59" fmla="*/ 2 h 647"/>
                    <a:gd name="T60" fmla="*/ 2 w 732"/>
                    <a:gd name="T61" fmla="*/ 2 h 647"/>
                    <a:gd name="T62" fmla="*/ 2 w 732"/>
                    <a:gd name="T63" fmla="*/ 2 h 6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2"/>
                    <a:gd name="T97" fmla="*/ 0 h 647"/>
                    <a:gd name="T98" fmla="*/ 732 w 732"/>
                    <a:gd name="T99" fmla="*/ 647 h 6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2" h="647">
                      <a:moveTo>
                        <a:pt x="318" y="638"/>
                      </a:moveTo>
                      <a:lnTo>
                        <a:pt x="282" y="628"/>
                      </a:lnTo>
                      <a:lnTo>
                        <a:pt x="247" y="616"/>
                      </a:lnTo>
                      <a:lnTo>
                        <a:pt x="212" y="601"/>
                      </a:lnTo>
                      <a:lnTo>
                        <a:pt x="181" y="583"/>
                      </a:lnTo>
                      <a:lnTo>
                        <a:pt x="151" y="564"/>
                      </a:lnTo>
                      <a:lnTo>
                        <a:pt x="123" y="542"/>
                      </a:lnTo>
                      <a:lnTo>
                        <a:pt x="99" y="517"/>
                      </a:lnTo>
                      <a:lnTo>
                        <a:pt x="76" y="492"/>
                      </a:lnTo>
                      <a:lnTo>
                        <a:pt x="55" y="463"/>
                      </a:lnTo>
                      <a:lnTo>
                        <a:pt x="38" y="435"/>
                      </a:lnTo>
                      <a:lnTo>
                        <a:pt x="24" y="406"/>
                      </a:lnTo>
                      <a:lnTo>
                        <a:pt x="13" y="375"/>
                      </a:lnTo>
                      <a:lnTo>
                        <a:pt x="5" y="344"/>
                      </a:lnTo>
                      <a:lnTo>
                        <a:pt x="1" y="311"/>
                      </a:lnTo>
                      <a:lnTo>
                        <a:pt x="0" y="280"/>
                      </a:lnTo>
                      <a:lnTo>
                        <a:pt x="3" y="247"/>
                      </a:lnTo>
                      <a:lnTo>
                        <a:pt x="10" y="216"/>
                      </a:lnTo>
                      <a:lnTo>
                        <a:pt x="20" y="185"/>
                      </a:lnTo>
                      <a:lnTo>
                        <a:pt x="33" y="157"/>
                      </a:lnTo>
                      <a:lnTo>
                        <a:pt x="50" y="132"/>
                      </a:lnTo>
                      <a:lnTo>
                        <a:pt x="69" y="107"/>
                      </a:lnTo>
                      <a:lnTo>
                        <a:pt x="92" y="84"/>
                      </a:lnTo>
                      <a:lnTo>
                        <a:pt x="116" y="66"/>
                      </a:lnTo>
                      <a:lnTo>
                        <a:pt x="144" y="47"/>
                      </a:lnTo>
                      <a:lnTo>
                        <a:pt x="172" y="33"/>
                      </a:lnTo>
                      <a:lnTo>
                        <a:pt x="203" y="21"/>
                      </a:lnTo>
                      <a:lnTo>
                        <a:pt x="235" y="10"/>
                      </a:lnTo>
                      <a:lnTo>
                        <a:pt x="269" y="4"/>
                      </a:lnTo>
                      <a:lnTo>
                        <a:pt x="304" y="2"/>
                      </a:lnTo>
                      <a:lnTo>
                        <a:pt x="339" y="0"/>
                      </a:lnTo>
                      <a:lnTo>
                        <a:pt x="377" y="4"/>
                      </a:lnTo>
                      <a:lnTo>
                        <a:pt x="414" y="10"/>
                      </a:lnTo>
                      <a:lnTo>
                        <a:pt x="450" y="21"/>
                      </a:lnTo>
                      <a:lnTo>
                        <a:pt x="485" y="33"/>
                      </a:lnTo>
                      <a:lnTo>
                        <a:pt x="520" y="47"/>
                      </a:lnTo>
                      <a:lnTo>
                        <a:pt x="551" y="66"/>
                      </a:lnTo>
                      <a:lnTo>
                        <a:pt x="581" y="84"/>
                      </a:lnTo>
                      <a:lnTo>
                        <a:pt x="609" y="107"/>
                      </a:lnTo>
                      <a:lnTo>
                        <a:pt x="633" y="132"/>
                      </a:lnTo>
                      <a:lnTo>
                        <a:pt x="656" y="157"/>
                      </a:lnTo>
                      <a:lnTo>
                        <a:pt x="677" y="185"/>
                      </a:lnTo>
                      <a:lnTo>
                        <a:pt x="694" y="214"/>
                      </a:lnTo>
                      <a:lnTo>
                        <a:pt x="708" y="243"/>
                      </a:lnTo>
                      <a:lnTo>
                        <a:pt x="719" y="274"/>
                      </a:lnTo>
                      <a:lnTo>
                        <a:pt x="727" y="305"/>
                      </a:lnTo>
                      <a:lnTo>
                        <a:pt x="731" y="338"/>
                      </a:lnTo>
                      <a:lnTo>
                        <a:pt x="732" y="369"/>
                      </a:lnTo>
                      <a:lnTo>
                        <a:pt x="729" y="402"/>
                      </a:lnTo>
                      <a:lnTo>
                        <a:pt x="722" y="433"/>
                      </a:lnTo>
                      <a:lnTo>
                        <a:pt x="712" y="463"/>
                      </a:lnTo>
                      <a:lnTo>
                        <a:pt x="698" y="492"/>
                      </a:lnTo>
                      <a:lnTo>
                        <a:pt x="682" y="517"/>
                      </a:lnTo>
                      <a:lnTo>
                        <a:pt x="661" y="542"/>
                      </a:lnTo>
                      <a:lnTo>
                        <a:pt x="640" y="564"/>
                      </a:lnTo>
                      <a:lnTo>
                        <a:pt x="616" y="583"/>
                      </a:lnTo>
                      <a:lnTo>
                        <a:pt x="588" y="599"/>
                      </a:lnTo>
                      <a:lnTo>
                        <a:pt x="560" y="616"/>
                      </a:lnTo>
                      <a:lnTo>
                        <a:pt x="529" y="628"/>
                      </a:lnTo>
                      <a:lnTo>
                        <a:pt x="496" y="636"/>
                      </a:lnTo>
                      <a:lnTo>
                        <a:pt x="463" y="643"/>
                      </a:lnTo>
                      <a:lnTo>
                        <a:pt x="428" y="647"/>
                      </a:lnTo>
                      <a:lnTo>
                        <a:pt x="393" y="647"/>
                      </a:lnTo>
                      <a:lnTo>
                        <a:pt x="355" y="645"/>
                      </a:lnTo>
                      <a:lnTo>
                        <a:pt x="318" y="638"/>
                      </a:lnTo>
                      <a:close/>
                    </a:path>
                  </a:pathLst>
                </a:custGeom>
                <a:solidFill>
                  <a:srgbClr val="FFBFA5"/>
                </a:solidFill>
                <a:ln w="9525">
                  <a:noFill/>
                  <a:round/>
                  <a:headEnd/>
                  <a:tailEnd/>
                </a:ln>
              </p:spPr>
              <p:txBody>
                <a:bodyPr/>
                <a:lstStyle/>
                <a:p>
                  <a:endParaRPr lang="zh-TW" altLang="en-US"/>
                </a:p>
              </p:txBody>
            </p:sp>
            <p:sp>
              <p:nvSpPr>
                <p:cNvPr id="85" name="Freeform 39"/>
                <p:cNvSpPr>
                  <a:spLocks/>
                </p:cNvSpPr>
                <p:nvPr/>
              </p:nvSpPr>
              <p:spPr bwMode="auto">
                <a:xfrm>
                  <a:off x="3644" y="2312"/>
                  <a:ext cx="161" cy="276"/>
                </a:xfrm>
                <a:custGeom>
                  <a:avLst/>
                  <a:gdLst>
                    <a:gd name="T0" fmla="*/ 0 w 214"/>
                    <a:gd name="T1" fmla="*/ 2 h 364"/>
                    <a:gd name="T2" fmla="*/ 2 w 214"/>
                    <a:gd name="T3" fmla="*/ 2 h 364"/>
                    <a:gd name="T4" fmla="*/ 2 w 214"/>
                    <a:gd name="T5" fmla="*/ 2 h 364"/>
                    <a:gd name="T6" fmla="*/ 2 w 214"/>
                    <a:gd name="T7" fmla="*/ 2 h 364"/>
                    <a:gd name="T8" fmla="*/ 2 w 214"/>
                    <a:gd name="T9" fmla="*/ 2 h 364"/>
                    <a:gd name="T10" fmla="*/ 2 w 214"/>
                    <a:gd name="T11" fmla="*/ 2 h 364"/>
                    <a:gd name="T12" fmla="*/ 2 w 214"/>
                    <a:gd name="T13" fmla="*/ 2 h 364"/>
                    <a:gd name="T14" fmla="*/ 2 w 214"/>
                    <a:gd name="T15" fmla="*/ 2 h 364"/>
                    <a:gd name="T16" fmla="*/ 2 w 214"/>
                    <a:gd name="T17" fmla="*/ 0 h 364"/>
                    <a:gd name="T18" fmla="*/ 2 w 214"/>
                    <a:gd name="T19" fmla="*/ 2 h 364"/>
                    <a:gd name="T20" fmla="*/ 2 w 214"/>
                    <a:gd name="T21" fmla="*/ 2 h 364"/>
                    <a:gd name="T22" fmla="*/ 2 w 214"/>
                    <a:gd name="T23" fmla="*/ 2 h 364"/>
                    <a:gd name="T24" fmla="*/ 2 w 214"/>
                    <a:gd name="T25" fmla="*/ 2 h 364"/>
                    <a:gd name="T26" fmla="*/ 2 w 214"/>
                    <a:gd name="T27" fmla="*/ 2 h 364"/>
                    <a:gd name="T28" fmla="*/ 2 w 214"/>
                    <a:gd name="T29" fmla="*/ 2 h 364"/>
                    <a:gd name="T30" fmla="*/ 2 w 214"/>
                    <a:gd name="T31" fmla="*/ 2 h 364"/>
                    <a:gd name="T32" fmla="*/ 2 w 214"/>
                    <a:gd name="T33" fmla="*/ 2 h 364"/>
                    <a:gd name="T34" fmla="*/ 2 w 214"/>
                    <a:gd name="T35" fmla="*/ 2 h 364"/>
                    <a:gd name="T36" fmla="*/ 2 w 214"/>
                    <a:gd name="T37" fmla="*/ 2 h 364"/>
                    <a:gd name="T38" fmla="*/ 2 w 214"/>
                    <a:gd name="T39" fmla="*/ 2 h 364"/>
                    <a:gd name="T40" fmla="*/ 2 w 214"/>
                    <a:gd name="T41" fmla="*/ 2 h 364"/>
                    <a:gd name="T42" fmla="*/ 2 w 214"/>
                    <a:gd name="T43" fmla="*/ 2 h 364"/>
                    <a:gd name="T44" fmla="*/ 2 w 214"/>
                    <a:gd name="T45" fmla="*/ 2 h 364"/>
                    <a:gd name="T46" fmla="*/ 2 w 214"/>
                    <a:gd name="T47" fmla="*/ 2 h 364"/>
                    <a:gd name="T48" fmla="*/ 2 w 214"/>
                    <a:gd name="T49" fmla="*/ 2 h 364"/>
                    <a:gd name="T50" fmla="*/ 2 w 214"/>
                    <a:gd name="T51" fmla="*/ 2 h 364"/>
                    <a:gd name="T52" fmla="*/ 2 w 214"/>
                    <a:gd name="T53" fmla="*/ 2 h 364"/>
                    <a:gd name="T54" fmla="*/ 1 w 214"/>
                    <a:gd name="T55" fmla="*/ 2 h 364"/>
                    <a:gd name="T56" fmla="*/ 0 w 214"/>
                    <a:gd name="T57" fmla="*/ 2 h 3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4"/>
                    <a:gd name="T88" fmla="*/ 0 h 364"/>
                    <a:gd name="T89" fmla="*/ 214 w 214"/>
                    <a:gd name="T90" fmla="*/ 364 h 3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4" h="364">
                      <a:moveTo>
                        <a:pt x="0" y="321"/>
                      </a:moveTo>
                      <a:lnTo>
                        <a:pt x="48" y="276"/>
                      </a:lnTo>
                      <a:lnTo>
                        <a:pt x="90" y="224"/>
                      </a:lnTo>
                      <a:lnTo>
                        <a:pt x="127" y="171"/>
                      </a:lnTo>
                      <a:lnTo>
                        <a:pt x="156" y="119"/>
                      </a:lnTo>
                      <a:lnTo>
                        <a:pt x="181" y="72"/>
                      </a:lnTo>
                      <a:lnTo>
                        <a:pt x="198" y="33"/>
                      </a:lnTo>
                      <a:lnTo>
                        <a:pt x="209" y="8"/>
                      </a:lnTo>
                      <a:lnTo>
                        <a:pt x="214" y="0"/>
                      </a:lnTo>
                      <a:lnTo>
                        <a:pt x="212" y="10"/>
                      </a:lnTo>
                      <a:lnTo>
                        <a:pt x="203" y="37"/>
                      </a:lnTo>
                      <a:lnTo>
                        <a:pt x="188" y="78"/>
                      </a:lnTo>
                      <a:lnTo>
                        <a:pt x="167" y="126"/>
                      </a:lnTo>
                      <a:lnTo>
                        <a:pt x="139" y="179"/>
                      </a:lnTo>
                      <a:lnTo>
                        <a:pt x="104" y="231"/>
                      </a:lnTo>
                      <a:lnTo>
                        <a:pt x="66" y="282"/>
                      </a:lnTo>
                      <a:lnTo>
                        <a:pt x="21" y="325"/>
                      </a:lnTo>
                      <a:lnTo>
                        <a:pt x="24" y="334"/>
                      </a:lnTo>
                      <a:lnTo>
                        <a:pt x="29" y="342"/>
                      </a:lnTo>
                      <a:lnTo>
                        <a:pt x="40" y="350"/>
                      </a:lnTo>
                      <a:lnTo>
                        <a:pt x="57" y="358"/>
                      </a:lnTo>
                      <a:lnTo>
                        <a:pt x="55" y="360"/>
                      </a:lnTo>
                      <a:lnTo>
                        <a:pt x="52" y="364"/>
                      </a:lnTo>
                      <a:lnTo>
                        <a:pt x="48" y="364"/>
                      </a:lnTo>
                      <a:lnTo>
                        <a:pt x="26" y="356"/>
                      </a:lnTo>
                      <a:lnTo>
                        <a:pt x="12" y="342"/>
                      </a:lnTo>
                      <a:lnTo>
                        <a:pt x="1" y="329"/>
                      </a:lnTo>
                      <a:lnTo>
                        <a:pt x="0" y="321"/>
                      </a:lnTo>
                      <a:close/>
                    </a:path>
                  </a:pathLst>
                </a:custGeom>
                <a:solidFill>
                  <a:srgbClr val="FF997F"/>
                </a:solidFill>
                <a:ln w="9525">
                  <a:noFill/>
                  <a:round/>
                  <a:headEnd/>
                  <a:tailEnd/>
                </a:ln>
              </p:spPr>
              <p:txBody>
                <a:bodyPr/>
                <a:lstStyle/>
                <a:p>
                  <a:endParaRPr lang="zh-TW" altLang="en-US"/>
                </a:p>
              </p:txBody>
            </p:sp>
            <p:sp>
              <p:nvSpPr>
                <p:cNvPr id="86" name="Freeform 40"/>
                <p:cNvSpPr>
                  <a:spLocks/>
                </p:cNvSpPr>
                <p:nvPr/>
              </p:nvSpPr>
              <p:spPr bwMode="auto">
                <a:xfrm>
                  <a:off x="3528" y="1710"/>
                  <a:ext cx="1097" cy="1181"/>
                </a:xfrm>
                <a:custGeom>
                  <a:avLst/>
                  <a:gdLst>
                    <a:gd name="T0" fmla="*/ 2 w 1462"/>
                    <a:gd name="T1" fmla="*/ 2 h 1553"/>
                    <a:gd name="T2" fmla="*/ 2 w 1462"/>
                    <a:gd name="T3" fmla="*/ 2 h 1553"/>
                    <a:gd name="T4" fmla="*/ 2 w 1462"/>
                    <a:gd name="T5" fmla="*/ 2 h 1553"/>
                    <a:gd name="T6" fmla="*/ 2 w 1462"/>
                    <a:gd name="T7" fmla="*/ 2 h 1553"/>
                    <a:gd name="T8" fmla="*/ 2 w 1462"/>
                    <a:gd name="T9" fmla="*/ 2 h 1553"/>
                    <a:gd name="T10" fmla="*/ 2 w 1462"/>
                    <a:gd name="T11" fmla="*/ 2 h 1553"/>
                    <a:gd name="T12" fmla="*/ 2 w 1462"/>
                    <a:gd name="T13" fmla="*/ 2 h 1553"/>
                    <a:gd name="T14" fmla="*/ 2 w 1462"/>
                    <a:gd name="T15" fmla="*/ 2 h 1553"/>
                    <a:gd name="T16" fmla="*/ 2 w 1462"/>
                    <a:gd name="T17" fmla="*/ 2 h 1553"/>
                    <a:gd name="T18" fmla="*/ 2 w 1462"/>
                    <a:gd name="T19" fmla="*/ 2 h 1553"/>
                    <a:gd name="T20" fmla="*/ 2 w 1462"/>
                    <a:gd name="T21" fmla="*/ 2 h 1553"/>
                    <a:gd name="T22" fmla="*/ 2 w 1462"/>
                    <a:gd name="T23" fmla="*/ 2 h 1553"/>
                    <a:gd name="T24" fmla="*/ 2 w 1462"/>
                    <a:gd name="T25" fmla="*/ 2 h 1553"/>
                    <a:gd name="T26" fmla="*/ 2 w 1462"/>
                    <a:gd name="T27" fmla="*/ 2 h 1553"/>
                    <a:gd name="T28" fmla="*/ 2 w 1462"/>
                    <a:gd name="T29" fmla="*/ 2 h 1553"/>
                    <a:gd name="T30" fmla="*/ 2 w 1462"/>
                    <a:gd name="T31" fmla="*/ 2 h 1553"/>
                    <a:gd name="T32" fmla="*/ 2 w 1462"/>
                    <a:gd name="T33" fmla="*/ 2 h 1553"/>
                    <a:gd name="T34" fmla="*/ 2 w 1462"/>
                    <a:gd name="T35" fmla="*/ 2 h 1553"/>
                    <a:gd name="T36" fmla="*/ 2 w 1462"/>
                    <a:gd name="T37" fmla="*/ 2 h 1553"/>
                    <a:gd name="T38" fmla="*/ 2 w 1462"/>
                    <a:gd name="T39" fmla="*/ 2 h 1553"/>
                    <a:gd name="T40" fmla="*/ 2 w 1462"/>
                    <a:gd name="T41" fmla="*/ 2 h 1553"/>
                    <a:gd name="T42" fmla="*/ 2 w 1462"/>
                    <a:gd name="T43" fmla="*/ 2 h 1553"/>
                    <a:gd name="T44" fmla="*/ 2 w 1462"/>
                    <a:gd name="T45" fmla="*/ 2 h 1553"/>
                    <a:gd name="T46" fmla="*/ 2 w 1462"/>
                    <a:gd name="T47" fmla="*/ 2 h 1553"/>
                    <a:gd name="T48" fmla="*/ 0 w 1462"/>
                    <a:gd name="T49" fmla="*/ 2 h 1553"/>
                    <a:gd name="T50" fmla="*/ 2 w 1462"/>
                    <a:gd name="T51" fmla="*/ 2 h 1553"/>
                    <a:gd name="T52" fmla="*/ 2 w 1462"/>
                    <a:gd name="T53" fmla="*/ 2 h 1553"/>
                    <a:gd name="T54" fmla="*/ 2 w 1462"/>
                    <a:gd name="T55" fmla="*/ 2 h 1553"/>
                    <a:gd name="T56" fmla="*/ 2 w 1462"/>
                    <a:gd name="T57" fmla="*/ 2 h 1553"/>
                    <a:gd name="T58" fmla="*/ 2 w 1462"/>
                    <a:gd name="T59" fmla="*/ 2 h 1553"/>
                    <a:gd name="T60" fmla="*/ 2 w 1462"/>
                    <a:gd name="T61" fmla="*/ 2 h 1553"/>
                    <a:gd name="T62" fmla="*/ 2 w 1462"/>
                    <a:gd name="T63" fmla="*/ 2 h 1553"/>
                    <a:gd name="T64" fmla="*/ 2 w 1462"/>
                    <a:gd name="T65" fmla="*/ 2 h 1553"/>
                    <a:gd name="T66" fmla="*/ 2 w 1462"/>
                    <a:gd name="T67" fmla="*/ 2 h 1553"/>
                    <a:gd name="T68" fmla="*/ 2 w 1462"/>
                    <a:gd name="T69" fmla="*/ 2 h 1553"/>
                    <a:gd name="T70" fmla="*/ 2 w 1462"/>
                    <a:gd name="T71" fmla="*/ 2 h 1553"/>
                    <a:gd name="T72" fmla="*/ 2 w 1462"/>
                    <a:gd name="T73" fmla="*/ 2 h 1553"/>
                    <a:gd name="T74" fmla="*/ 2 w 1462"/>
                    <a:gd name="T75" fmla="*/ 2 h 1553"/>
                    <a:gd name="T76" fmla="*/ 2 w 1462"/>
                    <a:gd name="T77" fmla="*/ 2 h 1553"/>
                    <a:gd name="T78" fmla="*/ 2 w 1462"/>
                    <a:gd name="T79" fmla="*/ 2 h 1553"/>
                    <a:gd name="T80" fmla="*/ 2 w 1462"/>
                    <a:gd name="T81" fmla="*/ 2 h 1553"/>
                    <a:gd name="T82" fmla="*/ 2 w 1462"/>
                    <a:gd name="T83" fmla="*/ 2 h 1553"/>
                    <a:gd name="T84" fmla="*/ 2 w 1462"/>
                    <a:gd name="T85" fmla="*/ 2 h 1553"/>
                    <a:gd name="T86" fmla="*/ 2 w 1462"/>
                    <a:gd name="T87" fmla="*/ 2 h 1553"/>
                    <a:gd name="T88" fmla="*/ 2 w 1462"/>
                    <a:gd name="T89" fmla="*/ 2 h 1553"/>
                    <a:gd name="T90" fmla="*/ 2 w 1462"/>
                    <a:gd name="T91" fmla="*/ 2 h 1553"/>
                    <a:gd name="T92" fmla="*/ 2 w 1462"/>
                    <a:gd name="T93" fmla="*/ 2 h 1553"/>
                    <a:gd name="T94" fmla="*/ 2 w 1462"/>
                    <a:gd name="T95" fmla="*/ 2 h 15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62"/>
                    <a:gd name="T145" fmla="*/ 0 h 1553"/>
                    <a:gd name="T146" fmla="*/ 1462 w 1462"/>
                    <a:gd name="T147" fmla="*/ 1553 h 15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62" h="1553">
                      <a:moveTo>
                        <a:pt x="1291" y="1304"/>
                      </a:moveTo>
                      <a:lnTo>
                        <a:pt x="1311" y="1353"/>
                      </a:lnTo>
                      <a:lnTo>
                        <a:pt x="1319" y="1392"/>
                      </a:lnTo>
                      <a:lnTo>
                        <a:pt x="1318" y="1423"/>
                      </a:lnTo>
                      <a:lnTo>
                        <a:pt x="1305" y="1444"/>
                      </a:lnTo>
                      <a:lnTo>
                        <a:pt x="1281" y="1454"/>
                      </a:lnTo>
                      <a:lnTo>
                        <a:pt x="1246" y="1452"/>
                      </a:lnTo>
                      <a:lnTo>
                        <a:pt x="1203" y="1436"/>
                      </a:lnTo>
                      <a:lnTo>
                        <a:pt x="1147" y="1405"/>
                      </a:lnTo>
                      <a:lnTo>
                        <a:pt x="1126" y="1440"/>
                      </a:lnTo>
                      <a:lnTo>
                        <a:pt x="1102" y="1468"/>
                      </a:lnTo>
                      <a:lnTo>
                        <a:pt x="1074" y="1493"/>
                      </a:lnTo>
                      <a:lnTo>
                        <a:pt x="1042" y="1514"/>
                      </a:lnTo>
                      <a:lnTo>
                        <a:pt x="1009" y="1530"/>
                      </a:lnTo>
                      <a:lnTo>
                        <a:pt x="976" y="1543"/>
                      </a:lnTo>
                      <a:lnTo>
                        <a:pt x="942" y="1551"/>
                      </a:lnTo>
                      <a:lnTo>
                        <a:pt x="908" y="1553"/>
                      </a:lnTo>
                      <a:lnTo>
                        <a:pt x="877" y="1551"/>
                      </a:lnTo>
                      <a:lnTo>
                        <a:pt x="848" y="1543"/>
                      </a:lnTo>
                      <a:lnTo>
                        <a:pt x="823" y="1530"/>
                      </a:lnTo>
                      <a:lnTo>
                        <a:pt x="802" y="1514"/>
                      </a:lnTo>
                      <a:lnTo>
                        <a:pt x="785" y="1491"/>
                      </a:lnTo>
                      <a:lnTo>
                        <a:pt x="774" y="1464"/>
                      </a:lnTo>
                      <a:lnTo>
                        <a:pt x="773" y="1431"/>
                      </a:lnTo>
                      <a:lnTo>
                        <a:pt x="776" y="1394"/>
                      </a:lnTo>
                      <a:lnTo>
                        <a:pt x="745" y="1392"/>
                      </a:lnTo>
                      <a:lnTo>
                        <a:pt x="727" y="1380"/>
                      </a:lnTo>
                      <a:lnTo>
                        <a:pt x="722" y="1361"/>
                      </a:lnTo>
                      <a:lnTo>
                        <a:pt x="729" y="1337"/>
                      </a:lnTo>
                      <a:lnTo>
                        <a:pt x="745" y="1304"/>
                      </a:lnTo>
                      <a:lnTo>
                        <a:pt x="766" y="1267"/>
                      </a:lnTo>
                      <a:lnTo>
                        <a:pt x="794" y="1223"/>
                      </a:lnTo>
                      <a:lnTo>
                        <a:pt x="823" y="1178"/>
                      </a:lnTo>
                      <a:lnTo>
                        <a:pt x="853" y="1129"/>
                      </a:lnTo>
                      <a:lnTo>
                        <a:pt x="881" y="1077"/>
                      </a:lnTo>
                      <a:lnTo>
                        <a:pt x="905" y="1024"/>
                      </a:lnTo>
                      <a:lnTo>
                        <a:pt x="926" y="970"/>
                      </a:lnTo>
                      <a:lnTo>
                        <a:pt x="936" y="914"/>
                      </a:lnTo>
                      <a:lnTo>
                        <a:pt x="940" y="861"/>
                      </a:lnTo>
                      <a:lnTo>
                        <a:pt x="929" y="809"/>
                      </a:lnTo>
                      <a:lnTo>
                        <a:pt x="907" y="760"/>
                      </a:lnTo>
                      <a:lnTo>
                        <a:pt x="905" y="774"/>
                      </a:lnTo>
                      <a:lnTo>
                        <a:pt x="896" y="787"/>
                      </a:lnTo>
                      <a:lnTo>
                        <a:pt x="884" y="797"/>
                      </a:lnTo>
                      <a:lnTo>
                        <a:pt x="868" y="803"/>
                      </a:lnTo>
                      <a:lnTo>
                        <a:pt x="848" y="809"/>
                      </a:lnTo>
                      <a:lnTo>
                        <a:pt x="823" y="814"/>
                      </a:lnTo>
                      <a:lnTo>
                        <a:pt x="797" y="811"/>
                      </a:lnTo>
                      <a:lnTo>
                        <a:pt x="767" y="809"/>
                      </a:lnTo>
                      <a:lnTo>
                        <a:pt x="734" y="803"/>
                      </a:lnTo>
                      <a:lnTo>
                        <a:pt x="701" y="793"/>
                      </a:lnTo>
                      <a:lnTo>
                        <a:pt x="668" y="779"/>
                      </a:lnTo>
                      <a:lnTo>
                        <a:pt x="632" y="760"/>
                      </a:lnTo>
                      <a:lnTo>
                        <a:pt x="597" y="737"/>
                      </a:lnTo>
                      <a:lnTo>
                        <a:pt x="562" y="711"/>
                      </a:lnTo>
                      <a:lnTo>
                        <a:pt x="525" y="678"/>
                      </a:lnTo>
                      <a:lnTo>
                        <a:pt x="492" y="641"/>
                      </a:lnTo>
                      <a:lnTo>
                        <a:pt x="482" y="673"/>
                      </a:lnTo>
                      <a:lnTo>
                        <a:pt x="463" y="698"/>
                      </a:lnTo>
                      <a:lnTo>
                        <a:pt x="437" y="717"/>
                      </a:lnTo>
                      <a:lnTo>
                        <a:pt x="407" y="727"/>
                      </a:lnTo>
                      <a:lnTo>
                        <a:pt x="372" y="733"/>
                      </a:lnTo>
                      <a:lnTo>
                        <a:pt x="336" y="733"/>
                      </a:lnTo>
                      <a:lnTo>
                        <a:pt x="296" y="731"/>
                      </a:lnTo>
                      <a:lnTo>
                        <a:pt x="256" y="723"/>
                      </a:lnTo>
                      <a:lnTo>
                        <a:pt x="216" y="713"/>
                      </a:lnTo>
                      <a:lnTo>
                        <a:pt x="177" y="700"/>
                      </a:lnTo>
                      <a:lnTo>
                        <a:pt x="142" y="684"/>
                      </a:lnTo>
                      <a:lnTo>
                        <a:pt x="109" y="669"/>
                      </a:lnTo>
                      <a:lnTo>
                        <a:pt x="82" y="653"/>
                      </a:lnTo>
                      <a:lnTo>
                        <a:pt x="61" y="636"/>
                      </a:lnTo>
                      <a:lnTo>
                        <a:pt x="47" y="622"/>
                      </a:lnTo>
                      <a:lnTo>
                        <a:pt x="40" y="608"/>
                      </a:lnTo>
                      <a:lnTo>
                        <a:pt x="12" y="597"/>
                      </a:lnTo>
                      <a:lnTo>
                        <a:pt x="0" y="581"/>
                      </a:lnTo>
                      <a:lnTo>
                        <a:pt x="3" y="560"/>
                      </a:lnTo>
                      <a:lnTo>
                        <a:pt x="17" y="535"/>
                      </a:lnTo>
                      <a:lnTo>
                        <a:pt x="43" y="507"/>
                      </a:lnTo>
                      <a:lnTo>
                        <a:pt x="78" y="476"/>
                      </a:lnTo>
                      <a:lnTo>
                        <a:pt x="118" y="443"/>
                      </a:lnTo>
                      <a:lnTo>
                        <a:pt x="162" y="410"/>
                      </a:lnTo>
                      <a:lnTo>
                        <a:pt x="156" y="397"/>
                      </a:lnTo>
                      <a:lnTo>
                        <a:pt x="151" y="383"/>
                      </a:lnTo>
                      <a:lnTo>
                        <a:pt x="149" y="367"/>
                      </a:lnTo>
                      <a:lnTo>
                        <a:pt x="149" y="348"/>
                      </a:lnTo>
                      <a:lnTo>
                        <a:pt x="153" y="330"/>
                      </a:lnTo>
                      <a:lnTo>
                        <a:pt x="158" y="311"/>
                      </a:lnTo>
                      <a:lnTo>
                        <a:pt x="169" y="290"/>
                      </a:lnTo>
                      <a:lnTo>
                        <a:pt x="184" y="272"/>
                      </a:lnTo>
                      <a:lnTo>
                        <a:pt x="203" y="255"/>
                      </a:lnTo>
                      <a:lnTo>
                        <a:pt x="230" y="239"/>
                      </a:lnTo>
                      <a:lnTo>
                        <a:pt x="261" y="224"/>
                      </a:lnTo>
                      <a:lnTo>
                        <a:pt x="299" y="214"/>
                      </a:lnTo>
                      <a:lnTo>
                        <a:pt x="344" y="206"/>
                      </a:lnTo>
                      <a:lnTo>
                        <a:pt x="398" y="204"/>
                      </a:lnTo>
                      <a:lnTo>
                        <a:pt x="459" y="204"/>
                      </a:lnTo>
                      <a:lnTo>
                        <a:pt x="529" y="210"/>
                      </a:lnTo>
                      <a:lnTo>
                        <a:pt x="531" y="146"/>
                      </a:lnTo>
                      <a:lnTo>
                        <a:pt x="539" y="103"/>
                      </a:lnTo>
                      <a:lnTo>
                        <a:pt x="557" y="80"/>
                      </a:lnTo>
                      <a:lnTo>
                        <a:pt x="578" y="72"/>
                      </a:lnTo>
                      <a:lnTo>
                        <a:pt x="600" y="80"/>
                      </a:lnTo>
                      <a:lnTo>
                        <a:pt x="625" y="103"/>
                      </a:lnTo>
                      <a:lnTo>
                        <a:pt x="649" y="136"/>
                      </a:lnTo>
                      <a:lnTo>
                        <a:pt x="668" y="179"/>
                      </a:lnTo>
                      <a:lnTo>
                        <a:pt x="722" y="142"/>
                      </a:lnTo>
                      <a:lnTo>
                        <a:pt x="771" y="109"/>
                      </a:lnTo>
                      <a:lnTo>
                        <a:pt x="820" y="78"/>
                      </a:lnTo>
                      <a:lnTo>
                        <a:pt x="863" y="54"/>
                      </a:lnTo>
                      <a:lnTo>
                        <a:pt x="905" y="33"/>
                      </a:lnTo>
                      <a:lnTo>
                        <a:pt x="945" y="16"/>
                      </a:lnTo>
                      <a:lnTo>
                        <a:pt x="982" y="6"/>
                      </a:lnTo>
                      <a:lnTo>
                        <a:pt x="1016" y="0"/>
                      </a:lnTo>
                      <a:lnTo>
                        <a:pt x="1048" y="2"/>
                      </a:lnTo>
                      <a:lnTo>
                        <a:pt x="1077" y="8"/>
                      </a:lnTo>
                      <a:lnTo>
                        <a:pt x="1105" y="23"/>
                      </a:lnTo>
                      <a:lnTo>
                        <a:pt x="1131" y="43"/>
                      </a:lnTo>
                      <a:lnTo>
                        <a:pt x="1156" y="72"/>
                      </a:lnTo>
                      <a:lnTo>
                        <a:pt x="1177" y="107"/>
                      </a:lnTo>
                      <a:lnTo>
                        <a:pt x="1197" y="152"/>
                      </a:lnTo>
                      <a:lnTo>
                        <a:pt x="1217" y="204"/>
                      </a:lnTo>
                      <a:lnTo>
                        <a:pt x="1279" y="245"/>
                      </a:lnTo>
                      <a:lnTo>
                        <a:pt x="1331" y="284"/>
                      </a:lnTo>
                      <a:lnTo>
                        <a:pt x="1375" y="321"/>
                      </a:lnTo>
                      <a:lnTo>
                        <a:pt x="1408" y="358"/>
                      </a:lnTo>
                      <a:lnTo>
                        <a:pt x="1432" y="393"/>
                      </a:lnTo>
                      <a:lnTo>
                        <a:pt x="1448" y="430"/>
                      </a:lnTo>
                      <a:lnTo>
                        <a:pt x="1459" y="468"/>
                      </a:lnTo>
                      <a:lnTo>
                        <a:pt x="1462" y="505"/>
                      </a:lnTo>
                      <a:lnTo>
                        <a:pt x="1460" y="544"/>
                      </a:lnTo>
                      <a:lnTo>
                        <a:pt x="1453" y="587"/>
                      </a:lnTo>
                      <a:lnTo>
                        <a:pt x="1441" y="630"/>
                      </a:lnTo>
                      <a:lnTo>
                        <a:pt x="1427" y="678"/>
                      </a:lnTo>
                      <a:lnTo>
                        <a:pt x="1412" y="729"/>
                      </a:lnTo>
                      <a:lnTo>
                        <a:pt x="1392" y="785"/>
                      </a:lnTo>
                      <a:lnTo>
                        <a:pt x="1371" y="844"/>
                      </a:lnTo>
                      <a:lnTo>
                        <a:pt x="1352" y="908"/>
                      </a:lnTo>
                      <a:lnTo>
                        <a:pt x="1405" y="1015"/>
                      </a:lnTo>
                      <a:lnTo>
                        <a:pt x="1436" y="1114"/>
                      </a:lnTo>
                      <a:lnTo>
                        <a:pt x="1450" y="1203"/>
                      </a:lnTo>
                      <a:lnTo>
                        <a:pt x="1446" y="1275"/>
                      </a:lnTo>
                      <a:lnTo>
                        <a:pt x="1427" y="1326"/>
                      </a:lnTo>
                      <a:lnTo>
                        <a:pt x="1394" y="1351"/>
                      </a:lnTo>
                      <a:lnTo>
                        <a:pt x="1347" y="1345"/>
                      </a:lnTo>
                      <a:lnTo>
                        <a:pt x="1291" y="1304"/>
                      </a:lnTo>
                      <a:close/>
                    </a:path>
                  </a:pathLst>
                </a:custGeom>
                <a:solidFill>
                  <a:srgbClr val="2F373D"/>
                </a:solidFill>
                <a:ln w="9525">
                  <a:noFill/>
                  <a:round/>
                  <a:headEnd/>
                  <a:tailEnd/>
                </a:ln>
              </p:spPr>
              <p:txBody>
                <a:bodyPr/>
                <a:lstStyle/>
                <a:p>
                  <a:endParaRPr lang="zh-TW" altLang="en-US"/>
                </a:p>
              </p:txBody>
            </p:sp>
            <p:sp>
              <p:nvSpPr>
                <p:cNvPr id="87" name="Freeform 41"/>
                <p:cNvSpPr>
                  <a:spLocks/>
                </p:cNvSpPr>
                <p:nvPr/>
              </p:nvSpPr>
              <p:spPr bwMode="auto">
                <a:xfrm>
                  <a:off x="3593" y="1745"/>
                  <a:ext cx="963" cy="1121"/>
                </a:xfrm>
                <a:custGeom>
                  <a:avLst/>
                  <a:gdLst>
                    <a:gd name="T0" fmla="*/ 2 w 1283"/>
                    <a:gd name="T1" fmla="*/ 2 h 1475"/>
                    <a:gd name="T2" fmla="*/ 2 w 1283"/>
                    <a:gd name="T3" fmla="*/ 2 h 1475"/>
                    <a:gd name="T4" fmla="*/ 2 w 1283"/>
                    <a:gd name="T5" fmla="*/ 2 h 1475"/>
                    <a:gd name="T6" fmla="*/ 2 w 1283"/>
                    <a:gd name="T7" fmla="*/ 2 h 1475"/>
                    <a:gd name="T8" fmla="*/ 2 w 1283"/>
                    <a:gd name="T9" fmla="*/ 2 h 1475"/>
                    <a:gd name="T10" fmla="*/ 2 w 1283"/>
                    <a:gd name="T11" fmla="*/ 2 h 1475"/>
                    <a:gd name="T12" fmla="*/ 2 w 1283"/>
                    <a:gd name="T13" fmla="*/ 2 h 1475"/>
                    <a:gd name="T14" fmla="*/ 2 w 1283"/>
                    <a:gd name="T15" fmla="*/ 2 h 1475"/>
                    <a:gd name="T16" fmla="*/ 2 w 1283"/>
                    <a:gd name="T17" fmla="*/ 2 h 1475"/>
                    <a:gd name="T18" fmla="*/ 2 w 1283"/>
                    <a:gd name="T19" fmla="*/ 2 h 1475"/>
                    <a:gd name="T20" fmla="*/ 2 w 1283"/>
                    <a:gd name="T21" fmla="*/ 2 h 1475"/>
                    <a:gd name="T22" fmla="*/ 2 w 1283"/>
                    <a:gd name="T23" fmla="*/ 2 h 1475"/>
                    <a:gd name="T24" fmla="*/ 2 w 1283"/>
                    <a:gd name="T25" fmla="*/ 2 h 1475"/>
                    <a:gd name="T26" fmla="*/ 2 w 1283"/>
                    <a:gd name="T27" fmla="*/ 2 h 1475"/>
                    <a:gd name="T28" fmla="*/ 2 w 1283"/>
                    <a:gd name="T29" fmla="*/ 2 h 1475"/>
                    <a:gd name="T30" fmla="*/ 2 w 1283"/>
                    <a:gd name="T31" fmla="*/ 2 h 1475"/>
                    <a:gd name="T32" fmla="*/ 2 w 1283"/>
                    <a:gd name="T33" fmla="*/ 2 h 1475"/>
                    <a:gd name="T34" fmla="*/ 2 w 1283"/>
                    <a:gd name="T35" fmla="*/ 2 h 1475"/>
                    <a:gd name="T36" fmla="*/ 2 w 1283"/>
                    <a:gd name="T37" fmla="*/ 2 h 1475"/>
                    <a:gd name="T38" fmla="*/ 2 w 1283"/>
                    <a:gd name="T39" fmla="*/ 2 h 1475"/>
                    <a:gd name="T40" fmla="*/ 2 w 1283"/>
                    <a:gd name="T41" fmla="*/ 2 h 1475"/>
                    <a:gd name="T42" fmla="*/ 2 w 1283"/>
                    <a:gd name="T43" fmla="*/ 2 h 1475"/>
                    <a:gd name="T44" fmla="*/ 2 w 1283"/>
                    <a:gd name="T45" fmla="*/ 2 h 1475"/>
                    <a:gd name="T46" fmla="*/ 2 w 1283"/>
                    <a:gd name="T47" fmla="*/ 2 h 1475"/>
                    <a:gd name="T48" fmla="*/ 2 w 1283"/>
                    <a:gd name="T49" fmla="*/ 2 h 1475"/>
                    <a:gd name="T50" fmla="*/ 2 w 1283"/>
                    <a:gd name="T51" fmla="*/ 2 h 1475"/>
                    <a:gd name="T52" fmla="*/ 2 w 1283"/>
                    <a:gd name="T53" fmla="*/ 2 h 1475"/>
                    <a:gd name="T54" fmla="*/ 2 w 1283"/>
                    <a:gd name="T55" fmla="*/ 2 h 1475"/>
                    <a:gd name="T56" fmla="*/ 2 w 1283"/>
                    <a:gd name="T57" fmla="*/ 2 h 1475"/>
                    <a:gd name="T58" fmla="*/ 2 w 1283"/>
                    <a:gd name="T59" fmla="*/ 2 h 1475"/>
                    <a:gd name="T60" fmla="*/ 2 w 1283"/>
                    <a:gd name="T61" fmla="*/ 2 h 1475"/>
                    <a:gd name="T62" fmla="*/ 2 w 1283"/>
                    <a:gd name="T63" fmla="*/ 2 h 1475"/>
                    <a:gd name="T64" fmla="*/ 2 w 1283"/>
                    <a:gd name="T65" fmla="*/ 2 h 1475"/>
                    <a:gd name="T66" fmla="*/ 2 w 1283"/>
                    <a:gd name="T67" fmla="*/ 2 h 1475"/>
                    <a:gd name="T68" fmla="*/ 2 w 1283"/>
                    <a:gd name="T69" fmla="*/ 2 h 1475"/>
                    <a:gd name="T70" fmla="*/ 2 w 1283"/>
                    <a:gd name="T71" fmla="*/ 2 h 1475"/>
                    <a:gd name="T72" fmla="*/ 2 w 1283"/>
                    <a:gd name="T73" fmla="*/ 2 h 1475"/>
                    <a:gd name="T74" fmla="*/ 2 w 1283"/>
                    <a:gd name="T75" fmla="*/ 2 h 1475"/>
                    <a:gd name="T76" fmla="*/ 2 w 1283"/>
                    <a:gd name="T77" fmla="*/ 2 h 1475"/>
                    <a:gd name="T78" fmla="*/ 2 w 1283"/>
                    <a:gd name="T79" fmla="*/ 2 h 1475"/>
                    <a:gd name="T80" fmla="*/ 2 w 1283"/>
                    <a:gd name="T81" fmla="*/ 2 h 1475"/>
                    <a:gd name="T82" fmla="*/ 2 w 1283"/>
                    <a:gd name="T83" fmla="*/ 2 h 1475"/>
                    <a:gd name="T84" fmla="*/ 2 w 1283"/>
                    <a:gd name="T85" fmla="*/ 2 h 1475"/>
                    <a:gd name="T86" fmla="*/ 2 w 1283"/>
                    <a:gd name="T87" fmla="*/ 2 h 1475"/>
                    <a:gd name="T88" fmla="*/ 2 w 1283"/>
                    <a:gd name="T89" fmla="*/ 2 h 14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83"/>
                    <a:gd name="T136" fmla="*/ 0 h 1475"/>
                    <a:gd name="T137" fmla="*/ 1283 w 1283"/>
                    <a:gd name="T138" fmla="*/ 1475 h 14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83" h="1475">
                      <a:moveTo>
                        <a:pt x="1128" y="1168"/>
                      </a:moveTo>
                      <a:lnTo>
                        <a:pt x="1145" y="1199"/>
                      </a:lnTo>
                      <a:lnTo>
                        <a:pt x="1154" y="1234"/>
                      </a:lnTo>
                      <a:lnTo>
                        <a:pt x="1156" y="1271"/>
                      </a:lnTo>
                      <a:lnTo>
                        <a:pt x="1152" y="1302"/>
                      </a:lnTo>
                      <a:lnTo>
                        <a:pt x="1138" y="1325"/>
                      </a:lnTo>
                      <a:lnTo>
                        <a:pt x="1119" y="1331"/>
                      </a:lnTo>
                      <a:lnTo>
                        <a:pt x="1091" y="1320"/>
                      </a:lnTo>
                      <a:lnTo>
                        <a:pt x="1055" y="1285"/>
                      </a:lnTo>
                      <a:lnTo>
                        <a:pt x="1037" y="1318"/>
                      </a:lnTo>
                      <a:lnTo>
                        <a:pt x="1015" y="1349"/>
                      </a:lnTo>
                      <a:lnTo>
                        <a:pt x="990" y="1378"/>
                      </a:lnTo>
                      <a:lnTo>
                        <a:pt x="962" y="1403"/>
                      </a:lnTo>
                      <a:lnTo>
                        <a:pt x="933" y="1426"/>
                      </a:lnTo>
                      <a:lnTo>
                        <a:pt x="902" y="1444"/>
                      </a:lnTo>
                      <a:lnTo>
                        <a:pt x="872" y="1458"/>
                      </a:lnTo>
                      <a:lnTo>
                        <a:pt x="842" y="1469"/>
                      </a:lnTo>
                      <a:lnTo>
                        <a:pt x="816" y="1475"/>
                      </a:lnTo>
                      <a:lnTo>
                        <a:pt x="792" y="1475"/>
                      </a:lnTo>
                      <a:lnTo>
                        <a:pt x="771" y="1473"/>
                      </a:lnTo>
                      <a:lnTo>
                        <a:pt x="755" y="1465"/>
                      </a:lnTo>
                      <a:lnTo>
                        <a:pt x="743" y="1450"/>
                      </a:lnTo>
                      <a:lnTo>
                        <a:pt x="740" y="1432"/>
                      </a:lnTo>
                      <a:lnTo>
                        <a:pt x="743" y="1407"/>
                      </a:lnTo>
                      <a:lnTo>
                        <a:pt x="754" y="1376"/>
                      </a:lnTo>
                      <a:lnTo>
                        <a:pt x="733" y="1353"/>
                      </a:lnTo>
                      <a:lnTo>
                        <a:pt x="724" y="1325"/>
                      </a:lnTo>
                      <a:lnTo>
                        <a:pt x="726" y="1292"/>
                      </a:lnTo>
                      <a:lnTo>
                        <a:pt x="736" y="1257"/>
                      </a:lnTo>
                      <a:lnTo>
                        <a:pt x="754" y="1215"/>
                      </a:lnTo>
                      <a:lnTo>
                        <a:pt x="774" y="1172"/>
                      </a:lnTo>
                      <a:lnTo>
                        <a:pt x="799" y="1127"/>
                      </a:lnTo>
                      <a:lnTo>
                        <a:pt x="827" y="1077"/>
                      </a:lnTo>
                      <a:lnTo>
                        <a:pt x="851" y="1028"/>
                      </a:lnTo>
                      <a:lnTo>
                        <a:pt x="874" y="977"/>
                      </a:lnTo>
                      <a:lnTo>
                        <a:pt x="893" y="923"/>
                      </a:lnTo>
                      <a:lnTo>
                        <a:pt x="905" y="867"/>
                      </a:lnTo>
                      <a:lnTo>
                        <a:pt x="910" y="814"/>
                      </a:lnTo>
                      <a:lnTo>
                        <a:pt x="905" y="758"/>
                      </a:lnTo>
                      <a:lnTo>
                        <a:pt x="888" y="703"/>
                      </a:lnTo>
                      <a:lnTo>
                        <a:pt x="856" y="649"/>
                      </a:lnTo>
                      <a:lnTo>
                        <a:pt x="853" y="672"/>
                      </a:lnTo>
                      <a:lnTo>
                        <a:pt x="841" y="690"/>
                      </a:lnTo>
                      <a:lnTo>
                        <a:pt x="821" y="703"/>
                      </a:lnTo>
                      <a:lnTo>
                        <a:pt x="794" y="711"/>
                      </a:lnTo>
                      <a:lnTo>
                        <a:pt x="762" y="717"/>
                      </a:lnTo>
                      <a:lnTo>
                        <a:pt x="726" y="717"/>
                      </a:lnTo>
                      <a:lnTo>
                        <a:pt x="687" y="715"/>
                      </a:lnTo>
                      <a:lnTo>
                        <a:pt x="646" y="709"/>
                      </a:lnTo>
                      <a:lnTo>
                        <a:pt x="606" y="701"/>
                      </a:lnTo>
                      <a:lnTo>
                        <a:pt x="566" y="688"/>
                      </a:lnTo>
                      <a:lnTo>
                        <a:pt x="529" y="674"/>
                      </a:lnTo>
                      <a:lnTo>
                        <a:pt x="496" y="657"/>
                      </a:lnTo>
                      <a:lnTo>
                        <a:pt x="466" y="641"/>
                      </a:lnTo>
                      <a:lnTo>
                        <a:pt x="445" y="620"/>
                      </a:lnTo>
                      <a:lnTo>
                        <a:pt x="430" y="598"/>
                      </a:lnTo>
                      <a:lnTo>
                        <a:pt x="425" y="575"/>
                      </a:lnTo>
                      <a:lnTo>
                        <a:pt x="398" y="589"/>
                      </a:lnTo>
                      <a:lnTo>
                        <a:pt x="365" y="602"/>
                      </a:lnTo>
                      <a:lnTo>
                        <a:pt x="329" y="610"/>
                      </a:lnTo>
                      <a:lnTo>
                        <a:pt x="287" y="616"/>
                      </a:lnTo>
                      <a:lnTo>
                        <a:pt x="242" y="618"/>
                      </a:lnTo>
                      <a:lnTo>
                        <a:pt x="198" y="618"/>
                      </a:lnTo>
                      <a:lnTo>
                        <a:pt x="155" y="616"/>
                      </a:lnTo>
                      <a:lnTo>
                        <a:pt x="113" y="612"/>
                      </a:lnTo>
                      <a:lnTo>
                        <a:pt x="76" y="604"/>
                      </a:lnTo>
                      <a:lnTo>
                        <a:pt x="45" y="593"/>
                      </a:lnTo>
                      <a:lnTo>
                        <a:pt x="21" y="583"/>
                      </a:lnTo>
                      <a:lnTo>
                        <a:pt x="5" y="569"/>
                      </a:lnTo>
                      <a:lnTo>
                        <a:pt x="0" y="554"/>
                      </a:lnTo>
                      <a:lnTo>
                        <a:pt x="7" y="538"/>
                      </a:lnTo>
                      <a:lnTo>
                        <a:pt x="28" y="519"/>
                      </a:lnTo>
                      <a:lnTo>
                        <a:pt x="62" y="501"/>
                      </a:lnTo>
                      <a:lnTo>
                        <a:pt x="40" y="493"/>
                      </a:lnTo>
                      <a:lnTo>
                        <a:pt x="21" y="484"/>
                      </a:lnTo>
                      <a:lnTo>
                        <a:pt x="8" y="474"/>
                      </a:lnTo>
                      <a:lnTo>
                        <a:pt x="3" y="460"/>
                      </a:lnTo>
                      <a:lnTo>
                        <a:pt x="10" y="447"/>
                      </a:lnTo>
                      <a:lnTo>
                        <a:pt x="31" y="431"/>
                      </a:lnTo>
                      <a:lnTo>
                        <a:pt x="64" y="416"/>
                      </a:lnTo>
                      <a:lnTo>
                        <a:pt x="116" y="400"/>
                      </a:lnTo>
                      <a:lnTo>
                        <a:pt x="116" y="377"/>
                      </a:lnTo>
                      <a:lnTo>
                        <a:pt x="120" y="355"/>
                      </a:lnTo>
                      <a:lnTo>
                        <a:pt x="125" y="332"/>
                      </a:lnTo>
                      <a:lnTo>
                        <a:pt x="132" y="311"/>
                      </a:lnTo>
                      <a:lnTo>
                        <a:pt x="143" y="291"/>
                      </a:lnTo>
                      <a:lnTo>
                        <a:pt x="155" y="272"/>
                      </a:lnTo>
                      <a:lnTo>
                        <a:pt x="170" y="254"/>
                      </a:lnTo>
                      <a:lnTo>
                        <a:pt x="190" y="237"/>
                      </a:lnTo>
                      <a:lnTo>
                        <a:pt x="210" y="221"/>
                      </a:lnTo>
                      <a:lnTo>
                        <a:pt x="235" y="208"/>
                      </a:lnTo>
                      <a:lnTo>
                        <a:pt x="261" y="198"/>
                      </a:lnTo>
                      <a:lnTo>
                        <a:pt x="292" y="188"/>
                      </a:lnTo>
                      <a:lnTo>
                        <a:pt x="327" y="182"/>
                      </a:lnTo>
                      <a:lnTo>
                        <a:pt x="364" y="175"/>
                      </a:lnTo>
                      <a:lnTo>
                        <a:pt x="405" y="175"/>
                      </a:lnTo>
                      <a:lnTo>
                        <a:pt x="451" y="175"/>
                      </a:lnTo>
                      <a:lnTo>
                        <a:pt x="461" y="136"/>
                      </a:lnTo>
                      <a:lnTo>
                        <a:pt x="468" y="109"/>
                      </a:lnTo>
                      <a:lnTo>
                        <a:pt x="477" y="93"/>
                      </a:lnTo>
                      <a:lnTo>
                        <a:pt x="487" y="85"/>
                      </a:lnTo>
                      <a:lnTo>
                        <a:pt x="501" y="87"/>
                      </a:lnTo>
                      <a:lnTo>
                        <a:pt x="520" y="99"/>
                      </a:lnTo>
                      <a:lnTo>
                        <a:pt x="546" y="118"/>
                      </a:lnTo>
                      <a:lnTo>
                        <a:pt x="579" y="147"/>
                      </a:lnTo>
                      <a:lnTo>
                        <a:pt x="614" y="112"/>
                      </a:lnTo>
                      <a:lnTo>
                        <a:pt x="653" y="83"/>
                      </a:lnTo>
                      <a:lnTo>
                        <a:pt x="693" y="56"/>
                      </a:lnTo>
                      <a:lnTo>
                        <a:pt x="734" y="35"/>
                      </a:lnTo>
                      <a:lnTo>
                        <a:pt x="778" y="19"/>
                      </a:lnTo>
                      <a:lnTo>
                        <a:pt x="820" y="9"/>
                      </a:lnTo>
                      <a:lnTo>
                        <a:pt x="863" y="2"/>
                      </a:lnTo>
                      <a:lnTo>
                        <a:pt x="905" y="0"/>
                      </a:lnTo>
                      <a:lnTo>
                        <a:pt x="943" y="6"/>
                      </a:lnTo>
                      <a:lnTo>
                        <a:pt x="982" y="17"/>
                      </a:lnTo>
                      <a:lnTo>
                        <a:pt x="1015" y="35"/>
                      </a:lnTo>
                      <a:lnTo>
                        <a:pt x="1044" y="58"/>
                      </a:lnTo>
                      <a:lnTo>
                        <a:pt x="1070" y="89"/>
                      </a:lnTo>
                      <a:lnTo>
                        <a:pt x="1091" y="126"/>
                      </a:lnTo>
                      <a:lnTo>
                        <a:pt x="1105" y="169"/>
                      </a:lnTo>
                      <a:lnTo>
                        <a:pt x="1114" y="221"/>
                      </a:lnTo>
                      <a:lnTo>
                        <a:pt x="1190" y="225"/>
                      </a:lnTo>
                      <a:lnTo>
                        <a:pt x="1243" y="256"/>
                      </a:lnTo>
                      <a:lnTo>
                        <a:pt x="1271" y="311"/>
                      </a:lnTo>
                      <a:lnTo>
                        <a:pt x="1283" y="388"/>
                      </a:lnTo>
                      <a:lnTo>
                        <a:pt x="1278" y="480"/>
                      </a:lnTo>
                      <a:lnTo>
                        <a:pt x="1260" y="585"/>
                      </a:lnTo>
                      <a:lnTo>
                        <a:pt x="1234" y="699"/>
                      </a:lnTo>
                      <a:lnTo>
                        <a:pt x="1203" y="818"/>
                      </a:lnTo>
                      <a:lnTo>
                        <a:pt x="1246" y="917"/>
                      </a:lnTo>
                      <a:lnTo>
                        <a:pt x="1271" y="1007"/>
                      </a:lnTo>
                      <a:lnTo>
                        <a:pt x="1278" y="1086"/>
                      </a:lnTo>
                      <a:lnTo>
                        <a:pt x="1269" y="1150"/>
                      </a:lnTo>
                      <a:lnTo>
                        <a:pt x="1248" y="1193"/>
                      </a:lnTo>
                      <a:lnTo>
                        <a:pt x="1217" y="1213"/>
                      </a:lnTo>
                      <a:lnTo>
                        <a:pt x="1175" y="1207"/>
                      </a:lnTo>
                      <a:lnTo>
                        <a:pt x="1128" y="1168"/>
                      </a:lnTo>
                      <a:close/>
                    </a:path>
                  </a:pathLst>
                </a:custGeom>
                <a:solidFill>
                  <a:srgbClr val="494533"/>
                </a:solidFill>
                <a:ln w="9525">
                  <a:noFill/>
                  <a:round/>
                  <a:headEnd/>
                  <a:tailEnd/>
                </a:ln>
              </p:spPr>
              <p:txBody>
                <a:bodyPr/>
                <a:lstStyle/>
                <a:p>
                  <a:endParaRPr lang="zh-TW" altLang="en-US"/>
                </a:p>
              </p:txBody>
            </p:sp>
            <p:sp>
              <p:nvSpPr>
                <p:cNvPr id="88" name="Freeform 42"/>
                <p:cNvSpPr>
                  <a:spLocks/>
                </p:cNvSpPr>
                <p:nvPr/>
              </p:nvSpPr>
              <p:spPr bwMode="auto">
                <a:xfrm>
                  <a:off x="3686" y="1892"/>
                  <a:ext cx="266" cy="225"/>
                </a:xfrm>
                <a:custGeom>
                  <a:avLst/>
                  <a:gdLst>
                    <a:gd name="T0" fmla="*/ 1 w 355"/>
                    <a:gd name="T1" fmla="*/ 2 h 296"/>
                    <a:gd name="T2" fmla="*/ 1 w 355"/>
                    <a:gd name="T3" fmla="*/ 2 h 296"/>
                    <a:gd name="T4" fmla="*/ 1 w 355"/>
                    <a:gd name="T5" fmla="*/ 2 h 296"/>
                    <a:gd name="T6" fmla="*/ 1 w 355"/>
                    <a:gd name="T7" fmla="*/ 2 h 296"/>
                    <a:gd name="T8" fmla="*/ 1 w 355"/>
                    <a:gd name="T9" fmla="*/ 2 h 296"/>
                    <a:gd name="T10" fmla="*/ 1 w 355"/>
                    <a:gd name="T11" fmla="*/ 2 h 296"/>
                    <a:gd name="T12" fmla="*/ 1 w 355"/>
                    <a:gd name="T13" fmla="*/ 2 h 296"/>
                    <a:gd name="T14" fmla="*/ 1 w 355"/>
                    <a:gd name="T15" fmla="*/ 2 h 296"/>
                    <a:gd name="T16" fmla="*/ 1 w 355"/>
                    <a:gd name="T17" fmla="*/ 2 h 296"/>
                    <a:gd name="T18" fmla="*/ 1 w 355"/>
                    <a:gd name="T19" fmla="*/ 2 h 296"/>
                    <a:gd name="T20" fmla="*/ 1 w 355"/>
                    <a:gd name="T21" fmla="*/ 2 h 296"/>
                    <a:gd name="T22" fmla="*/ 1 w 355"/>
                    <a:gd name="T23" fmla="*/ 2 h 296"/>
                    <a:gd name="T24" fmla="*/ 1 w 355"/>
                    <a:gd name="T25" fmla="*/ 0 h 296"/>
                    <a:gd name="T26" fmla="*/ 1 w 355"/>
                    <a:gd name="T27" fmla="*/ 2 h 296"/>
                    <a:gd name="T28" fmla="*/ 1 w 355"/>
                    <a:gd name="T29" fmla="*/ 2 h 296"/>
                    <a:gd name="T30" fmla="*/ 1 w 355"/>
                    <a:gd name="T31" fmla="*/ 2 h 296"/>
                    <a:gd name="T32" fmla="*/ 1 w 355"/>
                    <a:gd name="T33" fmla="*/ 2 h 296"/>
                    <a:gd name="T34" fmla="*/ 1 w 355"/>
                    <a:gd name="T35" fmla="*/ 2 h 296"/>
                    <a:gd name="T36" fmla="*/ 1 w 355"/>
                    <a:gd name="T37" fmla="*/ 2 h 296"/>
                    <a:gd name="T38" fmla="*/ 1 w 355"/>
                    <a:gd name="T39" fmla="*/ 2 h 296"/>
                    <a:gd name="T40" fmla="*/ 1 w 355"/>
                    <a:gd name="T41" fmla="*/ 2 h 296"/>
                    <a:gd name="T42" fmla="*/ 1 w 355"/>
                    <a:gd name="T43" fmla="*/ 2 h 296"/>
                    <a:gd name="T44" fmla="*/ 1 w 355"/>
                    <a:gd name="T45" fmla="*/ 2 h 296"/>
                    <a:gd name="T46" fmla="*/ 1 w 355"/>
                    <a:gd name="T47" fmla="*/ 2 h 296"/>
                    <a:gd name="T48" fmla="*/ 1 w 355"/>
                    <a:gd name="T49" fmla="*/ 2 h 296"/>
                    <a:gd name="T50" fmla="*/ 1 w 355"/>
                    <a:gd name="T51" fmla="*/ 2 h 296"/>
                    <a:gd name="T52" fmla="*/ 1 w 355"/>
                    <a:gd name="T53" fmla="*/ 2 h 296"/>
                    <a:gd name="T54" fmla="*/ 1 w 355"/>
                    <a:gd name="T55" fmla="*/ 2 h 296"/>
                    <a:gd name="T56" fmla="*/ 1 w 355"/>
                    <a:gd name="T57" fmla="*/ 2 h 296"/>
                    <a:gd name="T58" fmla="*/ 1 w 355"/>
                    <a:gd name="T59" fmla="*/ 2 h 296"/>
                    <a:gd name="T60" fmla="*/ 1 w 355"/>
                    <a:gd name="T61" fmla="*/ 2 h 296"/>
                    <a:gd name="T62" fmla="*/ 1 w 355"/>
                    <a:gd name="T63" fmla="*/ 2 h 296"/>
                    <a:gd name="T64" fmla="*/ 1 w 355"/>
                    <a:gd name="T65" fmla="*/ 2 h 296"/>
                    <a:gd name="T66" fmla="*/ 1 w 355"/>
                    <a:gd name="T67" fmla="*/ 2 h 296"/>
                    <a:gd name="T68" fmla="*/ 1 w 355"/>
                    <a:gd name="T69" fmla="*/ 2 h 296"/>
                    <a:gd name="T70" fmla="*/ 1 w 355"/>
                    <a:gd name="T71" fmla="*/ 2 h 296"/>
                    <a:gd name="T72" fmla="*/ 1 w 355"/>
                    <a:gd name="T73" fmla="*/ 2 h 296"/>
                    <a:gd name="T74" fmla="*/ 1 w 355"/>
                    <a:gd name="T75" fmla="*/ 2 h 296"/>
                    <a:gd name="T76" fmla="*/ 1 w 355"/>
                    <a:gd name="T77" fmla="*/ 2 h 296"/>
                    <a:gd name="T78" fmla="*/ 1 w 355"/>
                    <a:gd name="T79" fmla="*/ 2 h 296"/>
                    <a:gd name="T80" fmla="*/ 1 w 355"/>
                    <a:gd name="T81" fmla="*/ 2 h 296"/>
                    <a:gd name="T82" fmla="*/ 1 w 355"/>
                    <a:gd name="T83" fmla="*/ 2 h 296"/>
                    <a:gd name="T84" fmla="*/ 0 w 355"/>
                    <a:gd name="T85" fmla="*/ 2 h 296"/>
                    <a:gd name="T86" fmla="*/ 1 w 355"/>
                    <a:gd name="T87" fmla="*/ 2 h 296"/>
                    <a:gd name="T88" fmla="*/ 1 w 355"/>
                    <a:gd name="T89" fmla="*/ 2 h 2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5"/>
                    <a:gd name="T136" fmla="*/ 0 h 296"/>
                    <a:gd name="T137" fmla="*/ 355 w 355"/>
                    <a:gd name="T138" fmla="*/ 296 h 2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5" h="296">
                      <a:moveTo>
                        <a:pt x="20" y="284"/>
                      </a:moveTo>
                      <a:lnTo>
                        <a:pt x="14" y="245"/>
                      </a:lnTo>
                      <a:lnTo>
                        <a:pt x="18" y="218"/>
                      </a:lnTo>
                      <a:lnTo>
                        <a:pt x="28" y="202"/>
                      </a:lnTo>
                      <a:lnTo>
                        <a:pt x="46" y="189"/>
                      </a:lnTo>
                      <a:lnTo>
                        <a:pt x="67" y="179"/>
                      </a:lnTo>
                      <a:lnTo>
                        <a:pt x="91" y="169"/>
                      </a:lnTo>
                      <a:lnTo>
                        <a:pt x="117" y="154"/>
                      </a:lnTo>
                      <a:lnTo>
                        <a:pt x="145" y="134"/>
                      </a:lnTo>
                      <a:lnTo>
                        <a:pt x="166" y="74"/>
                      </a:lnTo>
                      <a:lnTo>
                        <a:pt x="188" y="33"/>
                      </a:lnTo>
                      <a:lnTo>
                        <a:pt x="211" y="10"/>
                      </a:lnTo>
                      <a:lnTo>
                        <a:pt x="235" y="0"/>
                      </a:lnTo>
                      <a:lnTo>
                        <a:pt x="258" y="2"/>
                      </a:lnTo>
                      <a:lnTo>
                        <a:pt x="281" y="10"/>
                      </a:lnTo>
                      <a:lnTo>
                        <a:pt x="302" y="23"/>
                      </a:lnTo>
                      <a:lnTo>
                        <a:pt x="322" y="39"/>
                      </a:lnTo>
                      <a:lnTo>
                        <a:pt x="347" y="18"/>
                      </a:lnTo>
                      <a:lnTo>
                        <a:pt x="355" y="18"/>
                      </a:lnTo>
                      <a:lnTo>
                        <a:pt x="350" y="37"/>
                      </a:lnTo>
                      <a:lnTo>
                        <a:pt x="328" y="68"/>
                      </a:lnTo>
                      <a:lnTo>
                        <a:pt x="307" y="47"/>
                      </a:lnTo>
                      <a:lnTo>
                        <a:pt x="284" y="39"/>
                      </a:lnTo>
                      <a:lnTo>
                        <a:pt x="258" y="41"/>
                      </a:lnTo>
                      <a:lnTo>
                        <a:pt x="232" y="51"/>
                      </a:lnTo>
                      <a:lnTo>
                        <a:pt x="206" y="70"/>
                      </a:lnTo>
                      <a:lnTo>
                        <a:pt x="185" y="95"/>
                      </a:lnTo>
                      <a:lnTo>
                        <a:pt x="166" y="121"/>
                      </a:lnTo>
                      <a:lnTo>
                        <a:pt x="154" y="152"/>
                      </a:lnTo>
                      <a:lnTo>
                        <a:pt x="126" y="173"/>
                      </a:lnTo>
                      <a:lnTo>
                        <a:pt x="98" y="185"/>
                      </a:lnTo>
                      <a:lnTo>
                        <a:pt x="73" y="191"/>
                      </a:lnTo>
                      <a:lnTo>
                        <a:pt x="54" y="200"/>
                      </a:lnTo>
                      <a:lnTo>
                        <a:pt x="40" y="208"/>
                      </a:lnTo>
                      <a:lnTo>
                        <a:pt x="33" y="222"/>
                      </a:lnTo>
                      <a:lnTo>
                        <a:pt x="33" y="247"/>
                      </a:lnTo>
                      <a:lnTo>
                        <a:pt x="46" y="284"/>
                      </a:lnTo>
                      <a:lnTo>
                        <a:pt x="40" y="290"/>
                      </a:lnTo>
                      <a:lnTo>
                        <a:pt x="32" y="294"/>
                      </a:lnTo>
                      <a:lnTo>
                        <a:pt x="21" y="296"/>
                      </a:lnTo>
                      <a:lnTo>
                        <a:pt x="11" y="296"/>
                      </a:lnTo>
                      <a:lnTo>
                        <a:pt x="4" y="294"/>
                      </a:lnTo>
                      <a:lnTo>
                        <a:pt x="0" y="292"/>
                      </a:lnTo>
                      <a:lnTo>
                        <a:pt x="6" y="288"/>
                      </a:lnTo>
                      <a:lnTo>
                        <a:pt x="20" y="284"/>
                      </a:lnTo>
                      <a:close/>
                    </a:path>
                  </a:pathLst>
                </a:custGeom>
                <a:solidFill>
                  <a:schemeClr val="tx1"/>
                </a:solidFill>
                <a:ln w="9525">
                  <a:noFill/>
                  <a:round/>
                  <a:headEnd/>
                  <a:tailEnd/>
                </a:ln>
              </p:spPr>
              <p:txBody>
                <a:bodyPr/>
                <a:lstStyle/>
                <a:p>
                  <a:endParaRPr lang="zh-TW" altLang="en-US"/>
                </a:p>
              </p:txBody>
            </p:sp>
            <p:sp>
              <p:nvSpPr>
                <p:cNvPr id="89" name="Freeform 43"/>
                <p:cNvSpPr>
                  <a:spLocks/>
                </p:cNvSpPr>
                <p:nvPr/>
              </p:nvSpPr>
              <p:spPr bwMode="auto">
                <a:xfrm>
                  <a:off x="4001" y="1853"/>
                  <a:ext cx="243" cy="348"/>
                </a:xfrm>
                <a:custGeom>
                  <a:avLst/>
                  <a:gdLst>
                    <a:gd name="T0" fmla="*/ 2 w 324"/>
                    <a:gd name="T1" fmla="*/ 2 h 458"/>
                    <a:gd name="T2" fmla="*/ 2 w 324"/>
                    <a:gd name="T3" fmla="*/ 2 h 458"/>
                    <a:gd name="T4" fmla="*/ 2 w 324"/>
                    <a:gd name="T5" fmla="*/ 2 h 458"/>
                    <a:gd name="T6" fmla="*/ 2 w 324"/>
                    <a:gd name="T7" fmla="*/ 2 h 458"/>
                    <a:gd name="T8" fmla="*/ 2 w 324"/>
                    <a:gd name="T9" fmla="*/ 2 h 458"/>
                    <a:gd name="T10" fmla="*/ 2 w 324"/>
                    <a:gd name="T11" fmla="*/ 2 h 458"/>
                    <a:gd name="T12" fmla="*/ 2 w 324"/>
                    <a:gd name="T13" fmla="*/ 2 h 458"/>
                    <a:gd name="T14" fmla="*/ 2 w 324"/>
                    <a:gd name="T15" fmla="*/ 2 h 458"/>
                    <a:gd name="T16" fmla="*/ 2 w 324"/>
                    <a:gd name="T17" fmla="*/ 2 h 458"/>
                    <a:gd name="T18" fmla="*/ 2 w 324"/>
                    <a:gd name="T19" fmla="*/ 2 h 458"/>
                    <a:gd name="T20" fmla="*/ 2 w 324"/>
                    <a:gd name="T21" fmla="*/ 2 h 458"/>
                    <a:gd name="T22" fmla="*/ 2 w 324"/>
                    <a:gd name="T23" fmla="*/ 2 h 458"/>
                    <a:gd name="T24" fmla="*/ 2 w 324"/>
                    <a:gd name="T25" fmla="*/ 2 h 458"/>
                    <a:gd name="T26" fmla="*/ 2 w 324"/>
                    <a:gd name="T27" fmla="*/ 2 h 458"/>
                    <a:gd name="T28" fmla="*/ 2 w 324"/>
                    <a:gd name="T29" fmla="*/ 2 h 458"/>
                    <a:gd name="T30" fmla="*/ 2 w 324"/>
                    <a:gd name="T31" fmla="*/ 2 h 458"/>
                    <a:gd name="T32" fmla="*/ 2 w 324"/>
                    <a:gd name="T33" fmla="*/ 2 h 458"/>
                    <a:gd name="T34" fmla="*/ 2 w 324"/>
                    <a:gd name="T35" fmla="*/ 2 h 458"/>
                    <a:gd name="T36" fmla="*/ 2 w 324"/>
                    <a:gd name="T37" fmla="*/ 2 h 458"/>
                    <a:gd name="T38" fmla="*/ 2 w 324"/>
                    <a:gd name="T39" fmla="*/ 2 h 458"/>
                    <a:gd name="T40" fmla="*/ 2 w 324"/>
                    <a:gd name="T41" fmla="*/ 2 h 458"/>
                    <a:gd name="T42" fmla="*/ 2 w 324"/>
                    <a:gd name="T43" fmla="*/ 2 h 458"/>
                    <a:gd name="T44" fmla="*/ 2 w 324"/>
                    <a:gd name="T45" fmla="*/ 2 h 458"/>
                    <a:gd name="T46" fmla="*/ 2 w 324"/>
                    <a:gd name="T47" fmla="*/ 2 h 458"/>
                    <a:gd name="T48" fmla="*/ 2 w 324"/>
                    <a:gd name="T49" fmla="*/ 2 h 458"/>
                    <a:gd name="T50" fmla="*/ 2 w 324"/>
                    <a:gd name="T51" fmla="*/ 2 h 458"/>
                    <a:gd name="T52" fmla="*/ 2 w 324"/>
                    <a:gd name="T53" fmla="*/ 2 h 458"/>
                    <a:gd name="T54" fmla="*/ 2 w 324"/>
                    <a:gd name="T55" fmla="*/ 2 h 458"/>
                    <a:gd name="T56" fmla="*/ 2 w 324"/>
                    <a:gd name="T57" fmla="*/ 2 h 458"/>
                    <a:gd name="T58" fmla="*/ 2 w 324"/>
                    <a:gd name="T59" fmla="*/ 2 h 458"/>
                    <a:gd name="T60" fmla="*/ 2 w 324"/>
                    <a:gd name="T61" fmla="*/ 2 h 458"/>
                    <a:gd name="T62" fmla="*/ 2 w 324"/>
                    <a:gd name="T63" fmla="*/ 2 h 458"/>
                    <a:gd name="T64" fmla="*/ 2 w 324"/>
                    <a:gd name="T65" fmla="*/ 2 h 458"/>
                    <a:gd name="T66" fmla="*/ 2 w 324"/>
                    <a:gd name="T67" fmla="*/ 2 h 458"/>
                    <a:gd name="T68" fmla="*/ 2 w 324"/>
                    <a:gd name="T69" fmla="*/ 2 h 458"/>
                    <a:gd name="T70" fmla="*/ 2 w 324"/>
                    <a:gd name="T71" fmla="*/ 2 h 458"/>
                    <a:gd name="T72" fmla="*/ 2 w 324"/>
                    <a:gd name="T73" fmla="*/ 2 h 458"/>
                    <a:gd name="T74" fmla="*/ 2 w 324"/>
                    <a:gd name="T75" fmla="*/ 2 h 458"/>
                    <a:gd name="T76" fmla="*/ 2 w 324"/>
                    <a:gd name="T77" fmla="*/ 2 h 458"/>
                    <a:gd name="T78" fmla="*/ 2 w 324"/>
                    <a:gd name="T79" fmla="*/ 2 h 458"/>
                    <a:gd name="T80" fmla="*/ 2 w 324"/>
                    <a:gd name="T81" fmla="*/ 2 h 458"/>
                    <a:gd name="T82" fmla="*/ 2 w 324"/>
                    <a:gd name="T83" fmla="*/ 2 h 458"/>
                    <a:gd name="T84" fmla="*/ 2 w 324"/>
                    <a:gd name="T85" fmla="*/ 2 h 458"/>
                    <a:gd name="T86" fmla="*/ 0 w 324"/>
                    <a:gd name="T87" fmla="*/ 2 h 458"/>
                    <a:gd name="T88" fmla="*/ 0 w 324"/>
                    <a:gd name="T89" fmla="*/ 0 h 458"/>
                    <a:gd name="T90" fmla="*/ 2 w 324"/>
                    <a:gd name="T91" fmla="*/ 0 h 458"/>
                    <a:gd name="T92" fmla="*/ 2 w 324"/>
                    <a:gd name="T93" fmla="*/ 2 h 458"/>
                    <a:gd name="T94" fmla="*/ 2 w 324"/>
                    <a:gd name="T95" fmla="*/ 2 h 458"/>
                    <a:gd name="T96" fmla="*/ 2 w 324"/>
                    <a:gd name="T97" fmla="*/ 2 h 4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4"/>
                    <a:gd name="T148" fmla="*/ 0 h 458"/>
                    <a:gd name="T149" fmla="*/ 324 w 324"/>
                    <a:gd name="T150" fmla="*/ 458 h 4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4" h="458">
                      <a:moveTo>
                        <a:pt x="36" y="31"/>
                      </a:moveTo>
                      <a:lnTo>
                        <a:pt x="64" y="19"/>
                      </a:lnTo>
                      <a:lnTo>
                        <a:pt x="87" y="15"/>
                      </a:lnTo>
                      <a:lnTo>
                        <a:pt x="104" y="21"/>
                      </a:lnTo>
                      <a:lnTo>
                        <a:pt x="118" y="33"/>
                      </a:lnTo>
                      <a:lnTo>
                        <a:pt x="132" y="52"/>
                      </a:lnTo>
                      <a:lnTo>
                        <a:pt x="146" y="79"/>
                      </a:lnTo>
                      <a:lnTo>
                        <a:pt x="162" y="110"/>
                      </a:lnTo>
                      <a:lnTo>
                        <a:pt x="181" y="145"/>
                      </a:lnTo>
                      <a:lnTo>
                        <a:pt x="247" y="182"/>
                      </a:lnTo>
                      <a:lnTo>
                        <a:pt x="289" y="213"/>
                      </a:lnTo>
                      <a:lnTo>
                        <a:pt x="313" y="239"/>
                      </a:lnTo>
                      <a:lnTo>
                        <a:pt x="324" y="264"/>
                      </a:lnTo>
                      <a:lnTo>
                        <a:pt x="320" y="291"/>
                      </a:lnTo>
                      <a:lnTo>
                        <a:pt x="310" y="322"/>
                      </a:lnTo>
                      <a:lnTo>
                        <a:pt x="294" y="361"/>
                      </a:lnTo>
                      <a:lnTo>
                        <a:pt x="277" y="408"/>
                      </a:lnTo>
                      <a:lnTo>
                        <a:pt x="289" y="429"/>
                      </a:lnTo>
                      <a:lnTo>
                        <a:pt x="296" y="445"/>
                      </a:lnTo>
                      <a:lnTo>
                        <a:pt x="298" y="454"/>
                      </a:lnTo>
                      <a:lnTo>
                        <a:pt x="298" y="458"/>
                      </a:lnTo>
                      <a:lnTo>
                        <a:pt x="292" y="456"/>
                      </a:lnTo>
                      <a:lnTo>
                        <a:pt x="284" y="449"/>
                      </a:lnTo>
                      <a:lnTo>
                        <a:pt x="271" y="435"/>
                      </a:lnTo>
                      <a:lnTo>
                        <a:pt x="256" y="414"/>
                      </a:lnTo>
                      <a:lnTo>
                        <a:pt x="275" y="379"/>
                      </a:lnTo>
                      <a:lnTo>
                        <a:pt x="285" y="344"/>
                      </a:lnTo>
                      <a:lnTo>
                        <a:pt x="289" y="309"/>
                      </a:lnTo>
                      <a:lnTo>
                        <a:pt x="282" y="274"/>
                      </a:lnTo>
                      <a:lnTo>
                        <a:pt x="268" y="243"/>
                      </a:lnTo>
                      <a:lnTo>
                        <a:pt x="244" y="213"/>
                      </a:lnTo>
                      <a:lnTo>
                        <a:pt x="212" y="184"/>
                      </a:lnTo>
                      <a:lnTo>
                        <a:pt x="171" y="159"/>
                      </a:lnTo>
                      <a:lnTo>
                        <a:pt x="151" y="124"/>
                      </a:lnTo>
                      <a:lnTo>
                        <a:pt x="136" y="91"/>
                      </a:lnTo>
                      <a:lnTo>
                        <a:pt x="124" y="64"/>
                      </a:lnTo>
                      <a:lnTo>
                        <a:pt x="111" y="46"/>
                      </a:lnTo>
                      <a:lnTo>
                        <a:pt x="99" y="31"/>
                      </a:lnTo>
                      <a:lnTo>
                        <a:pt x="82" y="27"/>
                      </a:lnTo>
                      <a:lnTo>
                        <a:pt x="59" y="31"/>
                      </a:lnTo>
                      <a:lnTo>
                        <a:pt x="30" y="46"/>
                      </a:lnTo>
                      <a:lnTo>
                        <a:pt x="14" y="29"/>
                      </a:lnTo>
                      <a:lnTo>
                        <a:pt x="5" y="15"/>
                      </a:lnTo>
                      <a:lnTo>
                        <a:pt x="0" y="5"/>
                      </a:lnTo>
                      <a:lnTo>
                        <a:pt x="0" y="0"/>
                      </a:lnTo>
                      <a:lnTo>
                        <a:pt x="3" y="0"/>
                      </a:lnTo>
                      <a:lnTo>
                        <a:pt x="10" y="5"/>
                      </a:lnTo>
                      <a:lnTo>
                        <a:pt x="23" y="15"/>
                      </a:lnTo>
                      <a:lnTo>
                        <a:pt x="36" y="31"/>
                      </a:lnTo>
                      <a:close/>
                    </a:path>
                  </a:pathLst>
                </a:custGeom>
                <a:solidFill>
                  <a:schemeClr val="tx1"/>
                </a:solidFill>
                <a:ln w="9525">
                  <a:noFill/>
                  <a:round/>
                  <a:headEnd/>
                  <a:tailEnd/>
                </a:ln>
              </p:spPr>
              <p:txBody>
                <a:bodyPr/>
                <a:lstStyle/>
                <a:p>
                  <a:endParaRPr lang="zh-TW" altLang="en-US"/>
                </a:p>
              </p:txBody>
            </p:sp>
            <p:sp>
              <p:nvSpPr>
                <p:cNvPr id="90" name="Freeform 44"/>
                <p:cNvSpPr>
                  <a:spLocks/>
                </p:cNvSpPr>
                <p:nvPr/>
              </p:nvSpPr>
              <p:spPr bwMode="auto">
                <a:xfrm>
                  <a:off x="3971" y="1870"/>
                  <a:ext cx="69" cy="297"/>
                </a:xfrm>
                <a:custGeom>
                  <a:avLst/>
                  <a:gdLst>
                    <a:gd name="T0" fmla="*/ 2 w 92"/>
                    <a:gd name="T1" fmla="*/ 2 h 391"/>
                    <a:gd name="T2" fmla="*/ 2 w 92"/>
                    <a:gd name="T3" fmla="*/ 2 h 391"/>
                    <a:gd name="T4" fmla="*/ 2 w 92"/>
                    <a:gd name="T5" fmla="*/ 2 h 391"/>
                    <a:gd name="T6" fmla="*/ 2 w 92"/>
                    <a:gd name="T7" fmla="*/ 2 h 391"/>
                    <a:gd name="T8" fmla="*/ 2 w 92"/>
                    <a:gd name="T9" fmla="*/ 2 h 391"/>
                    <a:gd name="T10" fmla="*/ 2 w 92"/>
                    <a:gd name="T11" fmla="*/ 2 h 391"/>
                    <a:gd name="T12" fmla="*/ 2 w 92"/>
                    <a:gd name="T13" fmla="*/ 2 h 391"/>
                    <a:gd name="T14" fmla="*/ 2 w 92"/>
                    <a:gd name="T15" fmla="*/ 2 h 391"/>
                    <a:gd name="T16" fmla="*/ 2 w 92"/>
                    <a:gd name="T17" fmla="*/ 2 h 391"/>
                    <a:gd name="T18" fmla="*/ 0 w 92"/>
                    <a:gd name="T19" fmla="*/ 2 h 391"/>
                    <a:gd name="T20" fmla="*/ 2 w 92"/>
                    <a:gd name="T21" fmla="*/ 0 h 391"/>
                    <a:gd name="T22" fmla="*/ 2 w 92"/>
                    <a:gd name="T23" fmla="*/ 2 h 391"/>
                    <a:gd name="T24" fmla="*/ 2 w 92"/>
                    <a:gd name="T25" fmla="*/ 2 h 391"/>
                    <a:gd name="T26" fmla="*/ 2 w 92"/>
                    <a:gd name="T27" fmla="*/ 2 h 391"/>
                    <a:gd name="T28" fmla="*/ 2 w 92"/>
                    <a:gd name="T29" fmla="*/ 2 h 391"/>
                    <a:gd name="T30" fmla="*/ 2 w 92"/>
                    <a:gd name="T31" fmla="*/ 2 h 391"/>
                    <a:gd name="T32" fmla="*/ 2 w 92"/>
                    <a:gd name="T33" fmla="*/ 2 h 391"/>
                    <a:gd name="T34" fmla="*/ 2 w 92"/>
                    <a:gd name="T35" fmla="*/ 2 h 391"/>
                    <a:gd name="T36" fmla="*/ 2 w 92"/>
                    <a:gd name="T37" fmla="*/ 2 h 391"/>
                    <a:gd name="T38" fmla="*/ 2 w 92"/>
                    <a:gd name="T39" fmla="*/ 2 h 391"/>
                    <a:gd name="T40" fmla="*/ 2 w 92"/>
                    <a:gd name="T41" fmla="*/ 2 h 391"/>
                    <a:gd name="T42" fmla="*/ 2 w 92"/>
                    <a:gd name="T43" fmla="*/ 2 h 391"/>
                    <a:gd name="T44" fmla="*/ 2 w 92"/>
                    <a:gd name="T45" fmla="*/ 2 h 391"/>
                    <a:gd name="T46" fmla="*/ 2 w 92"/>
                    <a:gd name="T47" fmla="*/ 2 h 391"/>
                    <a:gd name="T48" fmla="*/ 2 w 92"/>
                    <a:gd name="T49" fmla="*/ 2 h 391"/>
                    <a:gd name="T50" fmla="*/ 2 w 92"/>
                    <a:gd name="T51" fmla="*/ 2 h 391"/>
                    <a:gd name="T52" fmla="*/ 2 w 92"/>
                    <a:gd name="T53" fmla="*/ 2 h 391"/>
                    <a:gd name="T54" fmla="*/ 2 w 92"/>
                    <a:gd name="T55" fmla="*/ 2 h 391"/>
                    <a:gd name="T56" fmla="*/ 2 w 92"/>
                    <a:gd name="T57" fmla="*/ 2 h 391"/>
                    <a:gd name="T58" fmla="*/ 2 w 92"/>
                    <a:gd name="T59" fmla="*/ 2 h 391"/>
                    <a:gd name="T60" fmla="*/ 2 w 92"/>
                    <a:gd name="T61" fmla="*/ 2 h 391"/>
                    <a:gd name="T62" fmla="*/ 2 w 92"/>
                    <a:gd name="T63" fmla="*/ 2 h 391"/>
                    <a:gd name="T64" fmla="*/ 2 w 92"/>
                    <a:gd name="T65" fmla="*/ 2 h 391"/>
                    <a:gd name="T66" fmla="*/ 2 w 92"/>
                    <a:gd name="T67" fmla="*/ 2 h 391"/>
                    <a:gd name="T68" fmla="*/ 2 w 92"/>
                    <a:gd name="T69" fmla="*/ 2 h 391"/>
                    <a:gd name="T70" fmla="*/ 2 w 92"/>
                    <a:gd name="T71" fmla="*/ 2 h 391"/>
                    <a:gd name="T72" fmla="*/ 2 w 92"/>
                    <a:gd name="T73" fmla="*/ 2 h 3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391"/>
                    <a:gd name="T113" fmla="*/ 92 w 92"/>
                    <a:gd name="T114" fmla="*/ 391 h 3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391">
                      <a:moveTo>
                        <a:pt x="17" y="208"/>
                      </a:moveTo>
                      <a:lnTo>
                        <a:pt x="38" y="194"/>
                      </a:lnTo>
                      <a:lnTo>
                        <a:pt x="57" y="177"/>
                      </a:lnTo>
                      <a:lnTo>
                        <a:pt x="71" y="159"/>
                      </a:lnTo>
                      <a:lnTo>
                        <a:pt x="78" y="138"/>
                      </a:lnTo>
                      <a:lnTo>
                        <a:pt x="76" y="115"/>
                      </a:lnTo>
                      <a:lnTo>
                        <a:pt x="64" y="91"/>
                      </a:lnTo>
                      <a:lnTo>
                        <a:pt x="42" y="68"/>
                      </a:lnTo>
                      <a:lnTo>
                        <a:pt x="3" y="45"/>
                      </a:lnTo>
                      <a:lnTo>
                        <a:pt x="0" y="14"/>
                      </a:lnTo>
                      <a:lnTo>
                        <a:pt x="2" y="0"/>
                      </a:lnTo>
                      <a:lnTo>
                        <a:pt x="5" y="4"/>
                      </a:lnTo>
                      <a:lnTo>
                        <a:pt x="9" y="31"/>
                      </a:lnTo>
                      <a:lnTo>
                        <a:pt x="35" y="45"/>
                      </a:lnTo>
                      <a:lnTo>
                        <a:pt x="57" y="64"/>
                      </a:lnTo>
                      <a:lnTo>
                        <a:pt x="75" y="82"/>
                      </a:lnTo>
                      <a:lnTo>
                        <a:pt x="87" y="105"/>
                      </a:lnTo>
                      <a:lnTo>
                        <a:pt x="92" y="130"/>
                      </a:lnTo>
                      <a:lnTo>
                        <a:pt x="89" y="155"/>
                      </a:lnTo>
                      <a:lnTo>
                        <a:pt x="75" y="181"/>
                      </a:lnTo>
                      <a:lnTo>
                        <a:pt x="49" y="208"/>
                      </a:lnTo>
                      <a:lnTo>
                        <a:pt x="73" y="235"/>
                      </a:lnTo>
                      <a:lnTo>
                        <a:pt x="83" y="268"/>
                      </a:lnTo>
                      <a:lnTo>
                        <a:pt x="82" y="303"/>
                      </a:lnTo>
                      <a:lnTo>
                        <a:pt x="73" y="338"/>
                      </a:lnTo>
                      <a:lnTo>
                        <a:pt x="61" y="365"/>
                      </a:lnTo>
                      <a:lnTo>
                        <a:pt x="45" y="385"/>
                      </a:lnTo>
                      <a:lnTo>
                        <a:pt x="33" y="391"/>
                      </a:lnTo>
                      <a:lnTo>
                        <a:pt x="28" y="381"/>
                      </a:lnTo>
                      <a:lnTo>
                        <a:pt x="52" y="344"/>
                      </a:lnTo>
                      <a:lnTo>
                        <a:pt x="66" y="313"/>
                      </a:lnTo>
                      <a:lnTo>
                        <a:pt x="73" y="286"/>
                      </a:lnTo>
                      <a:lnTo>
                        <a:pt x="71" y="266"/>
                      </a:lnTo>
                      <a:lnTo>
                        <a:pt x="64" y="247"/>
                      </a:lnTo>
                      <a:lnTo>
                        <a:pt x="52" y="233"/>
                      </a:lnTo>
                      <a:lnTo>
                        <a:pt x="35" y="220"/>
                      </a:lnTo>
                      <a:lnTo>
                        <a:pt x="17" y="208"/>
                      </a:lnTo>
                      <a:close/>
                    </a:path>
                  </a:pathLst>
                </a:custGeom>
                <a:solidFill>
                  <a:schemeClr val="tx1"/>
                </a:solidFill>
                <a:ln w="9525">
                  <a:noFill/>
                  <a:round/>
                  <a:headEnd/>
                  <a:tailEnd/>
                </a:ln>
              </p:spPr>
              <p:txBody>
                <a:bodyPr/>
                <a:lstStyle/>
                <a:p>
                  <a:endParaRPr lang="zh-TW" altLang="en-US"/>
                </a:p>
              </p:txBody>
            </p:sp>
            <p:sp>
              <p:nvSpPr>
                <p:cNvPr id="91" name="Freeform 45"/>
                <p:cNvSpPr>
                  <a:spLocks/>
                </p:cNvSpPr>
                <p:nvPr/>
              </p:nvSpPr>
              <p:spPr bwMode="auto">
                <a:xfrm>
                  <a:off x="4046" y="1795"/>
                  <a:ext cx="429" cy="961"/>
                </a:xfrm>
                <a:custGeom>
                  <a:avLst/>
                  <a:gdLst>
                    <a:gd name="T0" fmla="*/ 2 w 571"/>
                    <a:gd name="T1" fmla="*/ 2 h 1265"/>
                    <a:gd name="T2" fmla="*/ 2 w 571"/>
                    <a:gd name="T3" fmla="*/ 2 h 1265"/>
                    <a:gd name="T4" fmla="*/ 2 w 571"/>
                    <a:gd name="T5" fmla="*/ 2 h 1265"/>
                    <a:gd name="T6" fmla="*/ 2 w 571"/>
                    <a:gd name="T7" fmla="*/ 2 h 1265"/>
                    <a:gd name="T8" fmla="*/ 2 w 571"/>
                    <a:gd name="T9" fmla="*/ 2 h 1265"/>
                    <a:gd name="T10" fmla="*/ 2 w 571"/>
                    <a:gd name="T11" fmla="*/ 0 h 1265"/>
                    <a:gd name="T12" fmla="*/ 2 w 571"/>
                    <a:gd name="T13" fmla="*/ 2 h 1265"/>
                    <a:gd name="T14" fmla="*/ 2 w 571"/>
                    <a:gd name="T15" fmla="*/ 2 h 1265"/>
                    <a:gd name="T16" fmla="*/ 2 w 571"/>
                    <a:gd name="T17" fmla="*/ 2 h 1265"/>
                    <a:gd name="T18" fmla="*/ 2 w 571"/>
                    <a:gd name="T19" fmla="*/ 2 h 1265"/>
                    <a:gd name="T20" fmla="*/ 2 w 571"/>
                    <a:gd name="T21" fmla="*/ 2 h 1265"/>
                    <a:gd name="T22" fmla="*/ 2 w 571"/>
                    <a:gd name="T23" fmla="*/ 2 h 1265"/>
                    <a:gd name="T24" fmla="*/ 2 w 571"/>
                    <a:gd name="T25" fmla="*/ 2 h 1265"/>
                    <a:gd name="T26" fmla="*/ 2 w 571"/>
                    <a:gd name="T27" fmla="*/ 2 h 1265"/>
                    <a:gd name="T28" fmla="*/ 2 w 571"/>
                    <a:gd name="T29" fmla="*/ 2 h 1265"/>
                    <a:gd name="T30" fmla="*/ 2 w 571"/>
                    <a:gd name="T31" fmla="*/ 2 h 1265"/>
                    <a:gd name="T32" fmla="*/ 2 w 571"/>
                    <a:gd name="T33" fmla="*/ 2 h 1265"/>
                    <a:gd name="T34" fmla="*/ 2 w 571"/>
                    <a:gd name="T35" fmla="*/ 2 h 1265"/>
                    <a:gd name="T36" fmla="*/ 2 w 571"/>
                    <a:gd name="T37" fmla="*/ 2 h 1265"/>
                    <a:gd name="T38" fmla="*/ 2 w 571"/>
                    <a:gd name="T39" fmla="*/ 2 h 1265"/>
                    <a:gd name="T40" fmla="*/ 2 w 571"/>
                    <a:gd name="T41" fmla="*/ 2 h 1265"/>
                    <a:gd name="T42" fmla="*/ 2 w 571"/>
                    <a:gd name="T43" fmla="*/ 2 h 1265"/>
                    <a:gd name="T44" fmla="*/ 2 w 571"/>
                    <a:gd name="T45" fmla="*/ 2 h 1265"/>
                    <a:gd name="T46" fmla="*/ 2 w 571"/>
                    <a:gd name="T47" fmla="*/ 2 h 1265"/>
                    <a:gd name="T48" fmla="*/ 2 w 571"/>
                    <a:gd name="T49" fmla="*/ 2 h 1265"/>
                    <a:gd name="T50" fmla="*/ 2 w 571"/>
                    <a:gd name="T51" fmla="*/ 2 h 1265"/>
                    <a:gd name="T52" fmla="*/ 2 w 571"/>
                    <a:gd name="T53" fmla="*/ 2 h 1265"/>
                    <a:gd name="T54" fmla="*/ 2 w 571"/>
                    <a:gd name="T55" fmla="*/ 2 h 1265"/>
                    <a:gd name="T56" fmla="*/ 2 w 571"/>
                    <a:gd name="T57" fmla="*/ 2 h 1265"/>
                    <a:gd name="T58" fmla="*/ 2 w 571"/>
                    <a:gd name="T59" fmla="*/ 2 h 1265"/>
                    <a:gd name="T60" fmla="*/ 2 w 571"/>
                    <a:gd name="T61" fmla="*/ 2 h 1265"/>
                    <a:gd name="T62" fmla="*/ 2 w 571"/>
                    <a:gd name="T63" fmla="*/ 2 h 1265"/>
                    <a:gd name="T64" fmla="*/ 2 w 571"/>
                    <a:gd name="T65" fmla="*/ 2 h 1265"/>
                    <a:gd name="T66" fmla="*/ 2 w 571"/>
                    <a:gd name="T67" fmla="*/ 2 h 1265"/>
                    <a:gd name="T68" fmla="*/ 2 w 571"/>
                    <a:gd name="T69" fmla="*/ 2 h 1265"/>
                    <a:gd name="T70" fmla="*/ 2 w 571"/>
                    <a:gd name="T71" fmla="*/ 2 h 1265"/>
                    <a:gd name="T72" fmla="*/ 2 w 571"/>
                    <a:gd name="T73" fmla="*/ 2 h 1265"/>
                    <a:gd name="T74" fmla="*/ 2 w 571"/>
                    <a:gd name="T75" fmla="*/ 2 h 1265"/>
                    <a:gd name="T76" fmla="*/ 2 w 571"/>
                    <a:gd name="T77" fmla="*/ 2 h 1265"/>
                    <a:gd name="T78" fmla="*/ 2 w 571"/>
                    <a:gd name="T79" fmla="*/ 2 h 1265"/>
                    <a:gd name="T80" fmla="*/ 2 w 571"/>
                    <a:gd name="T81" fmla="*/ 2 h 1265"/>
                    <a:gd name="T82" fmla="*/ 2 w 571"/>
                    <a:gd name="T83" fmla="*/ 2 h 1265"/>
                    <a:gd name="T84" fmla="*/ 2 w 571"/>
                    <a:gd name="T85" fmla="*/ 2 h 1265"/>
                    <a:gd name="T86" fmla="*/ 2 w 571"/>
                    <a:gd name="T87" fmla="*/ 2 h 1265"/>
                    <a:gd name="T88" fmla="*/ 2 w 571"/>
                    <a:gd name="T89" fmla="*/ 2 h 1265"/>
                    <a:gd name="T90" fmla="*/ 2 w 571"/>
                    <a:gd name="T91" fmla="*/ 2 h 1265"/>
                    <a:gd name="T92" fmla="*/ 2 w 571"/>
                    <a:gd name="T93" fmla="*/ 2 h 1265"/>
                    <a:gd name="T94" fmla="*/ 2 w 571"/>
                    <a:gd name="T95" fmla="*/ 2 h 12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1"/>
                    <a:gd name="T145" fmla="*/ 0 h 1265"/>
                    <a:gd name="T146" fmla="*/ 571 w 571"/>
                    <a:gd name="T147" fmla="*/ 1265 h 12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1" h="1265">
                      <a:moveTo>
                        <a:pt x="0" y="64"/>
                      </a:moveTo>
                      <a:lnTo>
                        <a:pt x="19" y="56"/>
                      </a:lnTo>
                      <a:lnTo>
                        <a:pt x="36" y="46"/>
                      </a:lnTo>
                      <a:lnTo>
                        <a:pt x="52" y="35"/>
                      </a:lnTo>
                      <a:lnTo>
                        <a:pt x="66" y="27"/>
                      </a:lnTo>
                      <a:lnTo>
                        <a:pt x="80" y="21"/>
                      </a:lnTo>
                      <a:lnTo>
                        <a:pt x="94" y="17"/>
                      </a:lnTo>
                      <a:lnTo>
                        <a:pt x="110" y="19"/>
                      </a:lnTo>
                      <a:lnTo>
                        <a:pt x="125" y="27"/>
                      </a:lnTo>
                      <a:lnTo>
                        <a:pt x="139" y="13"/>
                      </a:lnTo>
                      <a:lnTo>
                        <a:pt x="155" y="4"/>
                      </a:lnTo>
                      <a:lnTo>
                        <a:pt x="169" y="0"/>
                      </a:lnTo>
                      <a:lnTo>
                        <a:pt x="183" y="0"/>
                      </a:lnTo>
                      <a:lnTo>
                        <a:pt x="198" y="6"/>
                      </a:lnTo>
                      <a:lnTo>
                        <a:pt x="212" y="17"/>
                      </a:lnTo>
                      <a:lnTo>
                        <a:pt x="226" y="29"/>
                      </a:lnTo>
                      <a:lnTo>
                        <a:pt x="240" y="48"/>
                      </a:lnTo>
                      <a:lnTo>
                        <a:pt x="263" y="46"/>
                      </a:lnTo>
                      <a:lnTo>
                        <a:pt x="285" y="50"/>
                      </a:lnTo>
                      <a:lnTo>
                        <a:pt x="308" y="56"/>
                      </a:lnTo>
                      <a:lnTo>
                        <a:pt x="329" y="66"/>
                      </a:lnTo>
                      <a:lnTo>
                        <a:pt x="350" y="81"/>
                      </a:lnTo>
                      <a:lnTo>
                        <a:pt x="369" y="99"/>
                      </a:lnTo>
                      <a:lnTo>
                        <a:pt x="386" y="124"/>
                      </a:lnTo>
                      <a:lnTo>
                        <a:pt x="402" y="153"/>
                      </a:lnTo>
                      <a:lnTo>
                        <a:pt x="421" y="163"/>
                      </a:lnTo>
                      <a:lnTo>
                        <a:pt x="439" y="175"/>
                      </a:lnTo>
                      <a:lnTo>
                        <a:pt x="456" y="192"/>
                      </a:lnTo>
                      <a:lnTo>
                        <a:pt x="470" y="210"/>
                      </a:lnTo>
                      <a:lnTo>
                        <a:pt x="482" y="235"/>
                      </a:lnTo>
                      <a:lnTo>
                        <a:pt x="491" y="260"/>
                      </a:lnTo>
                      <a:lnTo>
                        <a:pt x="498" y="291"/>
                      </a:lnTo>
                      <a:lnTo>
                        <a:pt x="503" y="324"/>
                      </a:lnTo>
                      <a:lnTo>
                        <a:pt x="524" y="375"/>
                      </a:lnTo>
                      <a:lnTo>
                        <a:pt x="541" y="435"/>
                      </a:lnTo>
                      <a:lnTo>
                        <a:pt x="555" y="501"/>
                      </a:lnTo>
                      <a:lnTo>
                        <a:pt x="564" y="569"/>
                      </a:lnTo>
                      <a:lnTo>
                        <a:pt x="569" y="641"/>
                      </a:lnTo>
                      <a:lnTo>
                        <a:pt x="571" y="711"/>
                      </a:lnTo>
                      <a:lnTo>
                        <a:pt x="567" y="779"/>
                      </a:lnTo>
                      <a:lnTo>
                        <a:pt x="560" y="843"/>
                      </a:lnTo>
                      <a:lnTo>
                        <a:pt x="566" y="873"/>
                      </a:lnTo>
                      <a:lnTo>
                        <a:pt x="567" y="900"/>
                      </a:lnTo>
                      <a:lnTo>
                        <a:pt x="567" y="923"/>
                      </a:lnTo>
                      <a:lnTo>
                        <a:pt x="564" y="941"/>
                      </a:lnTo>
                      <a:lnTo>
                        <a:pt x="559" y="960"/>
                      </a:lnTo>
                      <a:lnTo>
                        <a:pt x="550" y="976"/>
                      </a:lnTo>
                      <a:lnTo>
                        <a:pt x="539" y="997"/>
                      </a:lnTo>
                      <a:lnTo>
                        <a:pt x="526" y="1018"/>
                      </a:lnTo>
                      <a:lnTo>
                        <a:pt x="519" y="1063"/>
                      </a:lnTo>
                      <a:lnTo>
                        <a:pt x="508" y="1112"/>
                      </a:lnTo>
                      <a:lnTo>
                        <a:pt x="494" y="1158"/>
                      </a:lnTo>
                      <a:lnTo>
                        <a:pt x="480" y="1201"/>
                      </a:lnTo>
                      <a:lnTo>
                        <a:pt x="465" y="1234"/>
                      </a:lnTo>
                      <a:lnTo>
                        <a:pt x="451" y="1257"/>
                      </a:lnTo>
                      <a:lnTo>
                        <a:pt x="440" y="1265"/>
                      </a:lnTo>
                      <a:lnTo>
                        <a:pt x="435" y="1252"/>
                      </a:lnTo>
                      <a:lnTo>
                        <a:pt x="452" y="1217"/>
                      </a:lnTo>
                      <a:lnTo>
                        <a:pt x="470" y="1172"/>
                      </a:lnTo>
                      <a:lnTo>
                        <a:pt x="487" y="1121"/>
                      </a:lnTo>
                      <a:lnTo>
                        <a:pt x="505" y="1065"/>
                      </a:lnTo>
                      <a:lnTo>
                        <a:pt x="520" y="1009"/>
                      </a:lnTo>
                      <a:lnTo>
                        <a:pt x="531" y="950"/>
                      </a:lnTo>
                      <a:lnTo>
                        <a:pt x="538" y="894"/>
                      </a:lnTo>
                      <a:lnTo>
                        <a:pt x="539" y="843"/>
                      </a:lnTo>
                      <a:lnTo>
                        <a:pt x="552" y="785"/>
                      </a:lnTo>
                      <a:lnTo>
                        <a:pt x="557" y="725"/>
                      </a:lnTo>
                      <a:lnTo>
                        <a:pt x="559" y="668"/>
                      </a:lnTo>
                      <a:lnTo>
                        <a:pt x="557" y="610"/>
                      </a:lnTo>
                      <a:lnTo>
                        <a:pt x="548" y="554"/>
                      </a:lnTo>
                      <a:lnTo>
                        <a:pt x="538" y="499"/>
                      </a:lnTo>
                      <a:lnTo>
                        <a:pt x="522" y="445"/>
                      </a:lnTo>
                      <a:lnTo>
                        <a:pt x="505" y="394"/>
                      </a:lnTo>
                      <a:lnTo>
                        <a:pt x="501" y="354"/>
                      </a:lnTo>
                      <a:lnTo>
                        <a:pt x="494" y="317"/>
                      </a:lnTo>
                      <a:lnTo>
                        <a:pt x="484" y="282"/>
                      </a:lnTo>
                      <a:lnTo>
                        <a:pt x="470" y="254"/>
                      </a:lnTo>
                      <a:lnTo>
                        <a:pt x="454" y="227"/>
                      </a:lnTo>
                      <a:lnTo>
                        <a:pt x="435" y="204"/>
                      </a:lnTo>
                      <a:lnTo>
                        <a:pt x="414" y="184"/>
                      </a:lnTo>
                      <a:lnTo>
                        <a:pt x="390" y="169"/>
                      </a:lnTo>
                      <a:lnTo>
                        <a:pt x="376" y="142"/>
                      </a:lnTo>
                      <a:lnTo>
                        <a:pt x="360" y="120"/>
                      </a:lnTo>
                      <a:lnTo>
                        <a:pt x="345" y="101"/>
                      </a:lnTo>
                      <a:lnTo>
                        <a:pt x="325" y="89"/>
                      </a:lnTo>
                      <a:lnTo>
                        <a:pt x="306" y="78"/>
                      </a:lnTo>
                      <a:lnTo>
                        <a:pt x="287" y="74"/>
                      </a:lnTo>
                      <a:lnTo>
                        <a:pt x="266" y="72"/>
                      </a:lnTo>
                      <a:lnTo>
                        <a:pt x="245" y="74"/>
                      </a:lnTo>
                      <a:lnTo>
                        <a:pt x="207" y="52"/>
                      </a:lnTo>
                      <a:lnTo>
                        <a:pt x="172" y="41"/>
                      </a:lnTo>
                      <a:lnTo>
                        <a:pt x="137" y="41"/>
                      </a:lnTo>
                      <a:lnTo>
                        <a:pt x="106" y="46"/>
                      </a:lnTo>
                      <a:lnTo>
                        <a:pt x="76" y="54"/>
                      </a:lnTo>
                      <a:lnTo>
                        <a:pt x="49" y="62"/>
                      </a:lnTo>
                      <a:lnTo>
                        <a:pt x="22" y="66"/>
                      </a:lnTo>
                      <a:lnTo>
                        <a:pt x="0" y="64"/>
                      </a:lnTo>
                      <a:close/>
                    </a:path>
                  </a:pathLst>
                </a:custGeom>
                <a:solidFill>
                  <a:schemeClr val="tx1"/>
                </a:solidFill>
                <a:ln w="9525">
                  <a:noFill/>
                  <a:round/>
                  <a:headEnd/>
                  <a:tailEnd/>
                </a:ln>
              </p:spPr>
              <p:txBody>
                <a:bodyPr/>
                <a:lstStyle/>
                <a:p>
                  <a:endParaRPr lang="zh-TW" altLang="en-US"/>
                </a:p>
              </p:txBody>
            </p:sp>
            <p:sp>
              <p:nvSpPr>
                <p:cNvPr id="92" name="Freeform 46"/>
                <p:cNvSpPr>
                  <a:spLocks/>
                </p:cNvSpPr>
                <p:nvPr/>
              </p:nvSpPr>
              <p:spPr bwMode="auto">
                <a:xfrm>
                  <a:off x="4031" y="1850"/>
                  <a:ext cx="310" cy="952"/>
                </a:xfrm>
                <a:custGeom>
                  <a:avLst/>
                  <a:gdLst>
                    <a:gd name="T0" fmla="*/ 1 w 414"/>
                    <a:gd name="T1" fmla="*/ 2 h 1253"/>
                    <a:gd name="T2" fmla="*/ 1 w 414"/>
                    <a:gd name="T3" fmla="*/ 2 h 1253"/>
                    <a:gd name="T4" fmla="*/ 1 w 414"/>
                    <a:gd name="T5" fmla="*/ 2 h 1253"/>
                    <a:gd name="T6" fmla="*/ 1 w 414"/>
                    <a:gd name="T7" fmla="*/ 2 h 1253"/>
                    <a:gd name="T8" fmla="*/ 1 w 414"/>
                    <a:gd name="T9" fmla="*/ 2 h 1253"/>
                    <a:gd name="T10" fmla="*/ 1 w 414"/>
                    <a:gd name="T11" fmla="*/ 2 h 1253"/>
                    <a:gd name="T12" fmla="*/ 1 w 414"/>
                    <a:gd name="T13" fmla="*/ 2 h 1253"/>
                    <a:gd name="T14" fmla="*/ 1 w 414"/>
                    <a:gd name="T15" fmla="*/ 2 h 1253"/>
                    <a:gd name="T16" fmla="*/ 1 w 414"/>
                    <a:gd name="T17" fmla="*/ 2 h 1253"/>
                    <a:gd name="T18" fmla="*/ 1 w 414"/>
                    <a:gd name="T19" fmla="*/ 2 h 1253"/>
                    <a:gd name="T20" fmla="*/ 1 w 414"/>
                    <a:gd name="T21" fmla="*/ 2 h 1253"/>
                    <a:gd name="T22" fmla="*/ 1 w 414"/>
                    <a:gd name="T23" fmla="*/ 2 h 1253"/>
                    <a:gd name="T24" fmla="*/ 1 w 414"/>
                    <a:gd name="T25" fmla="*/ 2 h 1253"/>
                    <a:gd name="T26" fmla="*/ 1 w 414"/>
                    <a:gd name="T27" fmla="*/ 0 h 1253"/>
                    <a:gd name="T28" fmla="*/ 1 w 414"/>
                    <a:gd name="T29" fmla="*/ 0 h 1253"/>
                    <a:gd name="T30" fmla="*/ 0 w 414"/>
                    <a:gd name="T31" fmla="*/ 2 h 1253"/>
                    <a:gd name="T32" fmla="*/ 1 w 414"/>
                    <a:gd name="T33" fmla="*/ 2 h 1253"/>
                    <a:gd name="T34" fmla="*/ 1 w 414"/>
                    <a:gd name="T35" fmla="*/ 2 h 1253"/>
                    <a:gd name="T36" fmla="*/ 1 w 414"/>
                    <a:gd name="T37" fmla="*/ 2 h 1253"/>
                    <a:gd name="T38" fmla="*/ 1 w 414"/>
                    <a:gd name="T39" fmla="*/ 2 h 1253"/>
                    <a:gd name="T40" fmla="*/ 1 w 414"/>
                    <a:gd name="T41" fmla="*/ 2 h 1253"/>
                    <a:gd name="T42" fmla="*/ 1 w 414"/>
                    <a:gd name="T43" fmla="*/ 2 h 1253"/>
                    <a:gd name="T44" fmla="*/ 1 w 414"/>
                    <a:gd name="T45" fmla="*/ 2 h 1253"/>
                    <a:gd name="T46" fmla="*/ 1 w 414"/>
                    <a:gd name="T47" fmla="*/ 2 h 1253"/>
                    <a:gd name="T48" fmla="*/ 1 w 414"/>
                    <a:gd name="T49" fmla="*/ 2 h 1253"/>
                    <a:gd name="T50" fmla="*/ 1 w 414"/>
                    <a:gd name="T51" fmla="*/ 2 h 1253"/>
                    <a:gd name="T52" fmla="*/ 1 w 414"/>
                    <a:gd name="T53" fmla="*/ 2 h 1253"/>
                    <a:gd name="T54" fmla="*/ 1 w 414"/>
                    <a:gd name="T55" fmla="*/ 2 h 1253"/>
                    <a:gd name="T56" fmla="*/ 1 w 414"/>
                    <a:gd name="T57" fmla="*/ 2 h 1253"/>
                    <a:gd name="T58" fmla="*/ 1 w 414"/>
                    <a:gd name="T59" fmla="*/ 2 h 1253"/>
                    <a:gd name="T60" fmla="*/ 1 w 414"/>
                    <a:gd name="T61" fmla="*/ 2 h 1253"/>
                    <a:gd name="T62" fmla="*/ 1 w 414"/>
                    <a:gd name="T63" fmla="*/ 2 h 1253"/>
                    <a:gd name="T64" fmla="*/ 1 w 414"/>
                    <a:gd name="T65" fmla="*/ 2 h 1253"/>
                    <a:gd name="T66" fmla="*/ 1 w 414"/>
                    <a:gd name="T67" fmla="*/ 2 h 1253"/>
                    <a:gd name="T68" fmla="*/ 1 w 414"/>
                    <a:gd name="T69" fmla="*/ 2 h 1253"/>
                    <a:gd name="T70" fmla="*/ 1 w 414"/>
                    <a:gd name="T71" fmla="*/ 2 h 1253"/>
                    <a:gd name="T72" fmla="*/ 1 w 414"/>
                    <a:gd name="T73" fmla="*/ 2 h 1253"/>
                    <a:gd name="T74" fmla="*/ 1 w 414"/>
                    <a:gd name="T75" fmla="*/ 2 h 1253"/>
                    <a:gd name="T76" fmla="*/ 1 w 414"/>
                    <a:gd name="T77" fmla="*/ 2 h 1253"/>
                    <a:gd name="T78" fmla="*/ 1 w 414"/>
                    <a:gd name="T79" fmla="*/ 2 h 1253"/>
                    <a:gd name="T80" fmla="*/ 1 w 414"/>
                    <a:gd name="T81" fmla="*/ 2 h 1253"/>
                    <a:gd name="T82" fmla="*/ 1 w 414"/>
                    <a:gd name="T83" fmla="*/ 2 h 1253"/>
                    <a:gd name="T84" fmla="*/ 1 w 414"/>
                    <a:gd name="T85" fmla="*/ 2 h 1253"/>
                    <a:gd name="T86" fmla="*/ 1 w 414"/>
                    <a:gd name="T87" fmla="*/ 2 h 1253"/>
                    <a:gd name="T88" fmla="*/ 1 w 414"/>
                    <a:gd name="T89" fmla="*/ 2 h 1253"/>
                    <a:gd name="T90" fmla="*/ 1 w 414"/>
                    <a:gd name="T91" fmla="*/ 2 h 1253"/>
                    <a:gd name="T92" fmla="*/ 1 w 414"/>
                    <a:gd name="T93" fmla="*/ 2 h 1253"/>
                    <a:gd name="T94" fmla="*/ 1 w 414"/>
                    <a:gd name="T95" fmla="*/ 2 h 12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4"/>
                    <a:gd name="T145" fmla="*/ 0 h 1253"/>
                    <a:gd name="T146" fmla="*/ 414 w 414"/>
                    <a:gd name="T147" fmla="*/ 1253 h 12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4" h="1253">
                      <a:moveTo>
                        <a:pt x="386" y="734"/>
                      </a:moveTo>
                      <a:lnTo>
                        <a:pt x="367" y="715"/>
                      </a:lnTo>
                      <a:lnTo>
                        <a:pt x="369" y="711"/>
                      </a:lnTo>
                      <a:lnTo>
                        <a:pt x="397" y="635"/>
                      </a:lnTo>
                      <a:lnTo>
                        <a:pt x="407" y="552"/>
                      </a:lnTo>
                      <a:lnTo>
                        <a:pt x="409" y="468"/>
                      </a:lnTo>
                      <a:lnTo>
                        <a:pt x="407" y="385"/>
                      </a:lnTo>
                      <a:lnTo>
                        <a:pt x="406" y="371"/>
                      </a:lnTo>
                      <a:lnTo>
                        <a:pt x="404" y="357"/>
                      </a:lnTo>
                      <a:lnTo>
                        <a:pt x="399" y="344"/>
                      </a:lnTo>
                      <a:lnTo>
                        <a:pt x="392" y="332"/>
                      </a:lnTo>
                      <a:lnTo>
                        <a:pt x="383" y="320"/>
                      </a:lnTo>
                      <a:lnTo>
                        <a:pt x="374" y="309"/>
                      </a:lnTo>
                      <a:lnTo>
                        <a:pt x="364" y="301"/>
                      </a:lnTo>
                      <a:lnTo>
                        <a:pt x="353" y="293"/>
                      </a:lnTo>
                      <a:lnTo>
                        <a:pt x="345" y="282"/>
                      </a:lnTo>
                      <a:lnTo>
                        <a:pt x="338" y="270"/>
                      </a:lnTo>
                      <a:lnTo>
                        <a:pt x="332" y="258"/>
                      </a:lnTo>
                      <a:lnTo>
                        <a:pt x="329" y="243"/>
                      </a:lnTo>
                      <a:lnTo>
                        <a:pt x="325" y="217"/>
                      </a:lnTo>
                      <a:lnTo>
                        <a:pt x="322" y="188"/>
                      </a:lnTo>
                      <a:lnTo>
                        <a:pt x="320" y="159"/>
                      </a:lnTo>
                      <a:lnTo>
                        <a:pt x="315" y="132"/>
                      </a:lnTo>
                      <a:lnTo>
                        <a:pt x="308" y="105"/>
                      </a:lnTo>
                      <a:lnTo>
                        <a:pt x="298" y="81"/>
                      </a:lnTo>
                      <a:lnTo>
                        <a:pt x="282" y="60"/>
                      </a:lnTo>
                      <a:lnTo>
                        <a:pt x="263" y="44"/>
                      </a:lnTo>
                      <a:lnTo>
                        <a:pt x="240" y="41"/>
                      </a:lnTo>
                      <a:lnTo>
                        <a:pt x="216" y="39"/>
                      </a:lnTo>
                      <a:lnTo>
                        <a:pt x="193" y="35"/>
                      </a:lnTo>
                      <a:lnTo>
                        <a:pt x="169" y="31"/>
                      </a:lnTo>
                      <a:lnTo>
                        <a:pt x="146" y="27"/>
                      </a:lnTo>
                      <a:lnTo>
                        <a:pt x="122" y="21"/>
                      </a:lnTo>
                      <a:lnTo>
                        <a:pt x="99" y="15"/>
                      </a:lnTo>
                      <a:lnTo>
                        <a:pt x="75" y="6"/>
                      </a:lnTo>
                      <a:lnTo>
                        <a:pt x="66" y="4"/>
                      </a:lnTo>
                      <a:lnTo>
                        <a:pt x="56" y="2"/>
                      </a:lnTo>
                      <a:lnTo>
                        <a:pt x="47" y="0"/>
                      </a:lnTo>
                      <a:lnTo>
                        <a:pt x="38" y="0"/>
                      </a:lnTo>
                      <a:lnTo>
                        <a:pt x="30" y="0"/>
                      </a:lnTo>
                      <a:lnTo>
                        <a:pt x="19" y="0"/>
                      </a:lnTo>
                      <a:lnTo>
                        <a:pt x="10" y="0"/>
                      </a:lnTo>
                      <a:lnTo>
                        <a:pt x="0" y="0"/>
                      </a:lnTo>
                      <a:lnTo>
                        <a:pt x="0" y="13"/>
                      </a:lnTo>
                      <a:lnTo>
                        <a:pt x="24" y="13"/>
                      </a:lnTo>
                      <a:lnTo>
                        <a:pt x="47" y="15"/>
                      </a:lnTo>
                      <a:lnTo>
                        <a:pt x="70" y="19"/>
                      </a:lnTo>
                      <a:lnTo>
                        <a:pt x="92" y="23"/>
                      </a:lnTo>
                      <a:lnTo>
                        <a:pt x="115" y="29"/>
                      </a:lnTo>
                      <a:lnTo>
                        <a:pt x="137" y="37"/>
                      </a:lnTo>
                      <a:lnTo>
                        <a:pt x="160" y="44"/>
                      </a:lnTo>
                      <a:lnTo>
                        <a:pt x="184" y="50"/>
                      </a:lnTo>
                      <a:lnTo>
                        <a:pt x="195" y="52"/>
                      </a:lnTo>
                      <a:lnTo>
                        <a:pt x="204" y="52"/>
                      </a:lnTo>
                      <a:lnTo>
                        <a:pt x="214" y="52"/>
                      </a:lnTo>
                      <a:lnTo>
                        <a:pt x="223" y="50"/>
                      </a:lnTo>
                      <a:lnTo>
                        <a:pt x="233" y="50"/>
                      </a:lnTo>
                      <a:lnTo>
                        <a:pt x="242" y="52"/>
                      </a:lnTo>
                      <a:lnTo>
                        <a:pt x="251" y="54"/>
                      </a:lnTo>
                      <a:lnTo>
                        <a:pt x="259" y="58"/>
                      </a:lnTo>
                      <a:lnTo>
                        <a:pt x="278" y="74"/>
                      </a:lnTo>
                      <a:lnTo>
                        <a:pt x="291" y="93"/>
                      </a:lnTo>
                      <a:lnTo>
                        <a:pt x="301" y="116"/>
                      </a:lnTo>
                      <a:lnTo>
                        <a:pt x="306" y="140"/>
                      </a:lnTo>
                      <a:lnTo>
                        <a:pt x="310" y="167"/>
                      </a:lnTo>
                      <a:lnTo>
                        <a:pt x="313" y="194"/>
                      </a:lnTo>
                      <a:lnTo>
                        <a:pt x="315" y="221"/>
                      </a:lnTo>
                      <a:lnTo>
                        <a:pt x="319" y="247"/>
                      </a:lnTo>
                      <a:lnTo>
                        <a:pt x="325" y="270"/>
                      </a:lnTo>
                      <a:lnTo>
                        <a:pt x="336" y="289"/>
                      </a:lnTo>
                      <a:lnTo>
                        <a:pt x="350" y="305"/>
                      </a:lnTo>
                      <a:lnTo>
                        <a:pt x="366" y="320"/>
                      </a:lnTo>
                      <a:lnTo>
                        <a:pt x="376" y="328"/>
                      </a:lnTo>
                      <a:lnTo>
                        <a:pt x="385" y="340"/>
                      </a:lnTo>
                      <a:lnTo>
                        <a:pt x="390" y="352"/>
                      </a:lnTo>
                      <a:lnTo>
                        <a:pt x="393" y="367"/>
                      </a:lnTo>
                      <a:lnTo>
                        <a:pt x="399" y="453"/>
                      </a:lnTo>
                      <a:lnTo>
                        <a:pt x="399" y="540"/>
                      </a:lnTo>
                      <a:lnTo>
                        <a:pt x="386" y="624"/>
                      </a:lnTo>
                      <a:lnTo>
                        <a:pt x="359" y="705"/>
                      </a:lnTo>
                      <a:lnTo>
                        <a:pt x="353" y="719"/>
                      </a:lnTo>
                      <a:lnTo>
                        <a:pt x="353" y="721"/>
                      </a:lnTo>
                      <a:lnTo>
                        <a:pt x="353" y="723"/>
                      </a:lnTo>
                      <a:lnTo>
                        <a:pt x="355" y="725"/>
                      </a:lnTo>
                      <a:lnTo>
                        <a:pt x="357" y="727"/>
                      </a:lnTo>
                      <a:lnTo>
                        <a:pt x="359" y="727"/>
                      </a:lnTo>
                      <a:lnTo>
                        <a:pt x="362" y="727"/>
                      </a:lnTo>
                      <a:lnTo>
                        <a:pt x="367" y="731"/>
                      </a:lnTo>
                      <a:lnTo>
                        <a:pt x="385" y="750"/>
                      </a:lnTo>
                      <a:lnTo>
                        <a:pt x="397" y="773"/>
                      </a:lnTo>
                      <a:lnTo>
                        <a:pt x="402" y="797"/>
                      </a:lnTo>
                      <a:lnTo>
                        <a:pt x="404" y="824"/>
                      </a:lnTo>
                      <a:lnTo>
                        <a:pt x="402" y="851"/>
                      </a:lnTo>
                      <a:lnTo>
                        <a:pt x="395" y="876"/>
                      </a:lnTo>
                      <a:lnTo>
                        <a:pt x="385" y="900"/>
                      </a:lnTo>
                      <a:lnTo>
                        <a:pt x="371" y="921"/>
                      </a:lnTo>
                      <a:lnTo>
                        <a:pt x="346" y="952"/>
                      </a:lnTo>
                      <a:lnTo>
                        <a:pt x="320" y="983"/>
                      </a:lnTo>
                      <a:lnTo>
                        <a:pt x="294" y="1012"/>
                      </a:lnTo>
                      <a:lnTo>
                        <a:pt x="270" y="1042"/>
                      </a:lnTo>
                      <a:lnTo>
                        <a:pt x="244" y="1071"/>
                      </a:lnTo>
                      <a:lnTo>
                        <a:pt x="219" y="1102"/>
                      </a:lnTo>
                      <a:lnTo>
                        <a:pt x="195" y="1135"/>
                      </a:lnTo>
                      <a:lnTo>
                        <a:pt x="172" y="1170"/>
                      </a:lnTo>
                      <a:lnTo>
                        <a:pt x="167" y="1185"/>
                      </a:lnTo>
                      <a:lnTo>
                        <a:pt x="164" y="1199"/>
                      </a:lnTo>
                      <a:lnTo>
                        <a:pt x="162" y="1215"/>
                      </a:lnTo>
                      <a:lnTo>
                        <a:pt x="158" y="1232"/>
                      </a:lnTo>
                      <a:lnTo>
                        <a:pt x="157" y="1236"/>
                      </a:lnTo>
                      <a:lnTo>
                        <a:pt x="155" y="1238"/>
                      </a:lnTo>
                      <a:lnTo>
                        <a:pt x="153" y="1240"/>
                      </a:lnTo>
                      <a:lnTo>
                        <a:pt x="150" y="1242"/>
                      </a:lnTo>
                      <a:lnTo>
                        <a:pt x="157" y="1253"/>
                      </a:lnTo>
                      <a:lnTo>
                        <a:pt x="160" y="1250"/>
                      </a:lnTo>
                      <a:lnTo>
                        <a:pt x="162" y="1246"/>
                      </a:lnTo>
                      <a:lnTo>
                        <a:pt x="165" y="1244"/>
                      </a:lnTo>
                      <a:lnTo>
                        <a:pt x="167" y="1240"/>
                      </a:lnTo>
                      <a:lnTo>
                        <a:pt x="171" y="1224"/>
                      </a:lnTo>
                      <a:lnTo>
                        <a:pt x="174" y="1205"/>
                      </a:lnTo>
                      <a:lnTo>
                        <a:pt x="178" y="1187"/>
                      </a:lnTo>
                      <a:lnTo>
                        <a:pt x="186" y="1170"/>
                      </a:lnTo>
                      <a:lnTo>
                        <a:pt x="209" y="1137"/>
                      </a:lnTo>
                      <a:lnTo>
                        <a:pt x="233" y="1106"/>
                      </a:lnTo>
                      <a:lnTo>
                        <a:pt x="258" y="1077"/>
                      </a:lnTo>
                      <a:lnTo>
                        <a:pt x="282" y="1049"/>
                      </a:lnTo>
                      <a:lnTo>
                        <a:pt x="306" y="1018"/>
                      </a:lnTo>
                      <a:lnTo>
                        <a:pt x="331" y="989"/>
                      </a:lnTo>
                      <a:lnTo>
                        <a:pt x="355" y="958"/>
                      </a:lnTo>
                      <a:lnTo>
                        <a:pt x="379" y="927"/>
                      </a:lnTo>
                      <a:lnTo>
                        <a:pt x="393" y="907"/>
                      </a:lnTo>
                      <a:lnTo>
                        <a:pt x="404" y="882"/>
                      </a:lnTo>
                      <a:lnTo>
                        <a:pt x="411" y="857"/>
                      </a:lnTo>
                      <a:lnTo>
                        <a:pt x="414" y="830"/>
                      </a:lnTo>
                      <a:lnTo>
                        <a:pt x="414" y="804"/>
                      </a:lnTo>
                      <a:lnTo>
                        <a:pt x="411" y="779"/>
                      </a:lnTo>
                      <a:lnTo>
                        <a:pt x="400" y="754"/>
                      </a:lnTo>
                      <a:lnTo>
                        <a:pt x="386" y="734"/>
                      </a:lnTo>
                      <a:close/>
                    </a:path>
                  </a:pathLst>
                </a:custGeom>
                <a:solidFill>
                  <a:schemeClr val="tx1"/>
                </a:solidFill>
                <a:ln w="9525">
                  <a:noFill/>
                  <a:round/>
                  <a:headEnd/>
                  <a:tailEnd/>
                </a:ln>
              </p:spPr>
              <p:txBody>
                <a:bodyPr/>
                <a:lstStyle/>
                <a:p>
                  <a:endParaRPr lang="zh-TW" altLang="en-US"/>
                </a:p>
              </p:txBody>
            </p:sp>
            <p:sp>
              <p:nvSpPr>
                <p:cNvPr id="93" name="Freeform 47"/>
                <p:cNvSpPr>
                  <a:spLocks/>
                </p:cNvSpPr>
                <p:nvPr/>
              </p:nvSpPr>
              <p:spPr bwMode="auto">
                <a:xfrm>
                  <a:off x="4219" y="2192"/>
                  <a:ext cx="20" cy="124"/>
                </a:xfrm>
                <a:custGeom>
                  <a:avLst/>
                  <a:gdLst>
                    <a:gd name="T0" fmla="*/ 0 w 26"/>
                    <a:gd name="T1" fmla="*/ 2 h 163"/>
                    <a:gd name="T2" fmla="*/ 2 w 26"/>
                    <a:gd name="T3" fmla="*/ 2 h 163"/>
                    <a:gd name="T4" fmla="*/ 2 w 26"/>
                    <a:gd name="T5" fmla="*/ 2 h 163"/>
                    <a:gd name="T6" fmla="*/ 2 w 26"/>
                    <a:gd name="T7" fmla="*/ 2 h 163"/>
                    <a:gd name="T8" fmla="*/ 2 w 26"/>
                    <a:gd name="T9" fmla="*/ 2 h 163"/>
                    <a:gd name="T10" fmla="*/ 2 w 26"/>
                    <a:gd name="T11" fmla="*/ 2 h 163"/>
                    <a:gd name="T12" fmla="*/ 2 w 26"/>
                    <a:gd name="T13" fmla="*/ 2 h 163"/>
                    <a:gd name="T14" fmla="*/ 2 w 26"/>
                    <a:gd name="T15" fmla="*/ 2 h 163"/>
                    <a:gd name="T16" fmla="*/ 2 w 26"/>
                    <a:gd name="T17" fmla="*/ 2 h 163"/>
                    <a:gd name="T18" fmla="*/ 2 w 26"/>
                    <a:gd name="T19" fmla="*/ 0 h 163"/>
                    <a:gd name="T20" fmla="*/ 0 w 26"/>
                    <a:gd name="T21" fmla="*/ 2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63"/>
                    <a:gd name="T35" fmla="*/ 26 w 26"/>
                    <a:gd name="T36" fmla="*/ 163 h 1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63">
                      <a:moveTo>
                        <a:pt x="0" y="4"/>
                      </a:moveTo>
                      <a:lnTo>
                        <a:pt x="12" y="42"/>
                      </a:lnTo>
                      <a:lnTo>
                        <a:pt x="15" y="81"/>
                      </a:lnTo>
                      <a:lnTo>
                        <a:pt x="14" y="122"/>
                      </a:lnTo>
                      <a:lnTo>
                        <a:pt x="8" y="161"/>
                      </a:lnTo>
                      <a:lnTo>
                        <a:pt x="19" y="163"/>
                      </a:lnTo>
                      <a:lnTo>
                        <a:pt x="24" y="120"/>
                      </a:lnTo>
                      <a:lnTo>
                        <a:pt x="26" y="79"/>
                      </a:lnTo>
                      <a:lnTo>
                        <a:pt x="22" y="37"/>
                      </a:lnTo>
                      <a:lnTo>
                        <a:pt x="8" y="0"/>
                      </a:lnTo>
                      <a:lnTo>
                        <a:pt x="0" y="4"/>
                      </a:lnTo>
                      <a:close/>
                    </a:path>
                  </a:pathLst>
                </a:custGeom>
                <a:solidFill>
                  <a:schemeClr val="tx1"/>
                </a:solidFill>
                <a:ln w="9525">
                  <a:noFill/>
                  <a:round/>
                  <a:headEnd/>
                  <a:tailEnd/>
                </a:ln>
              </p:spPr>
              <p:txBody>
                <a:bodyPr/>
                <a:lstStyle/>
                <a:p>
                  <a:endParaRPr lang="zh-TW" altLang="en-US"/>
                </a:p>
              </p:txBody>
            </p:sp>
            <p:sp>
              <p:nvSpPr>
                <p:cNvPr id="94" name="Freeform 48"/>
                <p:cNvSpPr>
                  <a:spLocks/>
                </p:cNvSpPr>
                <p:nvPr/>
              </p:nvSpPr>
              <p:spPr bwMode="auto">
                <a:xfrm>
                  <a:off x="3902" y="2157"/>
                  <a:ext cx="96" cy="37"/>
                </a:xfrm>
                <a:custGeom>
                  <a:avLst/>
                  <a:gdLst>
                    <a:gd name="T0" fmla="*/ 2 w 127"/>
                    <a:gd name="T1" fmla="*/ 0 h 49"/>
                    <a:gd name="T2" fmla="*/ 2 w 127"/>
                    <a:gd name="T3" fmla="*/ 0 h 49"/>
                    <a:gd name="T4" fmla="*/ 2 w 127"/>
                    <a:gd name="T5" fmla="*/ 0 h 49"/>
                    <a:gd name="T6" fmla="*/ 2 w 127"/>
                    <a:gd name="T7" fmla="*/ 0 h 49"/>
                    <a:gd name="T8" fmla="*/ 2 w 127"/>
                    <a:gd name="T9" fmla="*/ 2 h 49"/>
                    <a:gd name="T10" fmla="*/ 2 w 127"/>
                    <a:gd name="T11" fmla="*/ 2 h 49"/>
                    <a:gd name="T12" fmla="*/ 2 w 127"/>
                    <a:gd name="T13" fmla="*/ 2 h 49"/>
                    <a:gd name="T14" fmla="*/ 2 w 127"/>
                    <a:gd name="T15" fmla="*/ 2 h 49"/>
                    <a:gd name="T16" fmla="*/ 2 w 127"/>
                    <a:gd name="T17" fmla="*/ 2 h 49"/>
                    <a:gd name="T18" fmla="*/ 2 w 127"/>
                    <a:gd name="T19" fmla="*/ 2 h 49"/>
                    <a:gd name="T20" fmla="*/ 2 w 127"/>
                    <a:gd name="T21" fmla="*/ 2 h 49"/>
                    <a:gd name="T22" fmla="*/ 2 w 127"/>
                    <a:gd name="T23" fmla="*/ 2 h 49"/>
                    <a:gd name="T24" fmla="*/ 0 w 127"/>
                    <a:gd name="T25" fmla="*/ 2 h 49"/>
                    <a:gd name="T26" fmla="*/ 2 w 127"/>
                    <a:gd name="T27" fmla="*/ 2 h 49"/>
                    <a:gd name="T28" fmla="*/ 2 w 127"/>
                    <a:gd name="T29" fmla="*/ 2 h 49"/>
                    <a:gd name="T30" fmla="*/ 2 w 127"/>
                    <a:gd name="T31" fmla="*/ 2 h 49"/>
                    <a:gd name="T32" fmla="*/ 2 w 127"/>
                    <a:gd name="T33" fmla="*/ 2 h 49"/>
                    <a:gd name="T34" fmla="*/ 2 w 127"/>
                    <a:gd name="T35" fmla="*/ 2 h 49"/>
                    <a:gd name="T36" fmla="*/ 2 w 127"/>
                    <a:gd name="T37" fmla="*/ 2 h 49"/>
                    <a:gd name="T38" fmla="*/ 2 w 127"/>
                    <a:gd name="T39" fmla="*/ 2 h 49"/>
                    <a:gd name="T40" fmla="*/ 2 w 127"/>
                    <a:gd name="T41" fmla="*/ 2 h 49"/>
                    <a:gd name="T42" fmla="*/ 2 w 127"/>
                    <a:gd name="T43" fmla="*/ 2 h 49"/>
                    <a:gd name="T44" fmla="*/ 2 w 127"/>
                    <a:gd name="T45" fmla="*/ 2 h 49"/>
                    <a:gd name="T46" fmla="*/ 2 w 127"/>
                    <a:gd name="T47" fmla="*/ 2 h 49"/>
                    <a:gd name="T48" fmla="*/ 2 w 127"/>
                    <a:gd name="T49" fmla="*/ 2 h 49"/>
                    <a:gd name="T50" fmla="*/ 2 w 127"/>
                    <a:gd name="T51" fmla="*/ 2 h 49"/>
                    <a:gd name="T52" fmla="*/ 2 w 127"/>
                    <a:gd name="T53" fmla="*/ 0 h 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7"/>
                    <a:gd name="T82" fmla="*/ 0 h 49"/>
                    <a:gd name="T83" fmla="*/ 127 w 127"/>
                    <a:gd name="T84" fmla="*/ 49 h 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7" h="49">
                      <a:moveTo>
                        <a:pt x="127" y="0"/>
                      </a:moveTo>
                      <a:lnTo>
                        <a:pt x="113" y="0"/>
                      </a:lnTo>
                      <a:lnTo>
                        <a:pt x="100" y="0"/>
                      </a:lnTo>
                      <a:lnTo>
                        <a:pt x="86" y="0"/>
                      </a:lnTo>
                      <a:lnTo>
                        <a:pt x="73" y="2"/>
                      </a:lnTo>
                      <a:lnTo>
                        <a:pt x="60" y="4"/>
                      </a:lnTo>
                      <a:lnTo>
                        <a:pt x="46" y="6"/>
                      </a:lnTo>
                      <a:lnTo>
                        <a:pt x="32" y="10"/>
                      </a:lnTo>
                      <a:lnTo>
                        <a:pt x="18" y="16"/>
                      </a:lnTo>
                      <a:lnTo>
                        <a:pt x="11" y="23"/>
                      </a:lnTo>
                      <a:lnTo>
                        <a:pt x="7" y="29"/>
                      </a:lnTo>
                      <a:lnTo>
                        <a:pt x="2" y="37"/>
                      </a:lnTo>
                      <a:lnTo>
                        <a:pt x="0" y="45"/>
                      </a:lnTo>
                      <a:lnTo>
                        <a:pt x="11" y="49"/>
                      </a:lnTo>
                      <a:lnTo>
                        <a:pt x="13" y="39"/>
                      </a:lnTo>
                      <a:lnTo>
                        <a:pt x="18" y="33"/>
                      </a:lnTo>
                      <a:lnTo>
                        <a:pt x="25" y="29"/>
                      </a:lnTo>
                      <a:lnTo>
                        <a:pt x="33" y="25"/>
                      </a:lnTo>
                      <a:lnTo>
                        <a:pt x="44" y="21"/>
                      </a:lnTo>
                      <a:lnTo>
                        <a:pt x="56" y="16"/>
                      </a:lnTo>
                      <a:lnTo>
                        <a:pt x="68" y="14"/>
                      </a:lnTo>
                      <a:lnTo>
                        <a:pt x="80" y="12"/>
                      </a:lnTo>
                      <a:lnTo>
                        <a:pt x="91" y="12"/>
                      </a:lnTo>
                      <a:lnTo>
                        <a:pt x="103" y="12"/>
                      </a:lnTo>
                      <a:lnTo>
                        <a:pt x="115" y="12"/>
                      </a:lnTo>
                      <a:lnTo>
                        <a:pt x="127" y="12"/>
                      </a:lnTo>
                      <a:lnTo>
                        <a:pt x="127" y="0"/>
                      </a:lnTo>
                      <a:close/>
                    </a:path>
                  </a:pathLst>
                </a:custGeom>
                <a:solidFill>
                  <a:schemeClr val="tx1"/>
                </a:solidFill>
                <a:ln w="9525">
                  <a:noFill/>
                  <a:round/>
                  <a:headEnd/>
                  <a:tailEnd/>
                </a:ln>
              </p:spPr>
              <p:txBody>
                <a:bodyPr/>
                <a:lstStyle/>
                <a:p>
                  <a:endParaRPr lang="zh-TW" altLang="en-US"/>
                </a:p>
              </p:txBody>
            </p:sp>
            <p:sp>
              <p:nvSpPr>
                <p:cNvPr id="95" name="Freeform 49"/>
                <p:cNvSpPr>
                  <a:spLocks/>
                </p:cNvSpPr>
                <p:nvPr/>
              </p:nvSpPr>
              <p:spPr bwMode="auto">
                <a:xfrm>
                  <a:off x="3595" y="2109"/>
                  <a:ext cx="97" cy="43"/>
                </a:xfrm>
                <a:custGeom>
                  <a:avLst/>
                  <a:gdLst>
                    <a:gd name="T0" fmla="*/ 1 w 130"/>
                    <a:gd name="T1" fmla="*/ 0 h 56"/>
                    <a:gd name="T2" fmla="*/ 1 w 130"/>
                    <a:gd name="T3" fmla="*/ 0 h 56"/>
                    <a:gd name="T4" fmla="*/ 1 w 130"/>
                    <a:gd name="T5" fmla="*/ 2 h 56"/>
                    <a:gd name="T6" fmla="*/ 1 w 130"/>
                    <a:gd name="T7" fmla="*/ 2 h 56"/>
                    <a:gd name="T8" fmla="*/ 1 w 130"/>
                    <a:gd name="T9" fmla="*/ 2 h 56"/>
                    <a:gd name="T10" fmla="*/ 1 w 130"/>
                    <a:gd name="T11" fmla="*/ 2 h 56"/>
                    <a:gd name="T12" fmla="*/ 1 w 130"/>
                    <a:gd name="T13" fmla="*/ 2 h 56"/>
                    <a:gd name="T14" fmla="*/ 1 w 130"/>
                    <a:gd name="T15" fmla="*/ 2 h 56"/>
                    <a:gd name="T16" fmla="*/ 1 w 130"/>
                    <a:gd name="T17" fmla="*/ 2 h 56"/>
                    <a:gd name="T18" fmla="*/ 0 w 130"/>
                    <a:gd name="T19" fmla="*/ 2 h 56"/>
                    <a:gd name="T20" fmla="*/ 1 w 130"/>
                    <a:gd name="T21" fmla="*/ 2 h 56"/>
                    <a:gd name="T22" fmla="*/ 1 w 130"/>
                    <a:gd name="T23" fmla="*/ 2 h 56"/>
                    <a:gd name="T24" fmla="*/ 1 w 130"/>
                    <a:gd name="T25" fmla="*/ 2 h 56"/>
                    <a:gd name="T26" fmla="*/ 1 w 130"/>
                    <a:gd name="T27" fmla="*/ 2 h 56"/>
                    <a:gd name="T28" fmla="*/ 1 w 130"/>
                    <a:gd name="T29" fmla="*/ 2 h 56"/>
                    <a:gd name="T30" fmla="*/ 1 w 130"/>
                    <a:gd name="T31" fmla="*/ 2 h 56"/>
                    <a:gd name="T32" fmla="*/ 1 w 130"/>
                    <a:gd name="T33" fmla="*/ 2 h 56"/>
                    <a:gd name="T34" fmla="*/ 1 w 130"/>
                    <a:gd name="T35" fmla="*/ 2 h 56"/>
                    <a:gd name="T36" fmla="*/ 1 w 130"/>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0"/>
                    <a:gd name="T58" fmla="*/ 0 h 56"/>
                    <a:gd name="T59" fmla="*/ 130 w 13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0" h="56">
                      <a:moveTo>
                        <a:pt x="130" y="0"/>
                      </a:moveTo>
                      <a:lnTo>
                        <a:pt x="114" y="0"/>
                      </a:lnTo>
                      <a:lnTo>
                        <a:pt x="99" y="2"/>
                      </a:lnTo>
                      <a:lnTo>
                        <a:pt x="85" y="6"/>
                      </a:lnTo>
                      <a:lnTo>
                        <a:pt x="71" y="10"/>
                      </a:lnTo>
                      <a:lnTo>
                        <a:pt x="57" y="17"/>
                      </a:lnTo>
                      <a:lnTo>
                        <a:pt x="43" y="23"/>
                      </a:lnTo>
                      <a:lnTo>
                        <a:pt x="29" y="31"/>
                      </a:lnTo>
                      <a:lnTo>
                        <a:pt x="15" y="39"/>
                      </a:lnTo>
                      <a:lnTo>
                        <a:pt x="0" y="56"/>
                      </a:lnTo>
                      <a:lnTo>
                        <a:pt x="13" y="48"/>
                      </a:lnTo>
                      <a:lnTo>
                        <a:pt x="29" y="39"/>
                      </a:lnTo>
                      <a:lnTo>
                        <a:pt x="47" y="31"/>
                      </a:lnTo>
                      <a:lnTo>
                        <a:pt x="62" y="25"/>
                      </a:lnTo>
                      <a:lnTo>
                        <a:pt x="80" y="19"/>
                      </a:lnTo>
                      <a:lnTo>
                        <a:pt x="97" y="17"/>
                      </a:lnTo>
                      <a:lnTo>
                        <a:pt x="114" y="13"/>
                      </a:lnTo>
                      <a:lnTo>
                        <a:pt x="130" y="13"/>
                      </a:lnTo>
                      <a:lnTo>
                        <a:pt x="130" y="0"/>
                      </a:lnTo>
                      <a:close/>
                    </a:path>
                  </a:pathLst>
                </a:custGeom>
                <a:solidFill>
                  <a:schemeClr val="tx1"/>
                </a:solidFill>
                <a:ln w="9525">
                  <a:noFill/>
                  <a:round/>
                  <a:headEnd/>
                  <a:tailEnd/>
                </a:ln>
              </p:spPr>
              <p:txBody>
                <a:bodyPr/>
                <a:lstStyle/>
                <a:p>
                  <a:endParaRPr lang="zh-TW" altLang="en-US"/>
                </a:p>
              </p:txBody>
            </p:sp>
            <p:sp>
              <p:nvSpPr>
                <p:cNvPr id="96" name="Freeform 50"/>
                <p:cNvSpPr>
                  <a:spLocks/>
                </p:cNvSpPr>
                <p:nvPr/>
              </p:nvSpPr>
              <p:spPr bwMode="auto">
                <a:xfrm>
                  <a:off x="3668" y="2623"/>
                  <a:ext cx="30" cy="42"/>
                </a:xfrm>
                <a:custGeom>
                  <a:avLst/>
                  <a:gdLst>
                    <a:gd name="T0" fmla="*/ 0 w 40"/>
                    <a:gd name="T1" fmla="*/ 2 h 55"/>
                    <a:gd name="T2" fmla="*/ 2 w 40"/>
                    <a:gd name="T3" fmla="*/ 2 h 55"/>
                    <a:gd name="T4" fmla="*/ 2 w 40"/>
                    <a:gd name="T5" fmla="*/ 2 h 55"/>
                    <a:gd name="T6" fmla="*/ 2 w 40"/>
                    <a:gd name="T7" fmla="*/ 2 h 55"/>
                    <a:gd name="T8" fmla="*/ 2 w 40"/>
                    <a:gd name="T9" fmla="*/ 2 h 55"/>
                    <a:gd name="T10" fmla="*/ 2 w 40"/>
                    <a:gd name="T11" fmla="*/ 2 h 55"/>
                    <a:gd name="T12" fmla="*/ 2 w 40"/>
                    <a:gd name="T13" fmla="*/ 2 h 55"/>
                    <a:gd name="T14" fmla="*/ 2 w 40"/>
                    <a:gd name="T15" fmla="*/ 2 h 55"/>
                    <a:gd name="T16" fmla="*/ 2 w 40"/>
                    <a:gd name="T17" fmla="*/ 0 h 55"/>
                    <a:gd name="T18" fmla="*/ 2 w 40"/>
                    <a:gd name="T19" fmla="*/ 0 h 55"/>
                    <a:gd name="T20" fmla="*/ 2 w 40"/>
                    <a:gd name="T21" fmla="*/ 2 h 55"/>
                    <a:gd name="T22" fmla="*/ 0 w 40"/>
                    <a:gd name="T23" fmla="*/ 2 h 55"/>
                    <a:gd name="T24" fmla="*/ 0 w 40"/>
                    <a:gd name="T25" fmla="*/ 2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5"/>
                    <a:gd name="T41" fmla="*/ 40 w 40"/>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5">
                      <a:moveTo>
                        <a:pt x="0" y="51"/>
                      </a:moveTo>
                      <a:lnTo>
                        <a:pt x="10" y="53"/>
                      </a:lnTo>
                      <a:lnTo>
                        <a:pt x="21" y="53"/>
                      </a:lnTo>
                      <a:lnTo>
                        <a:pt x="31" y="53"/>
                      </a:lnTo>
                      <a:lnTo>
                        <a:pt x="40" y="55"/>
                      </a:lnTo>
                      <a:lnTo>
                        <a:pt x="38" y="41"/>
                      </a:lnTo>
                      <a:lnTo>
                        <a:pt x="37" y="26"/>
                      </a:lnTo>
                      <a:lnTo>
                        <a:pt x="33" y="14"/>
                      </a:lnTo>
                      <a:lnTo>
                        <a:pt x="31" y="0"/>
                      </a:lnTo>
                      <a:lnTo>
                        <a:pt x="12" y="0"/>
                      </a:lnTo>
                      <a:lnTo>
                        <a:pt x="3" y="10"/>
                      </a:lnTo>
                      <a:lnTo>
                        <a:pt x="0" y="29"/>
                      </a:lnTo>
                      <a:lnTo>
                        <a:pt x="0" y="51"/>
                      </a:lnTo>
                      <a:close/>
                    </a:path>
                  </a:pathLst>
                </a:custGeom>
                <a:solidFill>
                  <a:srgbClr val="FFFFFF"/>
                </a:solidFill>
                <a:ln w="9525">
                  <a:noFill/>
                  <a:round/>
                  <a:headEnd/>
                  <a:tailEnd/>
                </a:ln>
              </p:spPr>
              <p:txBody>
                <a:bodyPr/>
                <a:lstStyle/>
                <a:p>
                  <a:endParaRPr lang="zh-TW" altLang="en-US"/>
                </a:p>
              </p:txBody>
            </p:sp>
            <p:sp>
              <p:nvSpPr>
                <p:cNvPr id="97" name="Freeform 51"/>
                <p:cNvSpPr>
                  <a:spLocks/>
                </p:cNvSpPr>
                <p:nvPr/>
              </p:nvSpPr>
              <p:spPr bwMode="auto">
                <a:xfrm>
                  <a:off x="3766" y="2616"/>
                  <a:ext cx="73" cy="71"/>
                </a:xfrm>
                <a:custGeom>
                  <a:avLst/>
                  <a:gdLst>
                    <a:gd name="T0" fmla="*/ 2 w 97"/>
                    <a:gd name="T1" fmla="*/ 2 h 93"/>
                    <a:gd name="T2" fmla="*/ 2 w 97"/>
                    <a:gd name="T3" fmla="*/ 2 h 93"/>
                    <a:gd name="T4" fmla="*/ 2 w 97"/>
                    <a:gd name="T5" fmla="*/ 2 h 93"/>
                    <a:gd name="T6" fmla="*/ 2 w 97"/>
                    <a:gd name="T7" fmla="*/ 2 h 93"/>
                    <a:gd name="T8" fmla="*/ 2 w 97"/>
                    <a:gd name="T9" fmla="*/ 0 h 93"/>
                    <a:gd name="T10" fmla="*/ 2 w 97"/>
                    <a:gd name="T11" fmla="*/ 0 h 93"/>
                    <a:gd name="T12" fmla="*/ 2 w 97"/>
                    <a:gd name="T13" fmla="*/ 0 h 93"/>
                    <a:gd name="T14" fmla="*/ 2 w 97"/>
                    <a:gd name="T15" fmla="*/ 0 h 93"/>
                    <a:gd name="T16" fmla="*/ 2 w 97"/>
                    <a:gd name="T17" fmla="*/ 0 h 93"/>
                    <a:gd name="T18" fmla="*/ 0 w 97"/>
                    <a:gd name="T19" fmla="*/ 2 h 93"/>
                    <a:gd name="T20" fmla="*/ 2 w 97"/>
                    <a:gd name="T21" fmla="*/ 2 h 93"/>
                    <a:gd name="T22" fmla="*/ 2 w 97"/>
                    <a:gd name="T23" fmla="*/ 2 h 93"/>
                    <a:gd name="T24" fmla="*/ 2 w 97"/>
                    <a:gd name="T25" fmla="*/ 2 h 93"/>
                    <a:gd name="T26" fmla="*/ 2 w 97"/>
                    <a:gd name="T27" fmla="*/ 2 h 93"/>
                    <a:gd name="T28" fmla="*/ 2 w 97"/>
                    <a:gd name="T29" fmla="*/ 2 h 93"/>
                    <a:gd name="T30" fmla="*/ 2 w 97"/>
                    <a:gd name="T31" fmla="*/ 2 h 93"/>
                    <a:gd name="T32" fmla="*/ 2 w 97"/>
                    <a:gd name="T33" fmla="*/ 2 h 93"/>
                    <a:gd name="T34" fmla="*/ 2 w 97"/>
                    <a:gd name="T35" fmla="*/ 2 h 93"/>
                    <a:gd name="T36" fmla="*/ 2 w 97"/>
                    <a:gd name="T37" fmla="*/ 2 h 93"/>
                    <a:gd name="T38" fmla="*/ 2 w 97"/>
                    <a:gd name="T39" fmla="*/ 2 h 93"/>
                    <a:gd name="T40" fmla="*/ 2 w 97"/>
                    <a:gd name="T41" fmla="*/ 2 h 93"/>
                    <a:gd name="T42" fmla="*/ 2 w 97"/>
                    <a:gd name="T43" fmla="*/ 2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7"/>
                    <a:gd name="T67" fmla="*/ 0 h 93"/>
                    <a:gd name="T68" fmla="*/ 97 w 97"/>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7" h="93">
                      <a:moveTo>
                        <a:pt x="97" y="93"/>
                      </a:moveTo>
                      <a:lnTo>
                        <a:pt x="92" y="71"/>
                      </a:lnTo>
                      <a:lnTo>
                        <a:pt x="88" y="48"/>
                      </a:lnTo>
                      <a:lnTo>
                        <a:pt x="85" y="25"/>
                      </a:lnTo>
                      <a:lnTo>
                        <a:pt x="81" y="0"/>
                      </a:lnTo>
                      <a:lnTo>
                        <a:pt x="80" y="0"/>
                      </a:lnTo>
                      <a:lnTo>
                        <a:pt x="0" y="7"/>
                      </a:lnTo>
                      <a:lnTo>
                        <a:pt x="3" y="25"/>
                      </a:lnTo>
                      <a:lnTo>
                        <a:pt x="7" y="46"/>
                      </a:lnTo>
                      <a:lnTo>
                        <a:pt x="10" y="66"/>
                      </a:lnTo>
                      <a:lnTo>
                        <a:pt x="17" y="87"/>
                      </a:lnTo>
                      <a:lnTo>
                        <a:pt x="27" y="89"/>
                      </a:lnTo>
                      <a:lnTo>
                        <a:pt x="38" y="89"/>
                      </a:lnTo>
                      <a:lnTo>
                        <a:pt x="47" y="91"/>
                      </a:lnTo>
                      <a:lnTo>
                        <a:pt x="57" y="91"/>
                      </a:lnTo>
                      <a:lnTo>
                        <a:pt x="66" y="91"/>
                      </a:lnTo>
                      <a:lnTo>
                        <a:pt x="76" y="91"/>
                      </a:lnTo>
                      <a:lnTo>
                        <a:pt x="87" y="93"/>
                      </a:lnTo>
                      <a:lnTo>
                        <a:pt x="97" y="93"/>
                      </a:lnTo>
                      <a:close/>
                    </a:path>
                  </a:pathLst>
                </a:custGeom>
                <a:solidFill>
                  <a:srgbClr val="FFFFFF"/>
                </a:solidFill>
                <a:ln w="9525">
                  <a:noFill/>
                  <a:round/>
                  <a:headEnd/>
                  <a:tailEnd/>
                </a:ln>
              </p:spPr>
              <p:txBody>
                <a:bodyPr/>
                <a:lstStyle/>
                <a:p>
                  <a:endParaRPr lang="zh-TW" altLang="en-US"/>
                </a:p>
              </p:txBody>
            </p:sp>
            <p:sp>
              <p:nvSpPr>
                <p:cNvPr id="98" name="Freeform 52"/>
                <p:cNvSpPr>
                  <a:spLocks/>
                </p:cNvSpPr>
                <p:nvPr/>
              </p:nvSpPr>
              <p:spPr bwMode="auto">
                <a:xfrm>
                  <a:off x="3835" y="2613"/>
                  <a:ext cx="72" cy="74"/>
                </a:xfrm>
                <a:custGeom>
                  <a:avLst/>
                  <a:gdLst>
                    <a:gd name="T0" fmla="*/ 2 w 96"/>
                    <a:gd name="T1" fmla="*/ 2 h 97"/>
                    <a:gd name="T2" fmla="*/ 2 w 96"/>
                    <a:gd name="T3" fmla="*/ 2 h 97"/>
                    <a:gd name="T4" fmla="*/ 2 w 96"/>
                    <a:gd name="T5" fmla="*/ 2 h 97"/>
                    <a:gd name="T6" fmla="*/ 2 w 96"/>
                    <a:gd name="T7" fmla="*/ 2 h 97"/>
                    <a:gd name="T8" fmla="*/ 2 w 96"/>
                    <a:gd name="T9" fmla="*/ 2 h 97"/>
                    <a:gd name="T10" fmla="*/ 2 w 96"/>
                    <a:gd name="T11" fmla="*/ 2 h 97"/>
                    <a:gd name="T12" fmla="*/ 2 w 96"/>
                    <a:gd name="T13" fmla="*/ 2 h 97"/>
                    <a:gd name="T14" fmla="*/ 2 w 96"/>
                    <a:gd name="T15" fmla="*/ 2 h 97"/>
                    <a:gd name="T16" fmla="*/ 0 w 96"/>
                    <a:gd name="T17" fmla="*/ 0 h 97"/>
                    <a:gd name="T18" fmla="*/ 2 w 96"/>
                    <a:gd name="T19" fmla="*/ 2 h 97"/>
                    <a:gd name="T20" fmla="*/ 2 w 96"/>
                    <a:gd name="T21" fmla="*/ 2 h 97"/>
                    <a:gd name="T22" fmla="*/ 2 w 96"/>
                    <a:gd name="T23" fmla="*/ 2 h 97"/>
                    <a:gd name="T24" fmla="*/ 2 w 96"/>
                    <a:gd name="T25" fmla="*/ 2 h 97"/>
                    <a:gd name="T26" fmla="*/ 2 w 96"/>
                    <a:gd name="T27" fmla="*/ 2 h 97"/>
                    <a:gd name="T28" fmla="*/ 2 w 96"/>
                    <a:gd name="T29" fmla="*/ 2 h 97"/>
                    <a:gd name="T30" fmla="*/ 2 w 96"/>
                    <a:gd name="T31" fmla="*/ 2 h 97"/>
                    <a:gd name="T32" fmla="*/ 2 w 96"/>
                    <a:gd name="T33" fmla="*/ 2 h 97"/>
                    <a:gd name="T34" fmla="*/ 2 w 96"/>
                    <a:gd name="T35" fmla="*/ 2 h 97"/>
                    <a:gd name="T36" fmla="*/ 2 w 96"/>
                    <a:gd name="T37" fmla="*/ 2 h 97"/>
                    <a:gd name="T38" fmla="*/ 2 w 96"/>
                    <a:gd name="T39" fmla="*/ 2 h 97"/>
                    <a:gd name="T40" fmla="*/ 2 w 96"/>
                    <a:gd name="T41" fmla="*/ 2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97"/>
                    <a:gd name="T65" fmla="*/ 96 w 96"/>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97">
                      <a:moveTo>
                        <a:pt x="96" y="89"/>
                      </a:moveTo>
                      <a:lnTo>
                        <a:pt x="94" y="77"/>
                      </a:lnTo>
                      <a:lnTo>
                        <a:pt x="89" y="62"/>
                      </a:lnTo>
                      <a:lnTo>
                        <a:pt x="83" y="48"/>
                      </a:lnTo>
                      <a:lnTo>
                        <a:pt x="75" y="31"/>
                      </a:lnTo>
                      <a:lnTo>
                        <a:pt x="62" y="19"/>
                      </a:lnTo>
                      <a:lnTo>
                        <a:pt x="47" y="9"/>
                      </a:lnTo>
                      <a:lnTo>
                        <a:pt x="26" y="2"/>
                      </a:lnTo>
                      <a:lnTo>
                        <a:pt x="0" y="0"/>
                      </a:lnTo>
                      <a:lnTo>
                        <a:pt x="3" y="25"/>
                      </a:lnTo>
                      <a:lnTo>
                        <a:pt x="9" y="50"/>
                      </a:lnTo>
                      <a:lnTo>
                        <a:pt x="12" y="75"/>
                      </a:lnTo>
                      <a:lnTo>
                        <a:pt x="15" y="97"/>
                      </a:lnTo>
                      <a:lnTo>
                        <a:pt x="26" y="97"/>
                      </a:lnTo>
                      <a:lnTo>
                        <a:pt x="35" y="97"/>
                      </a:lnTo>
                      <a:lnTo>
                        <a:pt x="45" y="97"/>
                      </a:lnTo>
                      <a:lnTo>
                        <a:pt x="56" y="95"/>
                      </a:lnTo>
                      <a:lnTo>
                        <a:pt x="64" y="95"/>
                      </a:lnTo>
                      <a:lnTo>
                        <a:pt x="75" y="93"/>
                      </a:lnTo>
                      <a:lnTo>
                        <a:pt x="85" y="91"/>
                      </a:lnTo>
                      <a:lnTo>
                        <a:pt x="96" y="89"/>
                      </a:lnTo>
                      <a:close/>
                    </a:path>
                  </a:pathLst>
                </a:custGeom>
                <a:solidFill>
                  <a:srgbClr val="FFFFFF"/>
                </a:solidFill>
                <a:ln w="9525">
                  <a:noFill/>
                  <a:round/>
                  <a:headEnd/>
                  <a:tailEnd/>
                </a:ln>
              </p:spPr>
              <p:txBody>
                <a:bodyPr/>
                <a:lstStyle/>
                <a:p>
                  <a:endParaRPr lang="zh-TW" altLang="en-US"/>
                </a:p>
              </p:txBody>
            </p:sp>
            <p:sp>
              <p:nvSpPr>
                <p:cNvPr id="99" name="Freeform 53"/>
                <p:cNvSpPr>
                  <a:spLocks/>
                </p:cNvSpPr>
                <p:nvPr/>
              </p:nvSpPr>
              <p:spPr bwMode="auto">
                <a:xfrm>
                  <a:off x="3701" y="2623"/>
                  <a:ext cx="66" cy="55"/>
                </a:xfrm>
                <a:custGeom>
                  <a:avLst/>
                  <a:gdLst>
                    <a:gd name="T0" fmla="*/ 2 w 88"/>
                    <a:gd name="T1" fmla="*/ 2 h 72"/>
                    <a:gd name="T2" fmla="*/ 2 w 88"/>
                    <a:gd name="T3" fmla="*/ 2 h 72"/>
                    <a:gd name="T4" fmla="*/ 2 w 88"/>
                    <a:gd name="T5" fmla="*/ 2 h 72"/>
                    <a:gd name="T6" fmla="*/ 2 w 88"/>
                    <a:gd name="T7" fmla="*/ 2 h 72"/>
                    <a:gd name="T8" fmla="*/ 2 w 88"/>
                    <a:gd name="T9" fmla="*/ 0 h 72"/>
                    <a:gd name="T10" fmla="*/ 0 w 88"/>
                    <a:gd name="T11" fmla="*/ 2 h 72"/>
                    <a:gd name="T12" fmla="*/ 2 w 88"/>
                    <a:gd name="T13" fmla="*/ 2 h 72"/>
                    <a:gd name="T14" fmla="*/ 2 w 88"/>
                    <a:gd name="T15" fmla="*/ 2 h 72"/>
                    <a:gd name="T16" fmla="*/ 2 w 88"/>
                    <a:gd name="T17" fmla="*/ 2 h 72"/>
                    <a:gd name="T18" fmla="*/ 2 w 88"/>
                    <a:gd name="T19" fmla="*/ 2 h 72"/>
                    <a:gd name="T20" fmla="*/ 2 w 88"/>
                    <a:gd name="T21" fmla="*/ 2 h 72"/>
                    <a:gd name="T22" fmla="*/ 2 w 88"/>
                    <a:gd name="T23" fmla="*/ 2 h 72"/>
                    <a:gd name="T24" fmla="*/ 2 w 88"/>
                    <a:gd name="T25" fmla="*/ 2 h 72"/>
                    <a:gd name="T26" fmla="*/ 2 w 88"/>
                    <a:gd name="T27" fmla="*/ 2 h 72"/>
                    <a:gd name="T28" fmla="*/ 2 w 88"/>
                    <a:gd name="T29" fmla="*/ 2 h 72"/>
                    <a:gd name="T30" fmla="*/ 2 w 88"/>
                    <a:gd name="T31" fmla="*/ 2 h 72"/>
                    <a:gd name="T32" fmla="*/ 2 w 88"/>
                    <a:gd name="T33" fmla="*/ 2 h 72"/>
                    <a:gd name="T34" fmla="*/ 2 w 88"/>
                    <a:gd name="T35" fmla="*/ 2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72"/>
                    <a:gd name="T56" fmla="*/ 88 w 88"/>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72">
                      <a:moveTo>
                        <a:pt x="88" y="72"/>
                      </a:moveTo>
                      <a:lnTo>
                        <a:pt x="85" y="53"/>
                      </a:lnTo>
                      <a:lnTo>
                        <a:pt x="81" y="35"/>
                      </a:lnTo>
                      <a:lnTo>
                        <a:pt x="78" y="16"/>
                      </a:lnTo>
                      <a:lnTo>
                        <a:pt x="74" y="0"/>
                      </a:lnTo>
                      <a:lnTo>
                        <a:pt x="0" y="4"/>
                      </a:lnTo>
                      <a:lnTo>
                        <a:pt x="3" y="18"/>
                      </a:lnTo>
                      <a:lnTo>
                        <a:pt x="5" y="33"/>
                      </a:lnTo>
                      <a:lnTo>
                        <a:pt x="8" y="45"/>
                      </a:lnTo>
                      <a:lnTo>
                        <a:pt x="10" y="59"/>
                      </a:lnTo>
                      <a:lnTo>
                        <a:pt x="20" y="62"/>
                      </a:lnTo>
                      <a:lnTo>
                        <a:pt x="29" y="62"/>
                      </a:lnTo>
                      <a:lnTo>
                        <a:pt x="40" y="64"/>
                      </a:lnTo>
                      <a:lnTo>
                        <a:pt x="50" y="66"/>
                      </a:lnTo>
                      <a:lnTo>
                        <a:pt x="59" y="68"/>
                      </a:lnTo>
                      <a:lnTo>
                        <a:pt x="69" y="68"/>
                      </a:lnTo>
                      <a:lnTo>
                        <a:pt x="78" y="70"/>
                      </a:lnTo>
                      <a:lnTo>
                        <a:pt x="88" y="72"/>
                      </a:lnTo>
                      <a:close/>
                    </a:path>
                  </a:pathLst>
                </a:custGeom>
                <a:solidFill>
                  <a:srgbClr val="FFFFFF"/>
                </a:solidFill>
                <a:ln w="9525">
                  <a:noFill/>
                  <a:round/>
                  <a:headEnd/>
                  <a:tailEnd/>
                </a:ln>
              </p:spPr>
              <p:txBody>
                <a:bodyPr/>
                <a:lstStyle/>
                <a:p>
                  <a:endParaRPr lang="zh-TW" altLang="en-US"/>
                </a:p>
              </p:txBody>
            </p:sp>
            <p:sp>
              <p:nvSpPr>
                <p:cNvPr id="100" name="Freeform 54"/>
                <p:cNvSpPr>
                  <a:spLocks/>
                </p:cNvSpPr>
                <p:nvPr/>
              </p:nvSpPr>
              <p:spPr bwMode="auto">
                <a:xfrm>
                  <a:off x="3849" y="2695"/>
                  <a:ext cx="64" cy="78"/>
                </a:xfrm>
                <a:custGeom>
                  <a:avLst/>
                  <a:gdLst>
                    <a:gd name="T0" fmla="*/ 2 w 85"/>
                    <a:gd name="T1" fmla="*/ 2 h 103"/>
                    <a:gd name="T2" fmla="*/ 2 w 85"/>
                    <a:gd name="T3" fmla="*/ 2 h 103"/>
                    <a:gd name="T4" fmla="*/ 2 w 85"/>
                    <a:gd name="T5" fmla="*/ 2 h 103"/>
                    <a:gd name="T6" fmla="*/ 2 w 85"/>
                    <a:gd name="T7" fmla="*/ 2 h 103"/>
                    <a:gd name="T8" fmla="*/ 2 w 85"/>
                    <a:gd name="T9" fmla="*/ 2 h 103"/>
                    <a:gd name="T10" fmla="*/ 2 w 85"/>
                    <a:gd name="T11" fmla="*/ 2 h 103"/>
                    <a:gd name="T12" fmla="*/ 2 w 85"/>
                    <a:gd name="T13" fmla="*/ 2 h 103"/>
                    <a:gd name="T14" fmla="*/ 2 w 85"/>
                    <a:gd name="T15" fmla="*/ 2 h 103"/>
                    <a:gd name="T16" fmla="*/ 2 w 85"/>
                    <a:gd name="T17" fmla="*/ 2 h 103"/>
                    <a:gd name="T18" fmla="*/ 2 w 85"/>
                    <a:gd name="T19" fmla="*/ 2 h 103"/>
                    <a:gd name="T20" fmla="*/ 2 w 85"/>
                    <a:gd name="T21" fmla="*/ 2 h 103"/>
                    <a:gd name="T22" fmla="*/ 2 w 85"/>
                    <a:gd name="T23" fmla="*/ 2 h 103"/>
                    <a:gd name="T24" fmla="*/ 2 w 85"/>
                    <a:gd name="T25" fmla="*/ 0 h 103"/>
                    <a:gd name="T26" fmla="*/ 2 w 85"/>
                    <a:gd name="T27" fmla="*/ 2 h 103"/>
                    <a:gd name="T28" fmla="*/ 2 w 85"/>
                    <a:gd name="T29" fmla="*/ 2 h 103"/>
                    <a:gd name="T30" fmla="*/ 2 w 85"/>
                    <a:gd name="T31" fmla="*/ 2 h 103"/>
                    <a:gd name="T32" fmla="*/ 2 w 85"/>
                    <a:gd name="T33" fmla="*/ 2 h 103"/>
                    <a:gd name="T34" fmla="*/ 2 w 85"/>
                    <a:gd name="T35" fmla="*/ 2 h 103"/>
                    <a:gd name="T36" fmla="*/ 2 w 85"/>
                    <a:gd name="T37" fmla="*/ 2 h 103"/>
                    <a:gd name="T38" fmla="*/ 2 w 85"/>
                    <a:gd name="T39" fmla="*/ 2 h 103"/>
                    <a:gd name="T40" fmla="*/ 0 w 85"/>
                    <a:gd name="T41" fmla="*/ 2 h 103"/>
                    <a:gd name="T42" fmla="*/ 2 w 85"/>
                    <a:gd name="T43" fmla="*/ 2 h 103"/>
                    <a:gd name="T44" fmla="*/ 2 w 85"/>
                    <a:gd name="T45" fmla="*/ 2 h 103"/>
                    <a:gd name="T46" fmla="*/ 2 w 85"/>
                    <a:gd name="T47" fmla="*/ 2 h 103"/>
                    <a:gd name="T48" fmla="*/ 2 w 85"/>
                    <a:gd name="T49" fmla="*/ 2 h 103"/>
                    <a:gd name="T50" fmla="*/ 2 w 85"/>
                    <a:gd name="T51" fmla="*/ 2 h 103"/>
                    <a:gd name="T52" fmla="*/ 2 w 85"/>
                    <a:gd name="T53" fmla="*/ 2 h 103"/>
                    <a:gd name="T54" fmla="*/ 2 w 85"/>
                    <a:gd name="T55" fmla="*/ 2 h 103"/>
                    <a:gd name="T56" fmla="*/ 2 w 85"/>
                    <a:gd name="T57" fmla="*/ 2 h 1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
                    <a:gd name="T88" fmla="*/ 0 h 103"/>
                    <a:gd name="T89" fmla="*/ 85 w 85"/>
                    <a:gd name="T90" fmla="*/ 103 h 1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 h="103">
                      <a:moveTo>
                        <a:pt x="30" y="103"/>
                      </a:moveTo>
                      <a:lnTo>
                        <a:pt x="45" y="103"/>
                      </a:lnTo>
                      <a:lnTo>
                        <a:pt x="57" y="99"/>
                      </a:lnTo>
                      <a:lnTo>
                        <a:pt x="70" y="91"/>
                      </a:lnTo>
                      <a:lnTo>
                        <a:pt x="77" y="79"/>
                      </a:lnTo>
                      <a:lnTo>
                        <a:pt x="82" y="64"/>
                      </a:lnTo>
                      <a:lnTo>
                        <a:pt x="85" y="48"/>
                      </a:lnTo>
                      <a:lnTo>
                        <a:pt x="84" y="27"/>
                      </a:lnTo>
                      <a:lnTo>
                        <a:pt x="80" y="5"/>
                      </a:lnTo>
                      <a:lnTo>
                        <a:pt x="78" y="5"/>
                      </a:lnTo>
                      <a:lnTo>
                        <a:pt x="78" y="3"/>
                      </a:lnTo>
                      <a:lnTo>
                        <a:pt x="78" y="0"/>
                      </a:lnTo>
                      <a:lnTo>
                        <a:pt x="68" y="3"/>
                      </a:lnTo>
                      <a:lnTo>
                        <a:pt x="57" y="5"/>
                      </a:lnTo>
                      <a:lnTo>
                        <a:pt x="47" y="7"/>
                      </a:lnTo>
                      <a:lnTo>
                        <a:pt x="38" y="7"/>
                      </a:lnTo>
                      <a:lnTo>
                        <a:pt x="28" y="9"/>
                      </a:lnTo>
                      <a:lnTo>
                        <a:pt x="19" y="9"/>
                      </a:lnTo>
                      <a:lnTo>
                        <a:pt x="9" y="9"/>
                      </a:lnTo>
                      <a:lnTo>
                        <a:pt x="0" y="9"/>
                      </a:lnTo>
                      <a:lnTo>
                        <a:pt x="5" y="31"/>
                      </a:lnTo>
                      <a:lnTo>
                        <a:pt x="10" y="56"/>
                      </a:lnTo>
                      <a:lnTo>
                        <a:pt x="17" y="79"/>
                      </a:lnTo>
                      <a:lnTo>
                        <a:pt x="26" y="103"/>
                      </a:lnTo>
                      <a:lnTo>
                        <a:pt x="28" y="103"/>
                      </a:lnTo>
                      <a:lnTo>
                        <a:pt x="30" y="103"/>
                      </a:lnTo>
                      <a:close/>
                    </a:path>
                  </a:pathLst>
                </a:custGeom>
                <a:solidFill>
                  <a:srgbClr val="FFFFFF"/>
                </a:solidFill>
                <a:ln w="9525">
                  <a:noFill/>
                  <a:round/>
                  <a:headEnd/>
                  <a:tailEnd/>
                </a:ln>
              </p:spPr>
              <p:txBody>
                <a:bodyPr/>
                <a:lstStyle/>
                <a:p>
                  <a:endParaRPr lang="zh-TW" altLang="en-US"/>
                </a:p>
              </p:txBody>
            </p:sp>
            <p:sp>
              <p:nvSpPr>
                <p:cNvPr id="101" name="Freeform 55"/>
                <p:cNvSpPr>
                  <a:spLocks/>
                </p:cNvSpPr>
                <p:nvPr/>
              </p:nvSpPr>
              <p:spPr bwMode="auto">
                <a:xfrm>
                  <a:off x="3708" y="2683"/>
                  <a:ext cx="78" cy="75"/>
                </a:xfrm>
                <a:custGeom>
                  <a:avLst/>
                  <a:gdLst>
                    <a:gd name="T0" fmla="*/ 0 w 104"/>
                    <a:gd name="T1" fmla="*/ 0 h 99"/>
                    <a:gd name="T2" fmla="*/ 2 w 104"/>
                    <a:gd name="T3" fmla="*/ 2 h 99"/>
                    <a:gd name="T4" fmla="*/ 2 w 104"/>
                    <a:gd name="T5" fmla="*/ 2 h 99"/>
                    <a:gd name="T6" fmla="*/ 2 w 104"/>
                    <a:gd name="T7" fmla="*/ 2 h 99"/>
                    <a:gd name="T8" fmla="*/ 2 w 104"/>
                    <a:gd name="T9" fmla="*/ 2 h 99"/>
                    <a:gd name="T10" fmla="*/ 2 w 104"/>
                    <a:gd name="T11" fmla="*/ 2 h 99"/>
                    <a:gd name="T12" fmla="*/ 2 w 104"/>
                    <a:gd name="T13" fmla="*/ 2 h 99"/>
                    <a:gd name="T14" fmla="*/ 2 w 104"/>
                    <a:gd name="T15" fmla="*/ 2 h 99"/>
                    <a:gd name="T16" fmla="*/ 2 w 104"/>
                    <a:gd name="T17" fmla="*/ 2 h 99"/>
                    <a:gd name="T18" fmla="*/ 2 w 104"/>
                    <a:gd name="T19" fmla="*/ 2 h 99"/>
                    <a:gd name="T20" fmla="*/ 2 w 104"/>
                    <a:gd name="T21" fmla="*/ 2 h 99"/>
                    <a:gd name="T22" fmla="*/ 2 w 104"/>
                    <a:gd name="T23" fmla="*/ 2 h 99"/>
                    <a:gd name="T24" fmla="*/ 2 w 104"/>
                    <a:gd name="T25" fmla="*/ 2 h 99"/>
                    <a:gd name="T26" fmla="*/ 2 w 104"/>
                    <a:gd name="T27" fmla="*/ 2 h 99"/>
                    <a:gd name="T28" fmla="*/ 2 w 104"/>
                    <a:gd name="T29" fmla="*/ 2 h 99"/>
                    <a:gd name="T30" fmla="*/ 2 w 104"/>
                    <a:gd name="T31" fmla="*/ 2 h 99"/>
                    <a:gd name="T32" fmla="*/ 2 w 104"/>
                    <a:gd name="T33" fmla="*/ 2 h 99"/>
                    <a:gd name="T34" fmla="*/ 2 w 104"/>
                    <a:gd name="T35" fmla="*/ 2 h 99"/>
                    <a:gd name="T36" fmla="*/ 2 w 104"/>
                    <a:gd name="T37" fmla="*/ 2 h 99"/>
                    <a:gd name="T38" fmla="*/ 2 w 104"/>
                    <a:gd name="T39" fmla="*/ 2 h 99"/>
                    <a:gd name="T40" fmla="*/ 2 w 104"/>
                    <a:gd name="T41" fmla="*/ 2 h 99"/>
                    <a:gd name="T42" fmla="*/ 0 w 104"/>
                    <a:gd name="T43" fmla="*/ 0 h 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99"/>
                    <a:gd name="T68" fmla="*/ 104 w 104"/>
                    <a:gd name="T69" fmla="*/ 99 h 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99">
                      <a:moveTo>
                        <a:pt x="0" y="0"/>
                      </a:moveTo>
                      <a:lnTo>
                        <a:pt x="3" y="23"/>
                      </a:lnTo>
                      <a:lnTo>
                        <a:pt x="9" y="43"/>
                      </a:lnTo>
                      <a:lnTo>
                        <a:pt x="14" y="66"/>
                      </a:lnTo>
                      <a:lnTo>
                        <a:pt x="23" y="89"/>
                      </a:lnTo>
                      <a:lnTo>
                        <a:pt x="26" y="89"/>
                      </a:lnTo>
                      <a:lnTo>
                        <a:pt x="28" y="89"/>
                      </a:lnTo>
                      <a:lnTo>
                        <a:pt x="31" y="89"/>
                      </a:lnTo>
                      <a:lnTo>
                        <a:pt x="33" y="89"/>
                      </a:lnTo>
                      <a:lnTo>
                        <a:pt x="104" y="99"/>
                      </a:lnTo>
                      <a:lnTo>
                        <a:pt x="97" y="78"/>
                      </a:lnTo>
                      <a:lnTo>
                        <a:pt x="90" y="58"/>
                      </a:lnTo>
                      <a:lnTo>
                        <a:pt x="85" y="35"/>
                      </a:lnTo>
                      <a:lnTo>
                        <a:pt x="80" y="14"/>
                      </a:lnTo>
                      <a:lnTo>
                        <a:pt x="70" y="12"/>
                      </a:lnTo>
                      <a:lnTo>
                        <a:pt x="61" y="10"/>
                      </a:lnTo>
                      <a:lnTo>
                        <a:pt x="50" y="8"/>
                      </a:lnTo>
                      <a:lnTo>
                        <a:pt x="40" y="6"/>
                      </a:lnTo>
                      <a:lnTo>
                        <a:pt x="31" y="4"/>
                      </a:lnTo>
                      <a:lnTo>
                        <a:pt x="21" y="4"/>
                      </a:lnTo>
                      <a:lnTo>
                        <a:pt x="10" y="2"/>
                      </a:lnTo>
                      <a:lnTo>
                        <a:pt x="0" y="0"/>
                      </a:lnTo>
                      <a:close/>
                    </a:path>
                  </a:pathLst>
                </a:custGeom>
                <a:solidFill>
                  <a:srgbClr val="FFFFFF"/>
                </a:solidFill>
                <a:ln w="9525">
                  <a:noFill/>
                  <a:round/>
                  <a:headEnd/>
                  <a:tailEnd/>
                </a:ln>
              </p:spPr>
              <p:txBody>
                <a:bodyPr/>
                <a:lstStyle/>
                <a:p>
                  <a:endParaRPr lang="zh-TW" altLang="en-US"/>
                </a:p>
              </p:txBody>
            </p:sp>
            <p:sp>
              <p:nvSpPr>
                <p:cNvPr id="102" name="Freeform 56"/>
                <p:cNvSpPr>
                  <a:spLocks/>
                </p:cNvSpPr>
                <p:nvPr/>
              </p:nvSpPr>
              <p:spPr bwMode="auto">
                <a:xfrm>
                  <a:off x="3777" y="2693"/>
                  <a:ext cx="81" cy="76"/>
                </a:xfrm>
                <a:custGeom>
                  <a:avLst/>
                  <a:gdLst>
                    <a:gd name="T0" fmla="*/ 0 w 108"/>
                    <a:gd name="T1" fmla="*/ 0 h 99"/>
                    <a:gd name="T2" fmla="*/ 2 w 108"/>
                    <a:gd name="T3" fmla="*/ 2 h 99"/>
                    <a:gd name="T4" fmla="*/ 2 w 108"/>
                    <a:gd name="T5" fmla="*/ 2 h 99"/>
                    <a:gd name="T6" fmla="*/ 2 w 108"/>
                    <a:gd name="T7" fmla="*/ 2 h 99"/>
                    <a:gd name="T8" fmla="*/ 2 w 108"/>
                    <a:gd name="T9" fmla="*/ 2 h 99"/>
                    <a:gd name="T10" fmla="*/ 2 w 108"/>
                    <a:gd name="T11" fmla="*/ 2 h 99"/>
                    <a:gd name="T12" fmla="*/ 2 w 108"/>
                    <a:gd name="T13" fmla="*/ 2 h 99"/>
                    <a:gd name="T14" fmla="*/ 2 w 108"/>
                    <a:gd name="T15" fmla="*/ 2 h 99"/>
                    <a:gd name="T16" fmla="*/ 2 w 108"/>
                    <a:gd name="T17" fmla="*/ 2 h 99"/>
                    <a:gd name="T18" fmla="*/ 2 w 108"/>
                    <a:gd name="T19" fmla="*/ 2 h 99"/>
                    <a:gd name="T20" fmla="*/ 2 w 108"/>
                    <a:gd name="T21" fmla="*/ 2 h 99"/>
                    <a:gd name="T22" fmla="*/ 2 w 108"/>
                    <a:gd name="T23" fmla="*/ 2 h 99"/>
                    <a:gd name="T24" fmla="*/ 2 w 108"/>
                    <a:gd name="T25" fmla="*/ 2 h 99"/>
                    <a:gd name="T26" fmla="*/ 2 w 108"/>
                    <a:gd name="T27" fmla="*/ 2 h 99"/>
                    <a:gd name="T28" fmla="*/ 2 w 108"/>
                    <a:gd name="T29" fmla="*/ 2 h 99"/>
                    <a:gd name="T30" fmla="*/ 2 w 108"/>
                    <a:gd name="T31" fmla="*/ 2 h 99"/>
                    <a:gd name="T32" fmla="*/ 2 w 108"/>
                    <a:gd name="T33" fmla="*/ 2 h 99"/>
                    <a:gd name="T34" fmla="*/ 0 w 108"/>
                    <a:gd name="T35" fmla="*/ 0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8"/>
                    <a:gd name="T55" fmla="*/ 0 h 99"/>
                    <a:gd name="T56" fmla="*/ 108 w 108"/>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8" h="99">
                      <a:moveTo>
                        <a:pt x="0" y="0"/>
                      </a:moveTo>
                      <a:lnTo>
                        <a:pt x="5" y="23"/>
                      </a:lnTo>
                      <a:lnTo>
                        <a:pt x="12" y="44"/>
                      </a:lnTo>
                      <a:lnTo>
                        <a:pt x="21" y="66"/>
                      </a:lnTo>
                      <a:lnTo>
                        <a:pt x="28" y="89"/>
                      </a:lnTo>
                      <a:lnTo>
                        <a:pt x="108" y="99"/>
                      </a:lnTo>
                      <a:lnTo>
                        <a:pt x="101" y="77"/>
                      </a:lnTo>
                      <a:lnTo>
                        <a:pt x="94" y="54"/>
                      </a:lnTo>
                      <a:lnTo>
                        <a:pt x="89" y="31"/>
                      </a:lnTo>
                      <a:lnTo>
                        <a:pt x="84" y="9"/>
                      </a:lnTo>
                      <a:lnTo>
                        <a:pt x="73" y="9"/>
                      </a:lnTo>
                      <a:lnTo>
                        <a:pt x="63" y="9"/>
                      </a:lnTo>
                      <a:lnTo>
                        <a:pt x="52" y="7"/>
                      </a:lnTo>
                      <a:lnTo>
                        <a:pt x="42" y="7"/>
                      </a:lnTo>
                      <a:lnTo>
                        <a:pt x="32" y="5"/>
                      </a:lnTo>
                      <a:lnTo>
                        <a:pt x="21" y="2"/>
                      </a:lnTo>
                      <a:lnTo>
                        <a:pt x="11" y="2"/>
                      </a:lnTo>
                      <a:lnTo>
                        <a:pt x="0" y="0"/>
                      </a:lnTo>
                      <a:close/>
                    </a:path>
                  </a:pathLst>
                </a:custGeom>
                <a:solidFill>
                  <a:srgbClr val="FFFFFF"/>
                </a:solidFill>
                <a:ln w="9525">
                  <a:noFill/>
                  <a:round/>
                  <a:headEnd/>
                  <a:tailEnd/>
                </a:ln>
              </p:spPr>
              <p:txBody>
                <a:bodyPr/>
                <a:lstStyle/>
                <a:p>
                  <a:endParaRPr lang="zh-TW" altLang="en-US"/>
                </a:p>
              </p:txBody>
            </p:sp>
            <p:sp>
              <p:nvSpPr>
                <p:cNvPr id="103" name="Freeform 57"/>
                <p:cNvSpPr>
                  <a:spLocks/>
                </p:cNvSpPr>
                <p:nvPr/>
              </p:nvSpPr>
              <p:spPr bwMode="auto">
                <a:xfrm>
                  <a:off x="3666" y="2674"/>
                  <a:ext cx="50" cy="74"/>
                </a:xfrm>
                <a:custGeom>
                  <a:avLst/>
                  <a:gdLst>
                    <a:gd name="T0" fmla="*/ 0 w 66"/>
                    <a:gd name="T1" fmla="*/ 0 h 98"/>
                    <a:gd name="T2" fmla="*/ 0 w 66"/>
                    <a:gd name="T3" fmla="*/ 2 h 98"/>
                    <a:gd name="T4" fmla="*/ 2 w 66"/>
                    <a:gd name="T5" fmla="*/ 2 h 98"/>
                    <a:gd name="T6" fmla="*/ 2 w 66"/>
                    <a:gd name="T7" fmla="*/ 2 h 98"/>
                    <a:gd name="T8" fmla="*/ 2 w 66"/>
                    <a:gd name="T9" fmla="*/ 2 h 98"/>
                    <a:gd name="T10" fmla="*/ 2 w 66"/>
                    <a:gd name="T11" fmla="*/ 2 h 98"/>
                    <a:gd name="T12" fmla="*/ 2 w 66"/>
                    <a:gd name="T13" fmla="*/ 2 h 98"/>
                    <a:gd name="T14" fmla="*/ 2 w 66"/>
                    <a:gd name="T15" fmla="*/ 2 h 98"/>
                    <a:gd name="T16" fmla="*/ 2 w 66"/>
                    <a:gd name="T17" fmla="*/ 2 h 98"/>
                    <a:gd name="T18" fmla="*/ 2 w 66"/>
                    <a:gd name="T19" fmla="*/ 2 h 98"/>
                    <a:gd name="T20" fmla="*/ 2 w 66"/>
                    <a:gd name="T21" fmla="*/ 2 h 98"/>
                    <a:gd name="T22" fmla="*/ 2 w 66"/>
                    <a:gd name="T23" fmla="*/ 2 h 98"/>
                    <a:gd name="T24" fmla="*/ 2 w 66"/>
                    <a:gd name="T25" fmla="*/ 2 h 98"/>
                    <a:gd name="T26" fmla="*/ 2 w 66"/>
                    <a:gd name="T27" fmla="*/ 2 h 98"/>
                    <a:gd name="T28" fmla="*/ 2 w 66"/>
                    <a:gd name="T29" fmla="*/ 2 h 98"/>
                    <a:gd name="T30" fmla="*/ 2 w 66"/>
                    <a:gd name="T31" fmla="*/ 2 h 98"/>
                    <a:gd name="T32" fmla="*/ 2 w 66"/>
                    <a:gd name="T33" fmla="*/ 2 h 98"/>
                    <a:gd name="T34" fmla="*/ 2 w 66"/>
                    <a:gd name="T35" fmla="*/ 2 h 98"/>
                    <a:gd name="T36" fmla="*/ 2 w 66"/>
                    <a:gd name="T37" fmla="*/ 2 h 98"/>
                    <a:gd name="T38" fmla="*/ 2 w 66"/>
                    <a:gd name="T39" fmla="*/ 2 h 98"/>
                    <a:gd name="T40" fmla="*/ 0 w 66"/>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98"/>
                    <a:gd name="T65" fmla="*/ 66 w 66"/>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98">
                      <a:moveTo>
                        <a:pt x="0" y="0"/>
                      </a:moveTo>
                      <a:lnTo>
                        <a:pt x="0" y="6"/>
                      </a:lnTo>
                      <a:lnTo>
                        <a:pt x="2" y="12"/>
                      </a:lnTo>
                      <a:lnTo>
                        <a:pt x="2" y="18"/>
                      </a:lnTo>
                      <a:lnTo>
                        <a:pt x="4" y="24"/>
                      </a:lnTo>
                      <a:lnTo>
                        <a:pt x="9" y="47"/>
                      </a:lnTo>
                      <a:lnTo>
                        <a:pt x="16" y="63"/>
                      </a:lnTo>
                      <a:lnTo>
                        <a:pt x="23" y="76"/>
                      </a:lnTo>
                      <a:lnTo>
                        <a:pt x="30" y="84"/>
                      </a:lnTo>
                      <a:lnTo>
                        <a:pt x="37" y="90"/>
                      </a:lnTo>
                      <a:lnTo>
                        <a:pt x="46" y="94"/>
                      </a:lnTo>
                      <a:lnTo>
                        <a:pt x="56" y="96"/>
                      </a:lnTo>
                      <a:lnTo>
                        <a:pt x="66" y="98"/>
                      </a:lnTo>
                      <a:lnTo>
                        <a:pt x="59" y="76"/>
                      </a:lnTo>
                      <a:lnTo>
                        <a:pt x="52" y="51"/>
                      </a:lnTo>
                      <a:lnTo>
                        <a:pt x="47" y="28"/>
                      </a:lnTo>
                      <a:lnTo>
                        <a:pt x="44" y="6"/>
                      </a:lnTo>
                      <a:lnTo>
                        <a:pt x="33" y="4"/>
                      </a:lnTo>
                      <a:lnTo>
                        <a:pt x="23" y="2"/>
                      </a:lnTo>
                      <a:lnTo>
                        <a:pt x="11" y="2"/>
                      </a:lnTo>
                      <a:lnTo>
                        <a:pt x="0" y="0"/>
                      </a:lnTo>
                      <a:close/>
                    </a:path>
                  </a:pathLst>
                </a:custGeom>
                <a:solidFill>
                  <a:srgbClr val="FFFFFF"/>
                </a:solidFill>
                <a:ln w="9525">
                  <a:noFill/>
                  <a:round/>
                  <a:headEnd/>
                  <a:tailEnd/>
                </a:ln>
              </p:spPr>
              <p:txBody>
                <a:bodyPr/>
                <a:lstStyle/>
                <a:p>
                  <a:endParaRPr lang="zh-TW" altLang="en-US"/>
                </a:p>
              </p:txBody>
            </p:sp>
            <p:sp>
              <p:nvSpPr>
                <p:cNvPr id="104" name="Freeform 58"/>
                <p:cNvSpPr>
                  <a:spLocks/>
                </p:cNvSpPr>
                <p:nvPr/>
              </p:nvSpPr>
              <p:spPr bwMode="auto">
                <a:xfrm>
                  <a:off x="3669" y="2587"/>
                  <a:ext cx="214" cy="44"/>
                </a:xfrm>
                <a:custGeom>
                  <a:avLst/>
                  <a:gdLst>
                    <a:gd name="T0" fmla="*/ 2 w 285"/>
                    <a:gd name="T1" fmla="*/ 2 h 58"/>
                    <a:gd name="T2" fmla="*/ 2 w 285"/>
                    <a:gd name="T3" fmla="*/ 2 h 58"/>
                    <a:gd name="T4" fmla="*/ 2 w 285"/>
                    <a:gd name="T5" fmla="*/ 2 h 58"/>
                    <a:gd name="T6" fmla="*/ 2 w 285"/>
                    <a:gd name="T7" fmla="*/ 2 h 58"/>
                    <a:gd name="T8" fmla="*/ 2 w 285"/>
                    <a:gd name="T9" fmla="*/ 2 h 58"/>
                    <a:gd name="T10" fmla="*/ 2 w 285"/>
                    <a:gd name="T11" fmla="*/ 2 h 58"/>
                    <a:gd name="T12" fmla="*/ 2 w 285"/>
                    <a:gd name="T13" fmla="*/ 2 h 58"/>
                    <a:gd name="T14" fmla="*/ 2 w 285"/>
                    <a:gd name="T15" fmla="*/ 2 h 58"/>
                    <a:gd name="T16" fmla="*/ 2 w 285"/>
                    <a:gd name="T17" fmla="*/ 2 h 58"/>
                    <a:gd name="T18" fmla="*/ 2 w 285"/>
                    <a:gd name="T19" fmla="*/ 2 h 58"/>
                    <a:gd name="T20" fmla="*/ 2 w 285"/>
                    <a:gd name="T21" fmla="*/ 2 h 58"/>
                    <a:gd name="T22" fmla="*/ 2 w 285"/>
                    <a:gd name="T23" fmla="*/ 2 h 58"/>
                    <a:gd name="T24" fmla="*/ 2 w 285"/>
                    <a:gd name="T25" fmla="*/ 2 h 58"/>
                    <a:gd name="T26" fmla="*/ 2 w 285"/>
                    <a:gd name="T27" fmla="*/ 2 h 58"/>
                    <a:gd name="T28" fmla="*/ 2 w 285"/>
                    <a:gd name="T29" fmla="*/ 0 h 58"/>
                    <a:gd name="T30" fmla="*/ 2 w 285"/>
                    <a:gd name="T31" fmla="*/ 2 h 58"/>
                    <a:gd name="T32" fmla="*/ 2 w 285"/>
                    <a:gd name="T33" fmla="*/ 2 h 58"/>
                    <a:gd name="T34" fmla="*/ 2 w 285"/>
                    <a:gd name="T35" fmla="*/ 2 h 58"/>
                    <a:gd name="T36" fmla="*/ 0 w 285"/>
                    <a:gd name="T37" fmla="*/ 2 h 58"/>
                    <a:gd name="T38" fmla="*/ 2 w 285"/>
                    <a:gd name="T39" fmla="*/ 2 h 58"/>
                    <a:gd name="T40" fmla="*/ 2 w 285"/>
                    <a:gd name="T41" fmla="*/ 2 h 58"/>
                    <a:gd name="T42" fmla="*/ 2 w 285"/>
                    <a:gd name="T43" fmla="*/ 2 h 58"/>
                    <a:gd name="T44" fmla="*/ 2 w 285"/>
                    <a:gd name="T45" fmla="*/ 2 h 58"/>
                    <a:gd name="T46" fmla="*/ 2 w 285"/>
                    <a:gd name="T47" fmla="*/ 2 h 58"/>
                    <a:gd name="T48" fmla="*/ 2 w 285"/>
                    <a:gd name="T49" fmla="*/ 2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5"/>
                    <a:gd name="T76" fmla="*/ 0 h 58"/>
                    <a:gd name="T77" fmla="*/ 285 w 285"/>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5" h="58">
                      <a:moveTo>
                        <a:pt x="153" y="44"/>
                      </a:moveTo>
                      <a:lnTo>
                        <a:pt x="179" y="37"/>
                      </a:lnTo>
                      <a:lnTo>
                        <a:pt x="205" y="35"/>
                      </a:lnTo>
                      <a:lnTo>
                        <a:pt x="228" y="37"/>
                      </a:lnTo>
                      <a:lnTo>
                        <a:pt x="247" y="39"/>
                      </a:lnTo>
                      <a:lnTo>
                        <a:pt x="263" y="42"/>
                      </a:lnTo>
                      <a:lnTo>
                        <a:pt x="275" y="46"/>
                      </a:lnTo>
                      <a:lnTo>
                        <a:pt x="282" y="48"/>
                      </a:lnTo>
                      <a:lnTo>
                        <a:pt x="285" y="50"/>
                      </a:lnTo>
                      <a:lnTo>
                        <a:pt x="280" y="46"/>
                      </a:lnTo>
                      <a:lnTo>
                        <a:pt x="268" y="35"/>
                      </a:lnTo>
                      <a:lnTo>
                        <a:pt x="245" y="23"/>
                      </a:lnTo>
                      <a:lnTo>
                        <a:pt x="216" y="11"/>
                      </a:lnTo>
                      <a:lnTo>
                        <a:pt x="177" y="2"/>
                      </a:lnTo>
                      <a:lnTo>
                        <a:pt x="132" y="0"/>
                      </a:lnTo>
                      <a:lnTo>
                        <a:pt x="80" y="7"/>
                      </a:lnTo>
                      <a:lnTo>
                        <a:pt x="21" y="25"/>
                      </a:lnTo>
                      <a:lnTo>
                        <a:pt x="3" y="35"/>
                      </a:lnTo>
                      <a:lnTo>
                        <a:pt x="0" y="44"/>
                      </a:lnTo>
                      <a:lnTo>
                        <a:pt x="8" y="52"/>
                      </a:lnTo>
                      <a:lnTo>
                        <a:pt x="26" y="56"/>
                      </a:lnTo>
                      <a:lnTo>
                        <a:pt x="52" y="58"/>
                      </a:lnTo>
                      <a:lnTo>
                        <a:pt x="83" y="56"/>
                      </a:lnTo>
                      <a:lnTo>
                        <a:pt x="116" y="52"/>
                      </a:lnTo>
                      <a:lnTo>
                        <a:pt x="153" y="44"/>
                      </a:lnTo>
                      <a:close/>
                    </a:path>
                  </a:pathLst>
                </a:custGeom>
                <a:solidFill>
                  <a:srgbClr val="DD0049"/>
                </a:solidFill>
                <a:ln w="9525">
                  <a:noFill/>
                  <a:round/>
                  <a:headEnd/>
                  <a:tailEnd/>
                </a:ln>
              </p:spPr>
              <p:txBody>
                <a:bodyPr/>
                <a:lstStyle/>
                <a:p>
                  <a:endParaRPr lang="zh-TW" altLang="en-US"/>
                </a:p>
              </p:txBody>
            </p:sp>
            <p:sp>
              <p:nvSpPr>
                <p:cNvPr id="105" name="Freeform 59"/>
                <p:cNvSpPr>
                  <a:spLocks/>
                </p:cNvSpPr>
                <p:nvPr/>
              </p:nvSpPr>
              <p:spPr bwMode="auto">
                <a:xfrm>
                  <a:off x="3685" y="2609"/>
                  <a:ext cx="106" cy="13"/>
                </a:xfrm>
                <a:custGeom>
                  <a:avLst/>
                  <a:gdLst>
                    <a:gd name="T0" fmla="*/ 1 w 142"/>
                    <a:gd name="T1" fmla="*/ 0 h 17"/>
                    <a:gd name="T2" fmla="*/ 1 w 142"/>
                    <a:gd name="T3" fmla="*/ 2 h 17"/>
                    <a:gd name="T4" fmla="*/ 1 w 142"/>
                    <a:gd name="T5" fmla="*/ 2 h 17"/>
                    <a:gd name="T6" fmla="*/ 1 w 142"/>
                    <a:gd name="T7" fmla="*/ 2 h 17"/>
                    <a:gd name="T8" fmla="*/ 1 w 142"/>
                    <a:gd name="T9" fmla="*/ 2 h 17"/>
                    <a:gd name="T10" fmla="*/ 1 w 142"/>
                    <a:gd name="T11" fmla="*/ 2 h 17"/>
                    <a:gd name="T12" fmla="*/ 1 w 142"/>
                    <a:gd name="T13" fmla="*/ 2 h 17"/>
                    <a:gd name="T14" fmla="*/ 1 w 142"/>
                    <a:gd name="T15" fmla="*/ 2 h 17"/>
                    <a:gd name="T16" fmla="*/ 1 w 142"/>
                    <a:gd name="T17" fmla="*/ 2 h 17"/>
                    <a:gd name="T18" fmla="*/ 0 w 142"/>
                    <a:gd name="T19" fmla="*/ 2 h 17"/>
                    <a:gd name="T20" fmla="*/ 1 w 142"/>
                    <a:gd name="T21" fmla="*/ 2 h 17"/>
                    <a:gd name="T22" fmla="*/ 1 w 142"/>
                    <a:gd name="T23" fmla="*/ 2 h 17"/>
                    <a:gd name="T24" fmla="*/ 1 w 142"/>
                    <a:gd name="T25" fmla="*/ 0 h 17"/>
                    <a:gd name="T26" fmla="*/ 1 w 142"/>
                    <a:gd name="T27" fmla="*/ 0 h 17"/>
                    <a:gd name="T28" fmla="*/ 1 w 142"/>
                    <a:gd name="T29" fmla="*/ 0 h 17"/>
                    <a:gd name="T30" fmla="*/ 1 w 142"/>
                    <a:gd name="T31" fmla="*/ 0 h 17"/>
                    <a:gd name="T32" fmla="*/ 1 w 142"/>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7"/>
                    <a:gd name="T53" fmla="*/ 142 w 142"/>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7">
                      <a:moveTo>
                        <a:pt x="142" y="0"/>
                      </a:moveTo>
                      <a:lnTo>
                        <a:pt x="139" y="2"/>
                      </a:lnTo>
                      <a:lnTo>
                        <a:pt x="128" y="4"/>
                      </a:lnTo>
                      <a:lnTo>
                        <a:pt x="111" y="8"/>
                      </a:lnTo>
                      <a:lnTo>
                        <a:pt x="92" y="13"/>
                      </a:lnTo>
                      <a:lnTo>
                        <a:pt x="69" y="15"/>
                      </a:lnTo>
                      <a:lnTo>
                        <a:pt x="47" y="17"/>
                      </a:lnTo>
                      <a:lnTo>
                        <a:pt x="24" y="15"/>
                      </a:lnTo>
                      <a:lnTo>
                        <a:pt x="5" y="10"/>
                      </a:lnTo>
                      <a:lnTo>
                        <a:pt x="0" y="6"/>
                      </a:lnTo>
                      <a:lnTo>
                        <a:pt x="10" y="4"/>
                      </a:lnTo>
                      <a:lnTo>
                        <a:pt x="33" y="2"/>
                      </a:lnTo>
                      <a:lnTo>
                        <a:pt x="61" y="0"/>
                      </a:lnTo>
                      <a:lnTo>
                        <a:pt x="88" y="0"/>
                      </a:lnTo>
                      <a:lnTo>
                        <a:pt x="116" y="0"/>
                      </a:lnTo>
                      <a:lnTo>
                        <a:pt x="135" y="0"/>
                      </a:lnTo>
                      <a:lnTo>
                        <a:pt x="142" y="0"/>
                      </a:lnTo>
                      <a:close/>
                    </a:path>
                  </a:pathLst>
                </a:custGeom>
                <a:solidFill>
                  <a:srgbClr val="EA4F7F"/>
                </a:solidFill>
                <a:ln w="9525">
                  <a:noFill/>
                  <a:round/>
                  <a:headEnd/>
                  <a:tailEnd/>
                </a:ln>
              </p:spPr>
              <p:txBody>
                <a:bodyPr/>
                <a:lstStyle/>
                <a:p>
                  <a:endParaRPr lang="zh-TW" altLang="en-US"/>
                </a:p>
              </p:txBody>
            </p:sp>
            <p:sp>
              <p:nvSpPr>
                <p:cNvPr id="106" name="Freeform 60"/>
                <p:cNvSpPr>
                  <a:spLocks/>
                </p:cNvSpPr>
                <p:nvPr/>
              </p:nvSpPr>
              <p:spPr bwMode="auto">
                <a:xfrm>
                  <a:off x="3685" y="2731"/>
                  <a:ext cx="212" cy="60"/>
                </a:xfrm>
                <a:custGeom>
                  <a:avLst/>
                  <a:gdLst>
                    <a:gd name="T0" fmla="*/ 1 w 283"/>
                    <a:gd name="T1" fmla="*/ 2 h 78"/>
                    <a:gd name="T2" fmla="*/ 1 w 283"/>
                    <a:gd name="T3" fmla="*/ 2 h 78"/>
                    <a:gd name="T4" fmla="*/ 1 w 283"/>
                    <a:gd name="T5" fmla="*/ 2 h 78"/>
                    <a:gd name="T6" fmla="*/ 1 w 283"/>
                    <a:gd name="T7" fmla="*/ 2 h 78"/>
                    <a:gd name="T8" fmla="*/ 1 w 283"/>
                    <a:gd name="T9" fmla="*/ 2 h 78"/>
                    <a:gd name="T10" fmla="*/ 1 w 283"/>
                    <a:gd name="T11" fmla="*/ 2 h 78"/>
                    <a:gd name="T12" fmla="*/ 1 w 283"/>
                    <a:gd name="T13" fmla="*/ 2 h 78"/>
                    <a:gd name="T14" fmla="*/ 1 w 283"/>
                    <a:gd name="T15" fmla="*/ 2 h 78"/>
                    <a:gd name="T16" fmla="*/ 1 w 283"/>
                    <a:gd name="T17" fmla="*/ 2 h 78"/>
                    <a:gd name="T18" fmla="*/ 1 w 283"/>
                    <a:gd name="T19" fmla="*/ 2 h 78"/>
                    <a:gd name="T20" fmla="*/ 1 w 283"/>
                    <a:gd name="T21" fmla="*/ 2 h 78"/>
                    <a:gd name="T22" fmla="*/ 1 w 283"/>
                    <a:gd name="T23" fmla="*/ 2 h 78"/>
                    <a:gd name="T24" fmla="*/ 1 w 283"/>
                    <a:gd name="T25" fmla="*/ 2 h 78"/>
                    <a:gd name="T26" fmla="*/ 1 w 283"/>
                    <a:gd name="T27" fmla="*/ 2 h 78"/>
                    <a:gd name="T28" fmla="*/ 1 w 283"/>
                    <a:gd name="T29" fmla="*/ 2 h 78"/>
                    <a:gd name="T30" fmla="*/ 1 w 283"/>
                    <a:gd name="T31" fmla="*/ 2 h 78"/>
                    <a:gd name="T32" fmla="*/ 1 w 283"/>
                    <a:gd name="T33" fmla="*/ 2 h 78"/>
                    <a:gd name="T34" fmla="*/ 0 w 283"/>
                    <a:gd name="T35" fmla="*/ 2 h 78"/>
                    <a:gd name="T36" fmla="*/ 1 w 283"/>
                    <a:gd name="T37" fmla="*/ 0 h 78"/>
                    <a:gd name="T38" fmla="*/ 1 w 283"/>
                    <a:gd name="T39" fmla="*/ 0 h 78"/>
                    <a:gd name="T40" fmla="*/ 1 w 283"/>
                    <a:gd name="T41" fmla="*/ 2 h 78"/>
                    <a:gd name="T42" fmla="*/ 1 w 283"/>
                    <a:gd name="T43" fmla="*/ 2 h 78"/>
                    <a:gd name="T44" fmla="*/ 1 w 283"/>
                    <a:gd name="T45" fmla="*/ 2 h 78"/>
                    <a:gd name="T46" fmla="*/ 1 w 283"/>
                    <a:gd name="T47" fmla="*/ 2 h 78"/>
                    <a:gd name="T48" fmla="*/ 1 w 283"/>
                    <a:gd name="T49" fmla="*/ 2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3"/>
                    <a:gd name="T76" fmla="*/ 0 h 78"/>
                    <a:gd name="T77" fmla="*/ 283 w 283"/>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3" h="78">
                      <a:moveTo>
                        <a:pt x="149" y="37"/>
                      </a:moveTo>
                      <a:lnTo>
                        <a:pt x="174" y="41"/>
                      </a:lnTo>
                      <a:lnTo>
                        <a:pt x="198" y="45"/>
                      </a:lnTo>
                      <a:lnTo>
                        <a:pt x="221" y="49"/>
                      </a:lnTo>
                      <a:lnTo>
                        <a:pt x="240" y="51"/>
                      </a:lnTo>
                      <a:lnTo>
                        <a:pt x="257" y="53"/>
                      </a:lnTo>
                      <a:lnTo>
                        <a:pt x="271" y="55"/>
                      </a:lnTo>
                      <a:lnTo>
                        <a:pt x="280" y="55"/>
                      </a:lnTo>
                      <a:lnTo>
                        <a:pt x="283" y="55"/>
                      </a:lnTo>
                      <a:lnTo>
                        <a:pt x="276" y="58"/>
                      </a:lnTo>
                      <a:lnTo>
                        <a:pt x="256" y="66"/>
                      </a:lnTo>
                      <a:lnTo>
                        <a:pt x="224" y="74"/>
                      </a:lnTo>
                      <a:lnTo>
                        <a:pt x="184" y="78"/>
                      </a:lnTo>
                      <a:lnTo>
                        <a:pt x="141" y="78"/>
                      </a:lnTo>
                      <a:lnTo>
                        <a:pt x="95" y="70"/>
                      </a:lnTo>
                      <a:lnTo>
                        <a:pt x="48" y="49"/>
                      </a:lnTo>
                      <a:lnTo>
                        <a:pt x="7" y="12"/>
                      </a:lnTo>
                      <a:lnTo>
                        <a:pt x="0" y="4"/>
                      </a:lnTo>
                      <a:lnTo>
                        <a:pt x="1" y="0"/>
                      </a:lnTo>
                      <a:lnTo>
                        <a:pt x="10" y="0"/>
                      </a:lnTo>
                      <a:lnTo>
                        <a:pt x="24" y="2"/>
                      </a:lnTo>
                      <a:lnTo>
                        <a:pt x="47" y="10"/>
                      </a:lnTo>
                      <a:lnTo>
                        <a:pt x="74" y="18"/>
                      </a:lnTo>
                      <a:lnTo>
                        <a:pt x="109" y="27"/>
                      </a:lnTo>
                      <a:lnTo>
                        <a:pt x="149" y="37"/>
                      </a:lnTo>
                      <a:close/>
                    </a:path>
                  </a:pathLst>
                </a:custGeom>
                <a:solidFill>
                  <a:srgbClr val="DD0049"/>
                </a:solidFill>
                <a:ln w="9525">
                  <a:noFill/>
                  <a:round/>
                  <a:headEnd/>
                  <a:tailEnd/>
                </a:ln>
              </p:spPr>
              <p:txBody>
                <a:bodyPr/>
                <a:lstStyle/>
                <a:p>
                  <a:endParaRPr lang="zh-TW" altLang="en-US"/>
                </a:p>
              </p:txBody>
            </p:sp>
            <p:sp>
              <p:nvSpPr>
                <p:cNvPr id="107" name="Freeform 61"/>
                <p:cNvSpPr>
                  <a:spLocks/>
                </p:cNvSpPr>
                <p:nvPr/>
              </p:nvSpPr>
              <p:spPr bwMode="auto">
                <a:xfrm>
                  <a:off x="3710" y="2746"/>
                  <a:ext cx="108" cy="24"/>
                </a:xfrm>
                <a:custGeom>
                  <a:avLst/>
                  <a:gdLst>
                    <a:gd name="T0" fmla="*/ 2 w 143"/>
                    <a:gd name="T1" fmla="*/ 2 h 31"/>
                    <a:gd name="T2" fmla="*/ 2 w 143"/>
                    <a:gd name="T3" fmla="*/ 2 h 31"/>
                    <a:gd name="T4" fmla="*/ 2 w 143"/>
                    <a:gd name="T5" fmla="*/ 2 h 31"/>
                    <a:gd name="T6" fmla="*/ 2 w 143"/>
                    <a:gd name="T7" fmla="*/ 2 h 31"/>
                    <a:gd name="T8" fmla="*/ 2 w 143"/>
                    <a:gd name="T9" fmla="*/ 2 h 31"/>
                    <a:gd name="T10" fmla="*/ 2 w 143"/>
                    <a:gd name="T11" fmla="*/ 2 h 31"/>
                    <a:gd name="T12" fmla="*/ 2 w 143"/>
                    <a:gd name="T13" fmla="*/ 2 h 31"/>
                    <a:gd name="T14" fmla="*/ 2 w 143"/>
                    <a:gd name="T15" fmla="*/ 2 h 31"/>
                    <a:gd name="T16" fmla="*/ 2 w 143"/>
                    <a:gd name="T17" fmla="*/ 2 h 31"/>
                    <a:gd name="T18" fmla="*/ 0 w 143"/>
                    <a:gd name="T19" fmla="*/ 0 h 31"/>
                    <a:gd name="T20" fmla="*/ 2 w 143"/>
                    <a:gd name="T21" fmla="*/ 0 h 31"/>
                    <a:gd name="T22" fmla="*/ 2 w 143"/>
                    <a:gd name="T23" fmla="*/ 2 h 31"/>
                    <a:gd name="T24" fmla="*/ 2 w 143"/>
                    <a:gd name="T25" fmla="*/ 2 h 31"/>
                    <a:gd name="T26" fmla="*/ 2 w 143"/>
                    <a:gd name="T27" fmla="*/ 2 h 31"/>
                    <a:gd name="T28" fmla="*/ 2 w 143"/>
                    <a:gd name="T29" fmla="*/ 2 h 31"/>
                    <a:gd name="T30" fmla="*/ 2 w 143"/>
                    <a:gd name="T31" fmla="*/ 2 h 31"/>
                    <a:gd name="T32" fmla="*/ 2 w 143"/>
                    <a:gd name="T33" fmla="*/ 2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31"/>
                    <a:gd name="T53" fmla="*/ 143 w 143"/>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31">
                      <a:moveTo>
                        <a:pt x="143" y="31"/>
                      </a:moveTo>
                      <a:lnTo>
                        <a:pt x="140" y="31"/>
                      </a:lnTo>
                      <a:lnTo>
                        <a:pt x="128" y="31"/>
                      </a:lnTo>
                      <a:lnTo>
                        <a:pt x="112" y="31"/>
                      </a:lnTo>
                      <a:lnTo>
                        <a:pt x="91" y="31"/>
                      </a:lnTo>
                      <a:lnTo>
                        <a:pt x="70" y="29"/>
                      </a:lnTo>
                      <a:lnTo>
                        <a:pt x="47" y="25"/>
                      </a:lnTo>
                      <a:lnTo>
                        <a:pt x="27" y="19"/>
                      </a:lnTo>
                      <a:lnTo>
                        <a:pt x="7" y="9"/>
                      </a:lnTo>
                      <a:lnTo>
                        <a:pt x="0" y="0"/>
                      </a:lnTo>
                      <a:lnTo>
                        <a:pt x="9" y="0"/>
                      </a:lnTo>
                      <a:lnTo>
                        <a:pt x="30" y="2"/>
                      </a:lnTo>
                      <a:lnTo>
                        <a:pt x="58" y="9"/>
                      </a:lnTo>
                      <a:lnTo>
                        <a:pt x="87" y="17"/>
                      </a:lnTo>
                      <a:lnTo>
                        <a:pt x="115" y="23"/>
                      </a:lnTo>
                      <a:lnTo>
                        <a:pt x="136" y="29"/>
                      </a:lnTo>
                      <a:lnTo>
                        <a:pt x="143" y="31"/>
                      </a:lnTo>
                      <a:close/>
                    </a:path>
                  </a:pathLst>
                </a:custGeom>
                <a:solidFill>
                  <a:srgbClr val="EA4F7F"/>
                </a:solidFill>
                <a:ln w="9525">
                  <a:noFill/>
                  <a:round/>
                  <a:headEnd/>
                  <a:tailEnd/>
                </a:ln>
              </p:spPr>
              <p:txBody>
                <a:bodyPr/>
                <a:lstStyle/>
                <a:p>
                  <a:endParaRPr lang="zh-TW" altLang="en-US"/>
                </a:p>
              </p:txBody>
            </p:sp>
            <p:sp>
              <p:nvSpPr>
                <p:cNvPr id="108" name="Freeform 62"/>
                <p:cNvSpPr>
                  <a:spLocks/>
                </p:cNvSpPr>
                <p:nvPr/>
              </p:nvSpPr>
              <p:spPr bwMode="auto">
                <a:xfrm>
                  <a:off x="3856" y="2337"/>
                  <a:ext cx="282" cy="148"/>
                </a:xfrm>
                <a:custGeom>
                  <a:avLst/>
                  <a:gdLst>
                    <a:gd name="T0" fmla="*/ 2 w 376"/>
                    <a:gd name="T1" fmla="*/ 2 h 195"/>
                    <a:gd name="T2" fmla="*/ 2 w 376"/>
                    <a:gd name="T3" fmla="*/ 2 h 195"/>
                    <a:gd name="T4" fmla="*/ 2 w 376"/>
                    <a:gd name="T5" fmla="*/ 2 h 195"/>
                    <a:gd name="T6" fmla="*/ 2 w 376"/>
                    <a:gd name="T7" fmla="*/ 2 h 195"/>
                    <a:gd name="T8" fmla="*/ 2 w 376"/>
                    <a:gd name="T9" fmla="*/ 2 h 195"/>
                    <a:gd name="T10" fmla="*/ 2 w 376"/>
                    <a:gd name="T11" fmla="*/ 2 h 195"/>
                    <a:gd name="T12" fmla="*/ 2 w 376"/>
                    <a:gd name="T13" fmla="*/ 2 h 195"/>
                    <a:gd name="T14" fmla="*/ 2 w 376"/>
                    <a:gd name="T15" fmla="*/ 2 h 195"/>
                    <a:gd name="T16" fmla="*/ 0 w 376"/>
                    <a:gd name="T17" fmla="*/ 2 h 195"/>
                    <a:gd name="T18" fmla="*/ 2 w 376"/>
                    <a:gd name="T19" fmla="*/ 2 h 195"/>
                    <a:gd name="T20" fmla="*/ 2 w 376"/>
                    <a:gd name="T21" fmla="*/ 2 h 195"/>
                    <a:gd name="T22" fmla="*/ 2 w 376"/>
                    <a:gd name="T23" fmla="*/ 2 h 195"/>
                    <a:gd name="T24" fmla="*/ 2 w 376"/>
                    <a:gd name="T25" fmla="*/ 2 h 195"/>
                    <a:gd name="T26" fmla="*/ 2 w 376"/>
                    <a:gd name="T27" fmla="*/ 2 h 195"/>
                    <a:gd name="T28" fmla="*/ 2 w 376"/>
                    <a:gd name="T29" fmla="*/ 2 h 195"/>
                    <a:gd name="T30" fmla="*/ 2 w 376"/>
                    <a:gd name="T31" fmla="*/ 2 h 195"/>
                    <a:gd name="T32" fmla="*/ 2 w 376"/>
                    <a:gd name="T33" fmla="*/ 0 h 195"/>
                    <a:gd name="T34" fmla="*/ 2 w 376"/>
                    <a:gd name="T35" fmla="*/ 2 h 195"/>
                    <a:gd name="T36" fmla="*/ 2 w 376"/>
                    <a:gd name="T37" fmla="*/ 2 h 195"/>
                    <a:gd name="T38" fmla="*/ 2 w 376"/>
                    <a:gd name="T39" fmla="*/ 2 h 195"/>
                    <a:gd name="T40" fmla="*/ 2 w 376"/>
                    <a:gd name="T41" fmla="*/ 2 h 195"/>
                    <a:gd name="T42" fmla="*/ 2 w 376"/>
                    <a:gd name="T43" fmla="*/ 2 h 195"/>
                    <a:gd name="T44" fmla="*/ 2 w 376"/>
                    <a:gd name="T45" fmla="*/ 2 h 195"/>
                    <a:gd name="T46" fmla="*/ 2 w 376"/>
                    <a:gd name="T47" fmla="*/ 2 h 195"/>
                    <a:gd name="T48" fmla="*/ 2 w 376"/>
                    <a:gd name="T49" fmla="*/ 2 h 195"/>
                    <a:gd name="T50" fmla="*/ 2 w 376"/>
                    <a:gd name="T51" fmla="*/ 2 h 195"/>
                    <a:gd name="T52" fmla="*/ 2 w 376"/>
                    <a:gd name="T53" fmla="*/ 2 h 195"/>
                    <a:gd name="T54" fmla="*/ 2 w 376"/>
                    <a:gd name="T55" fmla="*/ 2 h 195"/>
                    <a:gd name="T56" fmla="*/ 2 w 376"/>
                    <a:gd name="T57" fmla="*/ 2 h 195"/>
                    <a:gd name="T58" fmla="*/ 2 w 376"/>
                    <a:gd name="T59" fmla="*/ 2 h 195"/>
                    <a:gd name="T60" fmla="*/ 2 w 376"/>
                    <a:gd name="T61" fmla="*/ 2 h 195"/>
                    <a:gd name="T62" fmla="*/ 2 w 376"/>
                    <a:gd name="T63" fmla="*/ 2 h 195"/>
                    <a:gd name="T64" fmla="*/ 2 w 376"/>
                    <a:gd name="T65" fmla="*/ 2 h 1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6"/>
                    <a:gd name="T100" fmla="*/ 0 h 195"/>
                    <a:gd name="T101" fmla="*/ 376 w 376"/>
                    <a:gd name="T102" fmla="*/ 195 h 1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6" h="195">
                      <a:moveTo>
                        <a:pt x="162" y="195"/>
                      </a:moveTo>
                      <a:lnTo>
                        <a:pt x="125" y="189"/>
                      </a:lnTo>
                      <a:lnTo>
                        <a:pt x="92" y="181"/>
                      </a:lnTo>
                      <a:lnTo>
                        <a:pt x="64" y="171"/>
                      </a:lnTo>
                      <a:lnTo>
                        <a:pt x="41" y="158"/>
                      </a:lnTo>
                      <a:lnTo>
                        <a:pt x="24" y="148"/>
                      </a:lnTo>
                      <a:lnTo>
                        <a:pt x="10" y="138"/>
                      </a:lnTo>
                      <a:lnTo>
                        <a:pt x="3" y="132"/>
                      </a:lnTo>
                      <a:lnTo>
                        <a:pt x="0" y="130"/>
                      </a:lnTo>
                      <a:lnTo>
                        <a:pt x="3" y="123"/>
                      </a:lnTo>
                      <a:lnTo>
                        <a:pt x="14" y="109"/>
                      </a:lnTo>
                      <a:lnTo>
                        <a:pt x="31" y="90"/>
                      </a:lnTo>
                      <a:lnTo>
                        <a:pt x="54" y="66"/>
                      </a:lnTo>
                      <a:lnTo>
                        <a:pt x="80" y="43"/>
                      </a:lnTo>
                      <a:lnTo>
                        <a:pt x="109" y="22"/>
                      </a:lnTo>
                      <a:lnTo>
                        <a:pt x="141" y="6"/>
                      </a:lnTo>
                      <a:lnTo>
                        <a:pt x="174" y="0"/>
                      </a:lnTo>
                      <a:lnTo>
                        <a:pt x="226" y="4"/>
                      </a:lnTo>
                      <a:lnTo>
                        <a:pt x="268" y="16"/>
                      </a:lnTo>
                      <a:lnTo>
                        <a:pt x="303" y="39"/>
                      </a:lnTo>
                      <a:lnTo>
                        <a:pt x="330" y="64"/>
                      </a:lnTo>
                      <a:lnTo>
                        <a:pt x="351" y="88"/>
                      </a:lnTo>
                      <a:lnTo>
                        <a:pt x="365" y="111"/>
                      </a:lnTo>
                      <a:lnTo>
                        <a:pt x="374" y="128"/>
                      </a:lnTo>
                      <a:lnTo>
                        <a:pt x="376" y="134"/>
                      </a:lnTo>
                      <a:lnTo>
                        <a:pt x="372" y="138"/>
                      </a:lnTo>
                      <a:lnTo>
                        <a:pt x="360" y="146"/>
                      </a:lnTo>
                      <a:lnTo>
                        <a:pt x="343" y="156"/>
                      </a:lnTo>
                      <a:lnTo>
                        <a:pt x="318" y="169"/>
                      </a:lnTo>
                      <a:lnTo>
                        <a:pt x="287" y="181"/>
                      </a:lnTo>
                      <a:lnTo>
                        <a:pt x="250" y="191"/>
                      </a:lnTo>
                      <a:lnTo>
                        <a:pt x="209" y="195"/>
                      </a:lnTo>
                      <a:lnTo>
                        <a:pt x="162" y="195"/>
                      </a:lnTo>
                      <a:close/>
                    </a:path>
                  </a:pathLst>
                </a:custGeom>
                <a:solidFill>
                  <a:srgbClr val="FF997F"/>
                </a:solidFill>
                <a:ln w="9525">
                  <a:noFill/>
                  <a:round/>
                  <a:headEnd/>
                  <a:tailEnd/>
                </a:ln>
              </p:spPr>
              <p:txBody>
                <a:bodyPr/>
                <a:lstStyle/>
                <a:p>
                  <a:endParaRPr lang="zh-TW" altLang="en-US"/>
                </a:p>
              </p:txBody>
            </p:sp>
            <p:sp>
              <p:nvSpPr>
                <p:cNvPr id="109" name="Freeform 63"/>
                <p:cNvSpPr>
                  <a:spLocks/>
                </p:cNvSpPr>
                <p:nvPr/>
              </p:nvSpPr>
              <p:spPr bwMode="auto">
                <a:xfrm>
                  <a:off x="3904" y="2341"/>
                  <a:ext cx="218" cy="69"/>
                </a:xfrm>
                <a:custGeom>
                  <a:avLst/>
                  <a:gdLst>
                    <a:gd name="T0" fmla="*/ 0 w 291"/>
                    <a:gd name="T1" fmla="*/ 2 h 91"/>
                    <a:gd name="T2" fmla="*/ 1 w 291"/>
                    <a:gd name="T3" fmla="*/ 2 h 91"/>
                    <a:gd name="T4" fmla="*/ 1 w 291"/>
                    <a:gd name="T5" fmla="*/ 2 h 91"/>
                    <a:gd name="T6" fmla="*/ 1 w 291"/>
                    <a:gd name="T7" fmla="*/ 2 h 91"/>
                    <a:gd name="T8" fmla="*/ 1 w 291"/>
                    <a:gd name="T9" fmla="*/ 2 h 91"/>
                    <a:gd name="T10" fmla="*/ 1 w 291"/>
                    <a:gd name="T11" fmla="*/ 2 h 91"/>
                    <a:gd name="T12" fmla="*/ 1 w 291"/>
                    <a:gd name="T13" fmla="*/ 2 h 91"/>
                    <a:gd name="T14" fmla="*/ 1 w 291"/>
                    <a:gd name="T15" fmla="*/ 2 h 91"/>
                    <a:gd name="T16" fmla="*/ 1 w 291"/>
                    <a:gd name="T17" fmla="*/ 0 h 91"/>
                    <a:gd name="T18" fmla="*/ 1 w 291"/>
                    <a:gd name="T19" fmla="*/ 2 h 91"/>
                    <a:gd name="T20" fmla="*/ 1 w 291"/>
                    <a:gd name="T21" fmla="*/ 2 h 91"/>
                    <a:gd name="T22" fmla="*/ 1 w 291"/>
                    <a:gd name="T23" fmla="*/ 2 h 91"/>
                    <a:gd name="T24" fmla="*/ 1 w 291"/>
                    <a:gd name="T25" fmla="*/ 2 h 91"/>
                    <a:gd name="T26" fmla="*/ 1 w 291"/>
                    <a:gd name="T27" fmla="*/ 2 h 91"/>
                    <a:gd name="T28" fmla="*/ 1 w 291"/>
                    <a:gd name="T29" fmla="*/ 2 h 91"/>
                    <a:gd name="T30" fmla="*/ 1 w 291"/>
                    <a:gd name="T31" fmla="*/ 2 h 91"/>
                    <a:gd name="T32" fmla="*/ 1 w 291"/>
                    <a:gd name="T33" fmla="*/ 2 h 91"/>
                    <a:gd name="T34" fmla="*/ 1 w 291"/>
                    <a:gd name="T35" fmla="*/ 2 h 91"/>
                    <a:gd name="T36" fmla="*/ 1 w 291"/>
                    <a:gd name="T37" fmla="*/ 2 h 91"/>
                    <a:gd name="T38" fmla="*/ 1 w 291"/>
                    <a:gd name="T39" fmla="*/ 2 h 91"/>
                    <a:gd name="T40" fmla="*/ 1 w 291"/>
                    <a:gd name="T41" fmla="*/ 2 h 91"/>
                    <a:gd name="T42" fmla="*/ 1 w 291"/>
                    <a:gd name="T43" fmla="*/ 2 h 91"/>
                    <a:gd name="T44" fmla="*/ 1 w 291"/>
                    <a:gd name="T45" fmla="*/ 2 h 91"/>
                    <a:gd name="T46" fmla="*/ 1 w 291"/>
                    <a:gd name="T47" fmla="*/ 2 h 91"/>
                    <a:gd name="T48" fmla="*/ 1 w 291"/>
                    <a:gd name="T49" fmla="*/ 2 h 91"/>
                    <a:gd name="T50" fmla="*/ 1 w 291"/>
                    <a:gd name="T51" fmla="*/ 2 h 91"/>
                    <a:gd name="T52" fmla="*/ 1 w 291"/>
                    <a:gd name="T53" fmla="*/ 2 h 91"/>
                    <a:gd name="T54" fmla="*/ 1 w 291"/>
                    <a:gd name="T55" fmla="*/ 2 h 91"/>
                    <a:gd name="T56" fmla="*/ 1 w 291"/>
                    <a:gd name="T57" fmla="*/ 2 h 91"/>
                    <a:gd name="T58" fmla="*/ 1 w 291"/>
                    <a:gd name="T59" fmla="*/ 2 h 91"/>
                    <a:gd name="T60" fmla="*/ 1 w 291"/>
                    <a:gd name="T61" fmla="*/ 2 h 91"/>
                    <a:gd name="T62" fmla="*/ 1 w 291"/>
                    <a:gd name="T63" fmla="*/ 2 h 91"/>
                    <a:gd name="T64" fmla="*/ 0 w 291"/>
                    <a:gd name="T65" fmla="*/ 2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1"/>
                    <a:gd name="T100" fmla="*/ 0 h 91"/>
                    <a:gd name="T101" fmla="*/ 291 w 291"/>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1" h="91">
                      <a:moveTo>
                        <a:pt x="0" y="78"/>
                      </a:moveTo>
                      <a:lnTo>
                        <a:pt x="11" y="68"/>
                      </a:lnTo>
                      <a:lnTo>
                        <a:pt x="26" y="56"/>
                      </a:lnTo>
                      <a:lnTo>
                        <a:pt x="44" y="43"/>
                      </a:lnTo>
                      <a:lnTo>
                        <a:pt x="64" y="29"/>
                      </a:lnTo>
                      <a:lnTo>
                        <a:pt x="85" y="19"/>
                      </a:lnTo>
                      <a:lnTo>
                        <a:pt x="106" y="8"/>
                      </a:lnTo>
                      <a:lnTo>
                        <a:pt x="127" y="2"/>
                      </a:lnTo>
                      <a:lnTo>
                        <a:pt x="145" y="0"/>
                      </a:lnTo>
                      <a:lnTo>
                        <a:pt x="185" y="4"/>
                      </a:lnTo>
                      <a:lnTo>
                        <a:pt x="218" y="16"/>
                      </a:lnTo>
                      <a:lnTo>
                        <a:pt x="244" y="31"/>
                      </a:lnTo>
                      <a:lnTo>
                        <a:pt x="263" y="47"/>
                      </a:lnTo>
                      <a:lnTo>
                        <a:pt x="277" y="64"/>
                      </a:lnTo>
                      <a:lnTo>
                        <a:pt x="286" y="76"/>
                      </a:lnTo>
                      <a:lnTo>
                        <a:pt x="289" y="87"/>
                      </a:lnTo>
                      <a:lnTo>
                        <a:pt x="291" y="91"/>
                      </a:lnTo>
                      <a:lnTo>
                        <a:pt x="289" y="91"/>
                      </a:lnTo>
                      <a:lnTo>
                        <a:pt x="284" y="87"/>
                      </a:lnTo>
                      <a:lnTo>
                        <a:pt x="275" y="84"/>
                      </a:lnTo>
                      <a:lnTo>
                        <a:pt x="263" y="78"/>
                      </a:lnTo>
                      <a:lnTo>
                        <a:pt x="249" y="74"/>
                      </a:lnTo>
                      <a:lnTo>
                        <a:pt x="232" y="68"/>
                      </a:lnTo>
                      <a:lnTo>
                        <a:pt x="214" y="64"/>
                      </a:lnTo>
                      <a:lnTo>
                        <a:pt x="193" y="60"/>
                      </a:lnTo>
                      <a:lnTo>
                        <a:pt x="171" y="56"/>
                      </a:lnTo>
                      <a:lnTo>
                        <a:pt x="148" y="51"/>
                      </a:lnTo>
                      <a:lnTo>
                        <a:pt x="124" y="51"/>
                      </a:lnTo>
                      <a:lnTo>
                        <a:pt x="99" y="51"/>
                      </a:lnTo>
                      <a:lnTo>
                        <a:pt x="75" y="54"/>
                      </a:lnTo>
                      <a:lnTo>
                        <a:pt x="49" y="60"/>
                      </a:lnTo>
                      <a:lnTo>
                        <a:pt x="24" y="68"/>
                      </a:lnTo>
                      <a:lnTo>
                        <a:pt x="0" y="78"/>
                      </a:lnTo>
                      <a:close/>
                    </a:path>
                  </a:pathLst>
                </a:custGeom>
                <a:solidFill>
                  <a:srgbClr val="7F7F7F"/>
                </a:solidFill>
                <a:ln w="9525">
                  <a:noFill/>
                  <a:round/>
                  <a:headEnd/>
                  <a:tailEnd/>
                </a:ln>
              </p:spPr>
              <p:txBody>
                <a:bodyPr/>
                <a:lstStyle/>
                <a:p>
                  <a:endParaRPr lang="zh-TW" altLang="en-US"/>
                </a:p>
              </p:txBody>
            </p:sp>
            <p:sp>
              <p:nvSpPr>
                <p:cNvPr id="110" name="Freeform 64"/>
                <p:cNvSpPr>
                  <a:spLocks/>
                </p:cNvSpPr>
                <p:nvPr/>
              </p:nvSpPr>
              <p:spPr bwMode="auto">
                <a:xfrm>
                  <a:off x="3875" y="2376"/>
                  <a:ext cx="230" cy="97"/>
                </a:xfrm>
                <a:custGeom>
                  <a:avLst/>
                  <a:gdLst>
                    <a:gd name="T0" fmla="*/ 2 w 306"/>
                    <a:gd name="T1" fmla="*/ 2 h 128"/>
                    <a:gd name="T2" fmla="*/ 2 w 306"/>
                    <a:gd name="T3" fmla="*/ 2 h 128"/>
                    <a:gd name="T4" fmla="*/ 2 w 306"/>
                    <a:gd name="T5" fmla="*/ 2 h 128"/>
                    <a:gd name="T6" fmla="*/ 2 w 306"/>
                    <a:gd name="T7" fmla="*/ 2 h 128"/>
                    <a:gd name="T8" fmla="*/ 2 w 306"/>
                    <a:gd name="T9" fmla="*/ 2 h 128"/>
                    <a:gd name="T10" fmla="*/ 2 w 306"/>
                    <a:gd name="T11" fmla="*/ 2 h 128"/>
                    <a:gd name="T12" fmla="*/ 2 w 306"/>
                    <a:gd name="T13" fmla="*/ 2 h 128"/>
                    <a:gd name="T14" fmla="*/ 2 w 306"/>
                    <a:gd name="T15" fmla="*/ 2 h 128"/>
                    <a:gd name="T16" fmla="*/ 2 w 306"/>
                    <a:gd name="T17" fmla="*/ 2 h 128"/>
                    <a:gd name="T18" fmla="*/ 2 w 306"/>
                    <a:gd name="T19" fmla="*/ 2 h 128"/>
                    <a:gd name="T20" fmla="*/ 2 w 306"/>
                    <a:gd name="T21" fmla="*/ 2 h 128"/>
                    <a:gd name="T22" fmla="*/ 2 w 306"/>
                    <a:gd name="T23" fmla="*/ 2 h 128"/>
                    <a:gd name="T24" fmla="*/ 2 w 306"/>
                    <a:gd name="T25" fmla="*/ 2 h 128"/>
                    <a:gd name="T26" fmla="*/ 2 w 306"/>
                    <a:gd name="T27" fmla="*/ 2 h 128"/>
                    <a:gd name="T28" fmla="*/ 2 w 306"/>
                    <a:gd name="T29" fmla="*/ 2 h 128"/>
                    <a:gd name="T30" fmla="*/ 2 w 306"/>
                    <a:gd name="T31" fmla="*/ 2 h 128"/>
                    <a:gd name="T32" fmla="*/ 0 w 306"/>
                    <a:gd name="T33" fmla="*/ 2 h 128"/>
                    <a:gd name="T34" fmla="*/ 2 w 306"/>
                    <a:gd name="T35" fmla="*/ 2 h 128"/>
                    <a:gd name="T36" fmla="*/ 2 w 306"/>
                    <a:gd name="T37" fmla="*/ 2 h 128"/>
                    <a:gd name="T38" fmla="*/ 2 w 306"/>
                    <a:gd name="T39" fmla="*/ 2 h 128"/>
                    <a:gd name="T40" fmla="*/ 2 w 306"/>
                    <a:gd name="T41" fmla="*/ 2 h 128"/>
                    <a:gd name="T42" fmla="*/ 2 w 306"/>
                    <a:gd name="T43" fmla="*/ 2 h 128"/>
                    <a:gd name="T44" fmla="*/ 2 w 306"/>
                    <a:gd name="T45" fmla="*/ 2 h 128"/>
                    <a:gd name="T46" fmla="*/ 2 w 306"/>
                    <a:gd name="T47" fmla="*/ 2 h 128"/>
                    <a:gd name="T48" fmla="*/ 2 w 306"/>
                    <a:gd name="T49" fmla="*/ 2 h 128"/>
                    <a:gd name="T50" fmla="*/ 2 w 306"/>
                    <a:gd name="T51" fmla="*/ 0 h 128"/>
                    <a:gd name="T52" fmla="*/ 2 w 306"/>
                    <a:gd name="T53" fmla="*/ 0 h 128"/>
                    <a:gd name="T54" fmla="*/ 2 w 306"/>
                    <a:gd name="T55" fmla="*/ 0 h 128"/>
                    <a:gd name="T56" fmla="*/ 2 w 306"/>
                    <a:gd name="T57" fmla="*/ 2 h 128"/>
                    <a:gd name="T58" fmla="*/ 2 w 306"/>
                    <a:gd name="T59" fmla="*/ 2 h 128"/>
                    <a:gd name="T60" fmla="*/ 2 w 306"/>
                    <a:gd name="T61" fmla="*/ 2 h 128"/>
                    <a:gd name="T62" fmla="*/ 2 w 306"/>
                    <a:gd name="T63" fmla="*/ 2 h 128"/>
                    <a:gd name="T64" fmla="*/ 2 w 306"/>
                    <a:gd name="T65" fmla="*/ 2 h 128"/>
                    <a:gd name="T66" fmla="*/ 2 w 306"/>
                    <a:gd name="T67" fmla="*/ 2 h 128"/>
                    <a:gd name="T68" fmla="*/ 2 w 306"/>
                    <a:gd name="T69" fmla="*/ 2 h 128"/>
                    <a:gd name="T70" fmla="*/ 2 w 306"/>
                    <a:gd name="T71" fmla="*/ 2 h 128"/>
                    <a:gd name="T72" fmla="*/ 2 w 306"/>
                    <a:gd name="T73" fmla="*/ 2 h 1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6"/>
                    <a:gd name="T112" fmla="*/ 0 h 128"/>
                    <a:gd name="T113" fmla="*/ 306 w 306"/>
                    <a:gd name="T114" fmla="*/ 128 h 1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6" h="128">
                      <a:moveTo>
                        <a:pt x="306" y="93"/>
                      </a:moveTo>
                      <a:lnTo>
                        <a:pt x="297" y="97"/>
                      </a:lnTo>
                      <a:lnTo>
                        <a:pt x="282" y="101"/>
                      </a:lnTo>
                      <a:lnTo>
                        <a:pt x="263" y="107"/>
                      </a:lnTo>
                      <a:lnTo>
                        <a:pt x="240" y="116"/>
                      </a:lnTo>
                      <a:lnTo>
                        <a:pt x="214" y="122"/>
                      </a:lnTo>
                      <a:lnTo>
                        <a:pt x="190" y="126"/>
                      </a:lnTo>
                      <a:lnTo>
                        <a:pt x="163" y="128"/>
                      </a:lnTo>
                      <a:lnTo>
                        <a:pt x="141" y="128"/>
                      </a:lnTo>
                      <a:lnTo>
                        <a:pt x="116" y="124"/>
                      </a:lnTo>
                      <a:lnTo>
                        <a:pt x="92" y="118"/>
                      </a:lnTo>
                      <a:lnTo>
                        <a:pt x="69" y="109"/>
                      </a:lnTo>
                      <a:lnTo>
                        <a:pt x="47" y="99"/>
                      </a:lnTo>
                      <a:lnTo>
                        <a:pt x="28" y="93"/>
                      </a:lnTo>
                      <a:lnTo>
                        <a:pt x="14" y="85"/>
                      </a:lnTo>
                      <a:lnTo>
                        <a:pt x="3" y="81"/>
                      </a:lnTo>
                      <a:lnTo>
                        <a:pt x="0" y="79"/>
                      </a:lnTo>
                      <a:lnTo>
                        <a:pt x="2" y="77"/>
                      </a:lnTo>
                      <a:lnTo>
                        <a:pt x="5" y="74"/>
                      </a:lnTo>
                      <a:lnTo>
                        <a:pt x="10" y="70"/>
                      </a:lnTo>
                      <a:lnTo>
                        <a:pt x="17" y="64"/>
                      </a:lnTo>
                      <a:lnTo>
                        <a:pt x="43" y="44"/>
                      </a:lnTo>
                      <a:lnTo>
                        <a:pt x="68" y="27"/>
                      </a:lnTo>
                      <a:lnTo>
                        <a:pt x="94" y="15"/>
                      </a:lnTo>
                      <a:lnTo>
                        <a:pt x="118" y="6"/>
                      </a:lnTo>
                      <a:lnTo>
                        <a:pt x="141" y="0"/>
                      </a:lnTo>
                      <a:lnTo>
                        <a:pt x="165" y="0"/>
                      </a:lnTo>
                      <a:lnTo>
                        <a:pt x="186" y="0"/>
                      </a:lnTo>
                      <a:lnTo>
                        <a:pt x="207" y="4"/>
                      </a:lnTo>
                      <a:lnTo>
                        <a:pt x="226" y="11"/>
                      </a:lnTo>
                      <a:lnTo>
                        <a:pt x="244" y="19"/>
                      </a:lnTo>
                      <a:lnTo>
                        <a:pt x="259" y="29"/>
                      </a:lnTo>
                      <a:lnTo>
                        <a:pt x="273" y="39"/>
                      </a:lnTo>
                      <a:lnTo>
                        <a:pt x="285" y="52"/>
                      </a:lnTo>
                      <a:lnTo>
                        <a:pt x="294" y="66"/>
                      </a:lnTo>
                      <a:lnTo>
                        <a:pt x="301" y="79"/>
                      </a:lnTo>
                      <a:lnTo>
                        <a:pt x="306" y="93"/>
                      </a:lnTo>
                      <a:close/>
                    </a:path>
                  </a:pathLst>
                </a:custGeom>
                <a:solidFill>
                  <a:srgbClr val="FFFFFF"/>
                </a:solidFill>
                <a:ln w="9525">
                  <a:noFill/>
                  <a:round/>
                  <a:headEnd/>
                  <a:tailEnd/>
                </a:ln>
              </p:spPr>
              <p:txBody>
                <a:bodyPr/>
                <a:lstStyle/>
                <a:p>
                  <a:endParaRPr lang="zh-TW" altLang="en-US"/>
                </a:p>
              </p:txBody>
            </p:sp>
            <p:sp>
              <p:nvSpPr>
                <p:cNvPr id="111" name="Freeform 65"/>
                <p:cNvSpPr>
                  <a:spLocks/>
                </p:cNvSpPr>
                <p:nvPr/>
              </p:nvSpPr>
              <p:spPr bwMode="auto">
                <a:xfrm>
                  <a:off x="3926" y="2398"/>
                  <a:ext cx="60" cy="70"/>
                </a:xfrm>
                <a:custGeom>
                  <a:avLst/>
                  <a:gdLst>
                    <a:gd name="T0" fmla="*/ 2 w 80"/>
                    <a:gd name="T1" fmla="*/ 2 h 93"/>
                    <a:gd name="T2" fmla="*/ 2 w 80"/>
                    <a:gd name="T3" fmla="*/ 2 h 93"/>
                    <a:gd name="T4" fmla="*/ 2 w 80"/>
                    <a:gd name="T5" fmla="*/ 2 h 93"/>
                    <a:gd name="T6" fmla="*/ 1 w 80"/>
                    <a:gd name="T7" fmla="*/ 2 h 93"/>
                    <a:gd name="T8" fmla="*/ 0 w 80"/>
                    <a:gd name="T9" fmla="*/ 2 h 93"/>
                    <a:gd name="T10" fmla="*/ 2 w 80"/>
                    <a:gd name="T11" fmla="*/ 2 h 93"/>
                    <a:gd name="T12" fmla="*/ 2 w 80"/>
                    <a:gd name="T13" fmla="*/ 2 h 93"/>
                    <a:gd name="T14" fmla="*/ 2 w 80"/>
                    <a:gd name="T15" fmla="*/ 2 h 93"/>
                    <a:gd name="T16" fmla="*/ 2 w 80"/>
                    <a:gd name="T17" fmla="*/ 0 h 93"/>
                    <a:gd name="T18" fmla="*/ 2 w 80"/>
                    <a:gd name="T19" fmla="*/ 2 h 93"/>
                    <a:gd name="T20" fmla="*/ 2 w 80"/>
                    <a:gd name="T21" fmla="*/ 2 h 93"/>
                    <a:gd name="T22" fmla="*/ 2 w 80"/>
                    <a:gd name="T23" fmla="*/ 2 h 93"/>
                    <a:gd name="T24" fmla="*/ 2 w 80"/>
                    <a:gd name="T25" fmla="*/ 2 h 93"/>
                    <a:gd name="T26" fmla="*/ 2 w 80"/>
                    <a:gd name="T27" fmla="*/ 2 h 93"/>
                    <a:gd name="T28" fmla="*/ 2 w 80"/>
                    <a:gd name="T29" fmla="*/ 2 h 93"/>
                    <a:gd name="T30" fmla="*/ 2 w 80"/>
                    <a:gd name="T31" fmla="*/ 2 h 93"/>
                    <a:gd name="T32" fmla="*/ 2 w 8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3"/>
                    <a:gd name="T53" fmla="*/ 80 w 8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3">
                      <a:moveTo>
                        <a:pt x="36" y="93"/>
                      </a:moveTo>
                      <a:lnTo>
                        <a:pt x="21" y="87"/>
                      </a:lnTo>
                      <a:lnTo>
                        <a:pt x="8" y="76"/>
                      </a:lnTo>
                      <a:lnTo>
                        <a:pt x="1" y="60"/>
                      </a:lnTo>
                      <a:lnTo>
                        <a:pt x="0" y="41"/>
                      </a:lnTo>
                      <a:lnTo>
                        <a:pt x="5" y="25"/>
                      </a:lnTo>
                      <a:lnTo>
                        <a:pt x="15" y="10"/>
                      </a:lnTo>
                      <a:lnTo>
                        <a:pt x="28" y="2"/>
                      </a:lnTo>
                      <a:lnTo>
                        <a:pt x="43" y="0"/>
                      </a:lnTo>
                      <a:lnTo>
                        <a:pt x="59" y="6"/>
                      </a:lnTo>
                      <a:lnTo>
                        <a:pt x="71" y="17"/>
                      </a:lnTo>
                      <a:lnTo>
                        <a:pt x="78" y="33"/>
                      </a:lnTo>
                      <a:lnTo>
                        <a:pt x="80" y="52"/>
                      </a:lnTo>
                      <a:lnTo>
                        <a:pt x="75" y="68"/>
                      </a:lnTo>
                      <a:lnTo>
                        <a:pt x="66" y="83"/>
                      </a:lnTo>
                      <a:lnTo>
                        <a:pt x="52" y="91"/>
                      </a:lnTo>
                      <a:lnTo>
                        <a:pt x="36" y="93"/>
                      </a:lnTo>
                      <a:close/>
                    </a:path>
                  </a:pathLst>
                </a:custGeom>
                <a:solidFill>
                  <a:srgbClr val="007272"/>
                </a:solidFill>
                <a:ln w="9525">
                  <a:noFill/>
                  <a:round/>
                  <a:headEnd/>
                  <a:tailEnd/>
                </a:ln>
              </p:spPr>
              <p:txBody>
                <a:bodyPr/>
                <a:lstStyle/>
                <a:p>
                  <a:endParaRPr lang="zh-TW" altLang="en-US"/>
                </a:p>
              </p:txBody>
            </p:sp>
            <p:sp>
              <p:nvSpPr>
                <p:cNvPr id="112" name="Freeform 66"/>
                <p:cNvSpPr>
                  <a:spLocks/>
                </p:cNvSpPr>
                <p:nvPr/>
              </p:nvSpPr>
              <p:spPr bwMode="auto">
                <a:xfrm>
                  <a:off x="3934" y="2412"/>
                  <a:ext cx="39" cy="45"/>
                </a:xfrm>
                <a:custGeom>
                  <a:avLst/>
                  <a:gdLst>
                    <a:gd name="T0" fmla="*/ 2 w 52"/>
                    <a:gd name="T1" fmla="*/ 2 h 59"/>
                    <a:gd name="T2" fmla="*/ 2 w 52"/>
                    <a:gd name="T3" fmla="*/ 2 h 59"/>
                    <a:gd name="T4" fmla="*/ 2 w 52"/>
                    <a:gd name="T5" fmla="*/ 2 h 59"/>
                    <a:gd name="T6" fmla="*/ 0 w 52"/>
                    <a:gd name="T7" fmla="*/ 2 h 59"/>
                    <a:gd name="T8" fmla="*/ 0 w 52"/>
                    <a:gd name="T9" fmla="*/ 2 h 59"/>
                    <a:gd name="T10" fmla="*/ 2 w 52"/>
                    <a:gd name="T11" fmla="*/ 2 h 59"/>
                    <a:gd name="T12" fmla="*/ 2 w 52"/>
                    <a:gd name="T13" fmla="*/ 2 h 59"/>
                    <a:gd name="T14" fmla="*/ 2 w 52"/>
                    <a:gd name="T15" fmla="*/ 0 h 59"/>
                    <a:gd name="T16" fmla="*/ 2 w 52"/>
                    <a:gd name="T17" fmla="*/ 0 h 59"/>
                    <a:gd name="T18" fmla="*/ 2 w 52"/>
                    <a:gd name="T19" fmla="*/ 2 h 59"/>
                    <a:gd name="T20" fmla="*/ 2 w 52"/>
                    <a:gd name="T21" fmla="*/ 2 h 59"/>
                    <a:gd name="T22" fmla="*/ 2 w 52"/>
                    <a:gd name="T23" fmla="*/ 2 h 59"/>
                    <a:gd name="T24" fmla="*/ 2 w 52"/>
                    <a:gd name="T25" fmla="*/ 2 h 59"/>
                    <a:gd name="T26" fmla="*/ 2 w 52"/>
                    <a:gd name="T27" fmla="*/ 2 h 59"/>
                    <a:gd name="T28" fmla="*/ 2 w 52"/>
                    <a:gd name="T29" fmla="*/ 2 h 59"/>
                    <a:gd name="T30" fmla="*/ 2 w 52"/>
                    <a:gd name="T31" fmla="*/ 2 h 59"/>
                    <a:gd name="T32" fmla="*/ 2 w 52"/>
                    <a:gd name="T33" fmla="*/ 2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9"/>
                    <a:gd name="T53" fmla="*/ 52 w 52"/>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9">
                      <a:moveTo>
                        <a:pt x="23" y="59"/>
                      </a:moveTo>
                      <a:lnTo>
                        <a:pt x="12" y="55"/>
                      </a:lnTo>
                      <a:lnTo>
                        <a:pt x="5" y="49"/>
                      </a:lnTo>
                      <a:lnTo>
                        <a:pt x="0" y="39"/>
                      </a:lnTo>
                      <a:lnTo>
                        <a:pt x="0" y="26"/>
                      </a:lnTo>
                      <a:lnTo>
                        <a:pt x="2" y="14"/>
                      </a:lnTo>
                      <a:lnTo>
                        <a:pt x="9" y="6"/>
                      </a:lnTo>
                      <a:lnTo>
                        <a:pt x="18" y="0"/>
                      </a:lnTo>
                      <a:lnTo>
                        <a:pt x="28" y="0"/>
                      </a:lnTo>
                      <a:lnTo>
                        <a:pt x="38" y="2"/>
                      </a:lnTo>
                      <a:lnTo>
                        <a:pt x="47" y="10"/>
                      </a:lnTo>
                      <a:lnTo>
                        <a:pt x="52" y="20"/>
                      </a:lnTo>
                      <a:lnTo>
                        <a:pt x="52" y="33"/>
                      </a:lnTo>
                      <a:lnTo>
                        <a:pt x="49" y="45"/>
                      </a:lnTo>
                      <a:lnTo>
                        <a:pt x="42" y="53"/>
                      </a:lnTo>
                      <a:lnTo>
                        <a:pt x="33" y="59"/>
                      </a:lnTo>
                      <a:lnTo>
                        <a:pt x="23" y="59"/>
                      </a:lnTo>
                      <a:close/>
                    </a:path>
                  </a:pathLst>
                </a:custGeom>
                <a:solidFill>
                  <a:schemeClr val="tx1"/>
                </a:solidFill>
                <a:ln w="9525">
                  <a:noFill/>
                  <a:round/>
                  <a:headEnd/>
                  <a:tailEnd/>
                </a:ln>
              </p:spPr>
              <p:txBody>
                <a:bodyPr/>
                <a:lstStyle/>
                <a:p>
                  <a:endParaRPr lang="zh-TW" altLang="en-US"/>
                </a:p>
              </p:txBody>
            </p:sp>
            <p:sp>
              <p:nvSpPr>
                <p:cNvPr id="113" name="Freeform 67"/>
                <p:cNvSpPr>
                  <a:spLocks/>
                </p:cNvSpPr>
                <p:nvPr/>
              </p:nvSpPr>
              <p:spPr bwMode="auto">
                <a:xfrm>
                  <a:off x="3939" y="2418"/>
                  <a:ext cx="28" cy="31"/>
                </a:xfrm>
                <a:custGeom>
                  <a:avLst/>
                  <a:gdLst>
                    <a:gd name="T0" fmla="*/ 2 w 37"/>
                    <a:gd name="T1" fmla="*/ 2 h 41"/>
                    <a:gd name="T2" fmla="*/ 2 w 37"/>
                    <a:gd name="T3" fmla="*/ 2 h 41"/>
                    <a:gd name="T4" fmla="*/ 2 w 37"/>
                    <a:gd name="T5" fmla="*/ 2 h 41"/>
                    <a:gd name="T6" fmla="*/ 2 w 37"/>
                    <a:gd name="T7" fmla="*/ 2 h 41"/>
                    <a:gd name="T8" fmla="*/ 0 w 37"/>
                    <a:gd name="T9" fmla="*/ 2 h 41"/>
                    <a:gd name="T10" fmla="*/ 2 w 37"/>
                    <a:gd name="T11" fmla="*/ 2 h 41"/>
                    <a:gd name="T12" fmla="*/ 2 w 37"/>
                    <a:gd name="T13" fmla="*/ 2 h 41"/>
                    <a:gd name="T14" fmla="*/ 2 w 37"/>
                    <a:gd name="T15" fmla="*/ 0 h 41"/>
                    <a:gd name="T16" fmla="*/ 2 w 37"/>
                    <a:gd name="T17" fmla="*/ 0 h 41"/>
                    <a:gd name="T18" fmla="*/ 2 w 37"/>
                    <a:gd name="T19" fmla="*/ 2 h 41"/>
                    <a:gd name="T20" fmla="*/ 2 w 37"/>
                    <a:gd name="T21" fmla="*/ 2 h 41"/>
                    <a:gd name="T22" fmla="*/ 2 w 37"/>
                    <a:gd name="T23" fmla="*/ 2 h 41"/>
                    <a:gd name="T24" fmla="*/ 2 w 37"/>
                    <a:gd name="T25" fmla="*/ 2 h 41"/>
                    <a:gd name="T26" fmla="*/ 2 w 37"/>
                    <a:gd name="T27" fmla="*/ 2 h 41"/>
                    <a:gd name="T28" fmla="*/ 2 w 37"/>
                    <a:gd name="T29" fmla="*/ 2 h 41"/>
                    <a:gd name="T30" fmla="*/ 2 w 37"/>
                    <a:gd name="T31" fmla="*/ 2 h 41"/>
                    <a:gd name="T32" fmla="*/ 2 w 37"/>
                    <a:gd name="T33" fmla="*/ 2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41"/>
                    <a:gd name="T53" fmla="*/ 37 w 37"/>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41">
                      <a:moveTo>
                        <a:pt x="16" y="41"/>
                      </a:moveTo>
                      <a:lnTo>
                        <a:pt x="9" y="39"/>
                      </a:lnTo>
                      <a:lnTo>
                        <a:pt x="5" y="33"/>
                      </a:lnTo>
                      <a:lnTo>
                        <a:pt x="2" y="27"/>
                      </a:lnTo>
                      <a:lnTo>
                        <a:pt x="0" y="18"/>
                      </a:lnTo>
                      <a:lnTo>
                        <a:pt x="2" y="10"/>
                      </a:lnTo>
                      <a:lnTo>
                        <a:pt x="7" y="4"/>
                      </a:lnTo>
                      <a:lnTo>
                        <a:pt x="14" y="0"/>
                      </a:lnTo>
                      <a:lnTo>
                        <a:pt x="21" y="0"/>
                      </a:lnTo>
                      <a:lnTo>
                        <a:pt x="28" y="2"/>
                      </a:lnTo>
                      <a:lnTo>
                        <a:pt x="33" y="6"/>
                      </a:lnTo>
                      <a:lnTo>
                        <a:pt x="37" y="14"/>
                      </a:lnTo>
                      <a:lnTo>
                        <a:pt x="37" y="23"/>
                      </a:lnTo>
                      <a:lnTo>
                        <a:pt x="35" y="31"/>
                      </a:lnTo>
                      <a:lnTo>
                        <a:pt x="30" y="35"/>
                      </a:lnTo>
                      <a:lnTo>
                        <a:pt x="23" y="39"/>
                      </a:lnTo>
                      <a:lnTo>
                        <a:pt x="16" y="41"/>
                      </a:lnTo>
                      <a:close/>
                    </a:path>
                  </a:pathLst>
                </a:custGeom>
                <a:solidFill>
                  <a:srgbClr val="000000"/>
                </a:solidFill>
                <a:ln w="9525">
                  <a:noFill/>
                  <a:round/>
                  <a:headEnd/>
                  <a:tailEnd/>
                </a:ln>
              </p:spPr>
              <p:txBody>
                <a:bodyPr/>
                <a:lstStyle/>
                <a:p>
                  <a:endParaRPr lang="zh-TW" altLang="en-US"/>
                </a:p>
              </p:txBody>
            </p:sp>
            <p:sp>
              <p:nvSpPr>
                <p:cNvPr id="114" name="Freeform 68"/>
                <p:cNvSpPr>
                  <a:spLocks/>
                </p:cNvSpPr>
                <p:nvPr/>
              </p:nvSpPr>
              <p:spPr bwMode="auto">
                <a:xfrm>
                  <a:off x="3899" y="2368"/>
                  <a:ext cx="250" cy="68"/>
                </a:xfrm>
                <a:custGeom>
                  <a:avLst/>
                  <a:gdLst>
                    <a:gd name="T0" fmla="*/ 1 w 334"/>
                    <a:gd name="T1" fmla="*/ 2 h 89"/>
                    <a:gd name="T2" fmla="*/ 1 w 334"/>
                    <a:gd name="T3" fmla="*/ 2 h 89"/>
                    <a:gd name="T4" fmla="*/ 1 w 334"/>
                    <a:gd name="T5" fmla="*/ 2 h 89"/>
                    <a:gd name="T6" fmla="*/ 1 w 334"/>
                    <a:gd name="T7" fmla="*/ 2 h 89"/>
                    <a:gd name="T8" fmla="*/ 1 w 334"/>
                    <a:gd name="T9" fmla="*/ 2 h 89"/>
                    <a:gd name="T10" fmla="*/ 1 w 334"/>
                    <a:gd name="T11" fmla="*/ 2 h 89"/>
                    <a:gd name="T12" fmla="*/ 1 w 334"/>
                    <a:gd name="T13" fmla="*/ 2 h 89"/>
                    <a:gd name="T14" fmla="*/ 1 w 334"/>
                    <a:gd name="T15" fmla="*/ 2 h 89"/>
                    <a:gd name="T16" fmla="*/ 1 w 334"/>
                    <a:gd name="T17" fmla="*/ 2 h 89"/>
                    <a:gd name="T18" fmla="*/ 1 w 334"/>
                    <a:gd name="T19" fmla="*/ 2 h 89"/>
                    <a:gd name="T20" fmla="*/ 1 w 334"/>
                    <a:gd name="T21" fmla="*/ 2 h 89"/>
                    <a:gd name="T22" fmla="*/ 1 w 334"/>
                    <a:gd name="T23" fmla="*/ 0 h 89"/>
                    <a:gd name="T24" fmla="*/ 1 w 334"/>
                    <a:gd name="T25" fmla="*/ 0 h 89"/>
                    <a:gd name="T26" fmla="*/ 1 w 334"/>
                    <a:gd name="T27" fmla="*/ 2 h 89"/>
                    <a:gd name="T28" fmla="*/ 1 w 334"/>
                    <a:gd name="T29" fmla="*/ 2 h 89"/>
                    <a:gd name="T30" fmla="*/ 1 w 334"/>
                    <a:gd name="T31" fmla="*/ 2 h 89"/>
                    <a:gd name="T32" fmla="*/ 0 w 334"/>
                    <a:gd name="T33" fmla="*/ 2 h 89"/>
                    <a:gd name="T34" fmla="*/ 1 w 334"/>
                    <a:gd name="T35" fmla="*/ 2 h 89"/>
                    <a:gd name="T36" fmla="*/ 1 w 334"/>
                    <a:gd name="T37" fmla="*/ 2 h 89"/>
                    <a:gd name="T38" fmla="*/ 1 w 334"/>
                    <a:gd name="T39" fmla="*/ 2 h 89"/>
                    <a:gd name="T40" fmla="*/ 1 w 334"/>
                    <a:gd name="T41" fmla="*/ 2 h 89"/>
                    <a:gd name="T42" fmla="*/ 1 w 334"/>
                    <a:gd name="T43" fmla="*/ 2 h 89"/>
                    <a:gd name="T44" fmla="*/ 1 w 334"/>
                    <a:gd name="T45" fmla="*/ 2 h 89"/>
                    <a:gd name="T46" fmla="*/ 1 w 334"/>
                    <a:gd name="T47" fmla="*/ 2 h 89"/>
                    <a:gd name="T48" fmla="*/ 1 w 334"/>
                    <a:gd name="T49" fmla="*/ 2 h 89"/>
                    <a:gd name="T50" fmla="*/ 1 w 334"/>
                    <a:gd name="T51" fmla="*/ 2 h 89"/>
                    <a:gd name="T52" fmla="*/ 1 w 334"/>
                    <a:gd name="T53" fmla="*/ 2 h 89"/>
                    <a:gd name="T54" fmla="*/ 1 w 334"/>
                    <a:gd name="T55" fmla="*/ 2 h 89"/>
                    <a:gd name="T56" fmla="*/ 1 w 334"/>
                    <a:gd name="T57" fmla="*/ 2 h 89"/>
                    <a:gd name="T58" fmla="*/ 1 w 334"/>
                    <a:gd name="T59" fmla="*/ 2 h 89"/>
                    <a:gd name="T60" fmla="*/ 1 w 334"/>
                    <a:gd name="T61" fmla="*/ 2 h 89"/>
                    <a:gd name="T62" fmla="*/ 1 w 334"/>
                    <a:gd name="T63" fmla="*/ 2 h 89"/>
                    <a:gd name="T64" fmla="*/ 1 w 334"/>
                    <a:gd name="T65" fmla="*/ 2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4"/>
                    <a:gd name="T100" fmla="*/ 0 h 89"/>
                    <a:gd name="T101" fmla="*/ 334 w 334"/>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4" h="89">
                      <a:moveTo>
                        <a:pt x="334" y="89"/>
                      </a:moveTo>
                      <a:lnTo>
                        <a:pt x="333" y="87"/>
                      </a:lnTo>
                      <a:lnTo>
                        <a:pt x="327" y="80"/>
                      </a:lnTo>
                      <a:lnTo>
                        <a:pt x="317" y="74"/>
                      </a:lnTo>
                      <a:lnTo>
                        <a:pt x="305" y="64"/>
                      </a:lnTo>
                      <a:lnTo>
                        <a:pt x="289" y="52"/>
                      </a:lnTo>
                      <a:lnTo>
                        <a:pt x="272" y="41"/>
                      </a:lnTo>
                      <a:lnTo>
                        <a:pt x="251" y="29"/>
                      </a:lnTo>
                      <a:lnTo>
                        <a:pt x="228" y="19"/>
                      </a:lnTo>
                      <a:lnTo>
                        <a:pt x="204" y="10"/>
                      </a:lnTo>
                      <a:lnTo>
                        <a:pt x="178" y="4"/>
                      </a:lnTo>
                      <a:lnTo>
                        <a:pt x="150" y="0"/>
                      </a:lnTo>
                      <a:lnTo>
                        <a:pt x="120" y="0"/>
                      </a:lnTo>
                      <a:lnTo>
                        <a:pt x="91" y="6"/>
                      </a:lnTo>
                      <a:lnTo>
                        <a:pt x="61" y="16"/>
                      </a:lnTo>
                      <a:lnTo>
                        <a:pt x="30" y="33"/>
                      </a:lnTo>
                      <a:lnTo>
                        <a:pt x="0" y="58"/>
                      </a:lnTo>
                      <a:lnTo>
                        <a:pt x="2" y="58"/>
                      </a:lnTo>
                      <a:lnTo>
                        <a:pt x="7" y="54"/>
                      </a:lnTo>
                      <a:lnTo>
                        <a:pt x="16" y="49"/>
                      </a:lnTo>
                      <a:lnTo>
                        <a:pt x="28" y="45"/>
                      </a:lnTo>
                      <a:lnTo>
                        <a:pt x="44" y="41"/>
                      </a:lnTo>
                      <a:lnTo>
                        <a:pt x="61" y="35"/>
                      </a:lnTo>
                      <a:lnTo>
                        <a:pt x="80" y="31"/>
                      </a:lnTo>
                      <a:lnTo>
                        <a:pt x="103" y="27"/>
                      </a:lnTo>
                      <a:lnTo>
                        <a:pt x="127" y="25"/>
                      </a:lnTo>
                      <a:lnTo>
                        <a:pt x="153" y="25"/>
                      </a:lnTo>
                      <a:lnTo>
                        <a:pt x="181" y="27"/>
                      </a:lnTo>
                      <a:lnTo>
                        <a:pt x="209" y="33"/>
                      </a:lnTo>
                      <a:lnTo>
                        <a:pt x="240" y="41"/>
                      </a:lnTo>
                      <a:lnTo>
                        <a:pt x="270" y="52"/>
                      </a:lnTo>
                      <a:lnTo>
                        <a:pt x="303" y="68"/>
                      </a:lnTo>
                      <a:lnTo>
                        <a:pt x="334" y="89"/>
                      </a:lnTo>
                      <a:close/>
                    </a:path>
                  </a:pathLst>
                </a:custGeom>
                <a:solidFill>
                  <a:srgbClr val="000000"/>
                </a:solidFill>
                <a:ln w="9525">
                  <a:noFill/>
                  <a:round/>
                  <a:headEnd/>
                  <a:tailEnd/>
                </a:ln>
              </p:spPr>
              <p:txBody>
                <a:bodyPr/>
                <a:lstStyle/>
                <a:p>
                  <a:endParaRPr lang="zh-TW" altLang="en-US"/>
                </a:p>
              </p:txBody>
            </p:sp>
            <p:sp>
              <p:nvSpPr>
                <p:cNvPr id="115" name="Freeform 69"/>
                <p:cNvSpPr>
                  <a:spLocks/>
                </p:cNvSpPr>
                <p:nvPr/>
              </p:nvSpPr>
              <p:spPr bwMode="auto">
                <a:xfrm>
                  <a:off x="3548" y="2263"/>
                  <a:ext cx="199" cy="136"/>
                </a:xfrm>
                <a:custGeom>
                  <a:avLst/>
                  <a:gdLst>
                    <a:gd name="T0" fmla="*/ 1 w 266"/>
                    <a:gd name="T1" fmla="*/ 2 h 179"/>
                    <a:gd name="T2" fmla="*/ 1 w 266"/>
                    <a:gd name="T3" fmla="*/ 2 h 179"/>
                    <a:gd name="T4" fmla="*/ 1 w 266"/>
                    <a:gd name="T5" fmla="*/ 2 h 179"/>
                    <a:gd name="T6" fmla="*/ 1 w 266"/>
                    <a:gd name="T7" fmla="*/ 2 h 179"/>
                    <a:gd name="T8" fmla="*/ 1 w 266"/>
                    <a:gd name="T9" fmla="*/ 2 h 179"/>
                    <a:gd name="T10" fmla="*/ 1 w 266"/>
                    <a:gd name="T11" fmla="*/ 2 h 179"/>
                    <a:gd name="T12" fmla="*/ 1 w 266"/>
                    <a:gd name="T13" fmla="*/ 2 h 179"/>
                    <a:gd name="T14" fmla="*/ 1 w 266"/>
                    <a:gd name="T15" fmla="*/ 2 h 179"/>
                    <a:gd name="T16" fmla="*/ 1 w 266"/>
                    <a:gd name="T17" fmla="*/ 2 h 179"/>
                    <a:gd name="T18" fmla="*/ 1 w 266"/>
                    <a:gd name="T19" fmla="*/ 2 h 179"/>
                    <a:gd name="T20" fmla="*/ 1 w 266"/>
                    <a:gd name="T21" fmla="*/ 2 h 179"/>
                    <a:gd name="T22" fmla="*/ 1 w 266"/>
                    <a:gd name="T23" fmla="*/ 2 h 179"/>
                    <a:gd name="T24" fmla="*/ 1 w 266"/>
                    <a:gd name="T25" fmla="*/ 2 h 179"/>
                    <a:gd name="T26" fmla="*/ 1 w 266"/>
                    <a:gd name="T27" fmla="*/ 2 h 179"/>
                    <a:gd name="T28" fmla="*/ 1 w 266"/>
                    <a:gd name="T29" fmla="*/ 2 h 179"/>
                    <a:gd name="T30" fmla="*/ 1 w 266"/>
                    <a:gd name="T31" fmla="*/ 2 h 179"/>
                    <a:gd name="T32" fmla="*/ 1 w 266"/>
                    <a:gd name="T33" fmla="*/ 2 h 179"/>
                    <a:gd name="T34" fmla="*/ 1 w 266"/>
                    <a:gd name="T35" fmla="*/ 0 h 179"/>
                    <a:gd name="T36" fmla="*/ 1 w 266"/>
                    <a:gd name="T37" fmla="*/ 0 h 179"/>
                    <a:gd name="T38" fmla="*/ 1 w 266"/>
                    <a:gd name="T39" fmla="*/ 2 h 179"/>
                    <a:gd name="T40" fmla="*/ 1 w 266"/>
                    <a:gd name="T41" fmla="*/ 2 h 179"/>
                    <a:gd name="T42" fmla="*/ 1 w 266"/>
                    <a:gd name="T43" fmla="*/ 2 h 179"/>
                    <a:gd name="T44" fmla="*/ 1 w 266"/>
                    <a:gd name="T45" fmla="*/ 2 h 179"/>
                    <a:gd name="T46" fmla="*/ 1 w 266"/>
                    <a:gd name="T47" fmla="*/ 2 h 179"/>
                    <a:gd name="T48" fmla="*/ 0 w 266"/>
                    <a:gd name="T49" fmla="*/ 2 h 179"/>
                    <a:gd name="T50" fmla="*/ 0 w 266"/>
                    <a:gd name="T51" fmla="*/ 2 h 179"/>
                    <a:gd name="T52" fmla="*/ 1 w 266"/>
                    <a:gd name="T53" fmla="*/ 2 h 179"/>
                    <a:gd name="T54" fmla="*/ 1 w 266"/>
                    <a:gd name="T55" fmla="*/ 2 h 179"/>
                    <a:gd name="T56" fmla="*/ 1 w 266"/>
                    <a:gd name="T57" fmla="*/ 2 h 179"/>
                    <a:gd name="T58" fmla="*/ 1 w 266"/>
                    <a:gd name="T59" fmla="*/ 2 h 179"/>
                    <a:gd name="T60" fmla="*/ 1 w 266"/>
                    <a:gd name="T61" fmla="*/ 2 h 179"/>
                    <a:gd name="T62" fmla="*/ 1 w 266"/>
                    <a:gd name="T63" fmla="*/ 2 h 179"/>
                    <a:gd name="T64" fmla="*/ 1 w 266"/>
                    <a:gd name="T65" fmla="*/ 2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6"/>
                    <a:gd name="T100" fmla="*/ 0 h 179"/>
                    <a:gd name="T101" fmla="*/ 266 w 266"/>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6" h="179">
                      <a:moveTo>
                        <a:pt x="129" y="173"/>
                      </a:moveTo>
                      <a:lnTo>
                        <a:pt x="158" y="177"/>
                      </a:lnTo>
                      <a:lnTo>
                        <a:pt x="184" y="179"/>
                      </a:lnTo>
                      <a:lnTo>
                        <a:pt x="209" y="179"/>
                      </a:lnTo>
                      <a:lnTo>
                        <a:pt x="228" y="177"/>
                      </a:lnTo>
                      <a:lnTo>
                        <a:pt x="244" y="175"/>
                      </a:lnTo>
                      <a:lnTo>
                        <a:pt x="256" y="173"/>
                      </a:lnTo>
                      <a:lnTo>
                        <a:pt x="264" y="169"/>
                      </a:lnTo>
                      <a:lnTo>
                        <a:pt x="266" y="169"/>
                      </a:lnTo>
                      <a:lnTo>
                        <a:pt x="264" y="163"/>
                      </a:lnTo>
                      <a:lnTo>
                        <a:pt x="259" y="148"/>
                      </a:lnTo>
                      <a:lnTo>
                        <a:pt x="249" y="128"/>
                      </a:lnTo>
                      <a:lnTo>
                        <a:pt x="237" y="101"/>
                      </a:lnTo>
                      <a:lnTo>
                        <a:pt x="221" y="74"/>
                      </a:lnTo>
                      <a:lnTo>
                        <a:pt x="202" y="49"/>
                      </a:lnTo>
                      <a:lnTo>
                        <a:pt x="181" y="27"/>
                      </a:lnTo>
                      <a:lnTo>
                        <a:pt x="157" y="12"/>
                      </a:lnTo>
                      <a:lnTo>
                        <a:pt x="113" y="0"/>
                      </a:lnTo>
                      <a:lnTo>
                        <a:pt x="78" y="0"/>
                      </a:lnTo>
                      <a:lnTo>
                        <a:pt x="50" y="8"/>
                      </a:lnTo>
                      <a:lnTo>
                        <a:pt x="31" y="25"/>
                      </a:lnTo>
                      <a:lnTo>
                        <a:pt x="16" y="43"/>
                      </a:lnTo>
                      <a:lnTo>
                        <a:pt x="7" y="60"/>
                      </a:lnTo>
                      <a:lnTo>
                        <a:pt x="2" y="74"/>
                      </a:lnTo>
                      <a:lnTo>
                        <a:pt x="0" y="78"/>
                      </a:lnTo>
                      <a:lnTo>
                        <a:pt x="0" y="80"/>
                      </a:lnTo>
                      <a:lnTo>
                        <a:pt x="3" y="89"/>
                      </a:lnTo>
                      <a:lnTo>
                        <a:pt x="10" y="101"/>
                      </a:lnTo>
                      <a:lnTo>
                        <a:pt x="21" y="115"/>
                      </a:lnTo>
                      <a:lnTo>
                        <a:pt x="36" y="130"/>
                      </a:lnTo>
                      <a:lnTo>
                        <a:pt x="59" y="146"/>
                      </a:lnTo>
                      <a:lnTo>
                        <a:pt x="90" y="161"/>
                      </a:lnTo>
                      <a:lnTo>
                        <a:pt x="129" y="173"/>
                      </a:lnTo>
                      <a:close/>
                    </a:path>
                  </a:pathLst>
                </a:custGeom>
                <a:solidFill>
                  <a:srgbClr val="FF997F"/>
                </a:solidFill>
                <a:ln w="9525">
                  <a:noFill/>
                  <a:round/>
                  <a:headEnd/>
                  <a:tailEnd/>
                </a:ln>
              </p:spPr>
              <p:txBody>
                <a:bodyPr/>
                <a:lstStyle/>
                <a:p>
                  <a:endParaRPr lang="zh-TW" altLang="en-US"/>
                </a:p>
              </p:txBody>
            </p:sp>
            <p:sp>
              <p:nvSpPr>
                <p:cNvPr id="116" name="Freeform 70"/>
                <p:cNvSpPr>
                  <a:spLocks/>
                </p:cNvSpPr>
                <p:nvPr/>
              </p:nvSpPr>
              <p:spPr bwMode="auto">
                <a:xfrm>
                  <a:off x="3554" y="2269"/>
                  <a:ext cx="167" cy="88"/>
                </a:xfrm>
                <a:custGeom>
                  <a:avLst/>
                  <a:gdLst>
                    <a:gd name="T0" fmla="*/ 2 w 222"/>
                    <a:gd name="T1" fmla="*/ 2 h 116"/>
                    <a:gd name="T2" fmla="*/ 2 w 222"/>
                    <a:gd name="T3" fmla="*/ 2 h 116"/>
                    <a:gd name="T4" fmla="*/ 2 w 222"/>
                    <a:gd name="T5" fmla="*/ 2 h 116"/>
                    <a:gd name="T6" fmla="*/ 2 w 222"/>
                    <a:gd name="T7" fmla="*/ 2 h 116"/>
                    <a:gd name="T8" fmla="*/ 2 w 222"/>
                    <a:gd name="T9" fmla="*/ 2 h 116"/>
                    <a:gd name="T10" fmla="*/ 2 w 222"/>
                    <a:gd name="T11" fmla="*/ 2 h 116"/>
                    <a:gd name="T12" fmla="*/ 2 w 222"/>
                    <a:gd name="T13" fmla="*/ 2 h 116"/>
                    <a:gd name="T14" fmla="*/ 2 w 222"/>
                    <a:gd name="T15" fmla="*/ 2 h 116"/>
                    <a:gd name="T16" fmla="*/ 2 w 222"/>
                    <a:gd name="T17" fmla="*/ 2 h 116"/>
                    <a:gd name="T18" fmla="*/ 2 w 222"/>
                    <a:gd name="T19" fmla="*/ 2 h 116"/>
                    <a:gd name="T20" fmla="*/ 2 w 222"/>
                    <a:gd name="T21" fmla="*/ 0 h 116"/>
                    <a:gd name="T22" fmla="*/ 2 w 222"/>
                    <a:gd name="T23" fmla="*/ 2 h 116"/>
                    <a:gd name="T24" fmla="*/ 2 w 222"/>
                    <a:gd name="T25" fmla="*/ 2 h 116"/>
                    <a:gd name="T26" fmla="*/ 2 w 222"/>
                    <a:gd name="T27" fmla="*/ 2 h 116"/>
                    <a:gd name="T28" fmla="*/ 2 w 222"/>
                    <a:gd name="T29" fmla="*/ 2 h 116"/>
                    <a:gd name="T30" fmla="*/ 1 w 222"/>
                    <a:gd name="T31" fmla="*/ 2 h 116"/>
                    <a:gd name="T32" fmla="*/ 0 w 222"/>
                    <a:gd name="T33" fmla="*/ 2 h 116"/>
                    <a:gd name="T34" fmla="*/ 2 w 222"/>
                    <a:gd name="T35" fmla="*/ 2 h 116"/>
                    <a:gd name="T36" fmla="*/ 2 w 222"/>
                    <a:gd name="T37" fmla="*/ 2 h 116"/>
                    <a:gd name="T38" fmla="*/ 2 w 222"/>
                    <a:gd name="T39" fmla="*/ 2 h 116"/>
                    <a:gd name="T40" fmla="*/ 2 w 222"/>
                    <a:gd name="T41" fmla="*/ 2 h 116"/>
                    <a:gd name="T42" fmla="*/ 2 w 222"/>
                    <a:gd name="T43" fmla="*/ 2 h 116"/>
                    <a:gd name="T44" fmla="*/ 2 w 222"/>
                    <a:gd name="T45" fmla="*/ 2 h 116"/>
                    <a:gd name="T46" fmla="*/ 2 w 222"/>
                    <a:gd name="T47" fmla="*/ 2 h 116"/>
                    <a:gd name="T48" fmla="*/ 2 w 222"/>
                    <a:gd name="T49" fmla="*/ 2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16"/>
                    <a:gd name="T77" fmla="*/ 222 w 222"/>
                    <a:gd name="T78" fmla="*/ 116 h 1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16">
                      <a:moveTo>
                        <a:pt x="222" y="116"/>
                      </a:moveTo>
                      <a:lnTo>
                        <a:pt x="215" y="103"/>
                      </a:lnTo>
                      <a:lnTo>
                        <a:pt x="208" y="91"/>
                      </a:lnTo>
                      <a:lnTo>
                        <a:pt x="198" y="74"/>
                      </a:lnTo>
                      <a:lnTo>
                        <a:pt x="188" y="58"/>
                      </a:lnTo>
                      <a:lnTo>
                        <a:pt x="175" y="44"/>
                      </a:lnTo>
                      <a:lnTo>
                        <a:pt x="163" y="31"/>
                      </a:lnTo>
                      <a:lnTo>
                        <a:pt x="149" y="19"/>
                      </a:lnTo>
                      <a:lnTo>
                        <a:pt x="137" y="13"/>
                      </a:lnTo>
                      <a:lnTo>
                        <a:pt x="104" y="4"/>
                      </a:lnTo>
                      <a:lnTo>
                        <a:pt x="76" y="0"/>
                      </a:lnTo>
                      <a:lnTo>
                        <a:pt x="54" y="4"/>
                      </a:lnTo>
                      <a:lnTo>
                        <a:pt x="34" y="11"/>
                      </a:lnTo>
                      <a:lnTo>
                        <a:pt x="19" y="17"/>
                      </a:lnTo>
                      <a:lnTo>
                        <a:pt x="8" y="25"/>
                      </a:lnTo>
                      <a:lnTo>
                        <a:pt x="1" y="31"/>
                      </a:lnTo>
                      <a:lnTo>
                        <a:pt x="0" y="33"/>
                      </a:lnTo>
                      <a:lnTo>
                        <a:pt x="5" y="33"/>
                      </a:lnTo>
                      <a:lnTo>
                        <a:pt x="22" y="33"/>
                      </a:lnTo>
                      <a:lnTo>
                        <a:pt x="47" y="35"/>
                      </a:lnTo>
                      <a:lnTo>
                        <a:pt x="78" y="39"/>
                      </a:lnTo>
                      <a:lnTo>
                        <a:pt x="114" y="48"/>
                      </a:lnTo>
                      <a:lnTo>
                        <a:pt x="151" y="62"/>
                      </a:lnTo>
                      <a:lnTo>
                        <a:pt x="188" y="85"/>
                      </a:lnTo>
                      <a:lnTo>
                        <a:pt x="222" y="116"/>
                      </a:lnTo>
                      <a:close/>
                    </a:path>
                  </a:pathLst>
                </a:custGeom>
                <a:solidFill>
                  <a:srgbClr val="7F7F7F"/>
                </a:solidFill>
                <a:ln w="9525">
                  <a:noFill/>
                  <a:round/>
                  <a:headEnd/>
                  <a:tailEnd/>
                </a:ln>
              </p:spPr>
              <p:txBody>
                <a:bodyPr/>
                <a:lstStyle/>
                <a:p>
                  <a:endParaRPr lang="zh-TW" altLang="en-US"/>
                </a:p>
              </p:txBody>
            </p:sp>
            <p:sp>
              <p:nvSpPr>
                <p:cNvPr id="117" name="Freeform 71"/>
                <p:cNvSpPr>
                  <a:spLocks/>
                </p:cNvSpPr>
                <p:nvPr/>
              </p:nvSpPr>
              <p:spPr bwMode="auto">
                <a:xfrm>
                  <a:off x="3555" y="2294"/>
                  <a:ext cx="178" cy="96"/>
                </a:xfrm>
                <a:custGeom>
                  <a:avLst/>
                  <a:gdLst>
                    <a:gd name="T0" fmla="*/ 0 w 237"/>
                    <a:gd name="T1" fmla="*/ 2 h 126"/>
                    <a:gd name="T2" fmla="*/ 2 w 237"/>
                    <a:gd name="T3" fmla="*/ 2 h 126"/>
                    <a:gd name="T4" fmla="*/ 2 w 237"/>
                    <a:gd name="T5" fmla="*/ 2 h 126"/>
                    <a:gd name="T6" fmla="*/ 2 w 237"/>
                    <a:gd name="T7" fmla="*/ 2 h 126"/>
                    <a:gd name="T8" fmla="*/ 2 w 237"/>
                    <a:gd name="T9" fmla="*/ 2 h 126"/>
                    <a:gd name="T10" fmla="*/ 2 w 237"/>
                    <a:gd name="T11" fmla="*/ 2 h 126"/>
                    <a:gd name="T12" fmla="*/ 2 w 237"/>
                    <a:gd name="T13" fmla="*/ 2 h 126"/>
                    <a:gd name="T14" fmla="*/ 2 w 237"/>
                    <a:gd name="T15" fmla="*/ 2 h 126"/>
                    <a:gd name="T16" fmla="*/ 2 w 237"/>
                    <a:gd name="T17" fmla="*/ 2 h 126"/>
                    <a:gd name="T18" fmla="*/ 2 w 237"/>
                    <a:gd name="T19" fmla="*/ 2 h 126"/>
                    <a:gd name="T20" fmla="*/ 2 w 237"/>
                    <a:gd name="T21" fmla="*/ 2 h 126"/>
                    <a:gd name="T22" fmla="*/ 2 w 237"/>
                    <a:gd name="T23" fmla="*/ 2 h 126"/>
                    <a:gd name="T24" fmla="*/ 2 w 237"/>
                    <a:gd name="T25" fmla="*/ 2 h 126"/>
                    <a:gd name="T26" fmla="*/ 2 w 237"/>
                    <a:gd name="T27" fmla="*/ 2 h 126"/>
                    <a:gd name="T28" fmla="*/ 2 w 237"/>
                    <a:gd name="T29" fmla="*/ 2 h 126"/>
                    <a:gd name="T30" fmla="*/ 2 w 237"/>
                    <a:gd name="T31" fmla="*/ 2 h 126"/>
                    <a:gd name="T32" fmla="*/ 2 w 237"/>
                    <a:gd name="T33" fmla="*/ 2 h 126"/>
                    <a:gd name="T34" fmla="*/ 2 w 237"/>
                    <a:gd name="T35" fmla="*/ 2 h 126"/>
                    <a:gd name="T36" fmla="*/ 2 w 237"/>
                    <a:gd name="T37" fmla="*/ 2 h 126"/>
                    <a:gd name="T38" fmla="*/ 2 w 237"/>
                    <a:gd name="T39" fmla="*/ 2 h 126"/>
                    <a:gd name="T40" fmla="*/ 2 w 237"/>
                    <a:gd name="T41" fmla="*/ 2 h 126"/>
                    <a:gd name="T42" fmla="*/ 2 w 237"/>
                    <a:gd name="T43" fmla="*/ 2 h 126"/>
                    <a:gd name="T44" fmla="*/ 2 w 237"/>
                    <a:gd name="T45" fmla="*/ 2 h 126"/>
                    <a:gd name="T46" fmla="*/ 2 w 237"/>
                    <a:gd name="T47" fmla="*/ 2 h 126"/>
                    <a:gd name="T48" fmla="*/ 2 w 237"/>
                    <a:gd name="T49" fmla="*/ 0 h 126"/>
                    <a:gd name="T50" fmla="*/ 2 w 237"/>
                    <a:gd name="T51" fmla="*/ 0 h 126"/>
                    <a:gd name="T52" fmla="*/ 2 w 237"/>
                    <a:gd name="T53" fmla="*/ 2 h 126"/>
                    <a:gd name="T54" fmla="*/ 2 w 237"/>
                    <a:gd name="T55" fmla="*/ 2 h 126"/>
                    <a:gd name="T56" fmla="*/ 0 w 237"/>
                    <a:gd name="T57" fmla="*/ 2 h 1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7"/>
                    <a:gd name="T88" fmla="*/ 0 h 126"/>
                    <a:gd name="T89" fmla="*/ 237 w 237"/>
                    <a:gd name="T90" fmla="*/ 126 h 1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7" h="126">
                      <a:moveTo>
                        <a:pt x="0" y="43"/>
                      </a:moveTo>
                      <a:lnTo>
                        <a:pt x="7" y="54"/>
                      </a:lnTo>
                      <a:lnTo>
                        <a:pt x="16" y="64"/>
                      </a:lnTo>
                      <a:lnTo>
                        <a:pt x="28" y="74"/>
                      </a:lnTo>
                      <a:lnTo>
                        <a:pt x="42" y="85"/>
                      </a:lnTo>
                      <a:lnTo>
                        <a:pt x="59" y="95"/>
                      </a:lnTo>
                      <a:lnTo>
                        <a:pt x="77" y="103"/>
                      </a:lnTo>
                      <a:lnTo>
                        <a:pt x="98" y="111"/>
                      </a:lnTo>
                      <a:lnTo>
                        <a:pt x="119" y="118"/>
                      </a:lnTo>
                      <a:lnTo>
                        <a:pt x="141" y="122"/>
                      </a:lnTo>
                      <a:lnTo>
                        <a:pt x="162" y="124"/>
                      </a:lnTo>
                      <a:lnTo>
                        <a:pt x="181" y="126"/>
                      </a:lnTo>
                      <a:lnTo>
                        <a:pt x="200" y="126"/>
                      </a:lnTo>
                      <a:lnTo>
                        <a:pt x="214" y="124"/>
                      </a:lnTo>
                      <a:lnTo>
                        <a:pt x="227" y="124"/>
                      </a:lnTo>
                      <a:lnTo>
                        <a:pt x="234" y="122"/>
                      </a:lnTo>
                      <a:lnTo>
                        <a:pt x="237" y="122"/>
                      </a:lnTo>
                      <a:lnTo>
                        <a:pt x="237" y="120"/>
                      </a:lnTo>
                      <a:lnTo>
                        <a:pt x="235" y="118"/>
                      </a:lnTo>
                      <a:lnTo>
                        <a:pt x="232" y="111"/>
                      </a:lnTo>
                      <a:lnTo>
                        <a:pt x="227" y="105"/>
                      </a:lnTo>
                      <a:lnTo>
                        <a:pt x="188" y="60"/>
                      </a:lnTo>
                      <a:lnTo>
                        <a:pt x="148" y="27"/>
                      </a:lnTo>
                      <a:lnTo>
                        <a:pt x="110" y="8"/>
                      </a:lnTo>
                      <a:lnTo>
                        <a:pt x="73" y="0"/>
                      </a:lnTo>
                      <a:lnTo>
                        <a:pt x="42" y="0"/>
                      </a:lnTo>
                      <a:lnTo>
                        <a:pt x="19" y="11"/>
                      </a:lnTo>
                      <a:lnTo>
                        <a:pt x="4" y="25"/>
                      </a:lnTo>
                      <a:lnTo>
                        <a:pt x="0" y="43"/>
                      </a:lnTo>
                      <a:close/>
                    </a:path>
                  </a:pathLst>
                </a:custGeom>
                <a:solidFill>
                  <a:srgbClr val="FFFFFF"/>
                </a:solidFill>
                <a:ln w="9525">
                  <a:noFill/>
                  <a:round/>
                  <a:headEnd/>
                  <a:tailEnd/>
                </a:ln>
              </p:spPr>
              <p:txBody>
                <a:bodyPr/>
                <a:lstStyle/>
                <a:p>
                  <a:endParaRPr lang="zh-TW" altLang="en-US"/>
                </a:p>
              </p:txBody>
            </p:sp>
            <p:sp>
              <p:nvSpPr>
                <p:cNvPr id="118" name="Freeform 72"/>
                <p:cNvSpPr>
                  <a:spLocks/>
                </p:cNvSpPr>
                <p:nvPr/>
              </p:nvSpPr>
              <p:spPr bwMode="auto">
                <a:xfrm>
                  <a:off x="3588" y="2309"/>
                  <a:ext cx="47" cy="56"/>
                </a:xfrm>
                <a:custGeom>
                  <a:avLst/>
                  <a:gdLst>
                    <a:gd name="T0" fmla="*/ 2 w 62"/>
                    <a:gd name="T1" fmla="*/ 2 h 74"/>
                    <a:gd name="T2" fmla="*/ 2 w 62"/>
                    <a:gd name="T3" fmla="*/ 2 h 74"/>
                    <a:gd name="T4" fmla="*/ 2 w 62"/>
                    <a:gd name="T5" fmla="*/ 2 h 74"/>
                    <a:gd name="T6" fmla="*/ 0 w 62"/>
                    <a:gd name="T7" fmla="*/ 2 h 74"/>
                    <a:gd name="T8" fmla="*/ 0 w 62"/>
                    <a:gd name="T9" fmla="*/ 2 h 74"/>
                    <a:gd name="T10" fmla="*/ 2 w 62"/>
                    <a:gd name="T11" fmla="*/ 2 h 74"/>
                    <a:gd name="T12" fmla="*/ 2 w 62"/>
                    <a:gd name="T13" fmla="*/ 2 h 74"/>
                    <a:gd name="T14" fmla="*/ 2 w 62"/>
                    <a:gd name="T15" fmla="*/ 0 h 74"/>
                    <a:gd name="T16" fmla="*/ 2 w 62"/>
                    <a:gd name="T17" fmla="*/ 0 h 74"/>
                    <a:gd name="T18" fmla="*/ 2 w 62"/>
                    <a:gd name="T19" fmla="*/ 2 h 74"/>
                    <a:gd name="T20" fmla="*/ 2 w 62"/>
                    <a:gd name="T21" fmla="*/ 2 h 74"/>
                    <a:gd name="T22" fmla="*/ 2 w 62"/>
                    <a:gd name="T23" fmla="*/ 2 h 74"/>
                    <a:gd name="T24" fmla="*/ 2 w 62"/>
                    <a:gd name="T25" fmla="*/ 2 h 74"/>
                    <a:gd name="T26" fmla="*/ 2 w 62"/>
                    <a:gd name="T27" fmla="*/ 2 h 74"/>
                    <a:gd name="T28" fmla="*/ 2 w 62"/>
                    <a:gd name="T29" fmla="*/ 2 h 74"/>
                    <a:gd name="T30" fmla="*/ 2 w 62"/>
                    <a:gd name="T31" fmla="*/ 2 h 74"/>
                    <a:gd name="T32" fmla="*/ 2 w 62"/>
                    <a:gd name="T33" fmla="*/ 2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4"/>
                    <a:gd name="T53" fmla="*/ 62 w 62"/>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4">
                      <a:moveTo>
                        <a:pt x="24" y="74"/>
                      </a:moveTo>
                      <a:lnTo>
                        <a:pt x="12" y="68"/>
                      </a:lnTo>
                      <a:lnTo>
                        <a:pt x="5" y="57"/>
                      </a:lnTo>
                      <a:lnTo>
                        <a:pt x="0" y="43"/>
                      </a:lnTo>
                      <a:lnTo>
                        <a:pt x="0" y="29"/>
                      </a:lnTo>
                      <a:lnTo>
                        <a:pt x="5" y="14"/>
                      </a:lnTo>
                      <a:lnTo>
                        <a:pt x="14" y="4"/>
                      </a:lnTo>
                      <a:lnTo>
                        <a:pt x="26" y="0"/>
                      </a:lnTo>
                      <a:lnTo>
                        <a:pt x="38" y="0"/>
                      </a:lnTo>
                      <a:lnTo>
                        <a:pt x="50" y="6"/>
                      </a:lnTo>
                      <a:lnTo>
                        <a:pt x="59" y="16"/>
                      </a:lnTo>
                      <a:lnTo>
                        <a:pt x="62" y="31"/>
                      </a:lnTo>
                      <a:lnTo>
                        <a:pt x="62" y="45"/>
                      </a:lnTo>
                      <a:lnTo>
                        <a:pt x="57" y="59"/>
                      </a:lnTo>
                      <a:lnTo>
                        <a:pt x="49" y="68"/>
                      </a:lnTo>
                      <a:lnTo>
                        <a:pt x="36" y="74"/>
                      </a:lnTo>
                      <a:lnTo>
                        <a:pt x="24" y="74"/>
                      </a:lnTo>
                      <a:close/>
                    </a:path>
                  </a:pathLst>
                </a:custGeom>
                <a:solidFill>
                  <a:srgbClr val="007272"/>
                </a:solidFill>
                <a:ln w="9525">
                  <a:noFill/>
                  <a:round/>
                  <a:headEnd/>
                  <a:tailEnd/>
                </a:ln>
              </p:spPr>
              <p:txBody>
                <a:bodyPr/>
                <a:lstStyle/>
                <a:p>
                  <a:endParaRPr lang="zh-TW" altLang="en-US"/>
                </a:p>
              </p:txBody>
            </p:sp>
            <p:sp>
              <p:nvSpPr>
                <p:cNvPr id="119" name="Freeform 73"/>
                <p:cNvSpPr>
                  <a:spLocks/>
                </p:cNvSpPr>
                <p:nvPr/>
              </p:nvSpPr>
              <p:spPr bwMode="auto">
                <a:xfrm>
                  <a:off x="3593" y="2316"/>
                  <a:ext cx="32" cy="36"/>
                </a:xfrm>
                <a:custGeom>
                  <a:avLst/>
                  <a:gdLst>
                    <a:gd name="T0" fmla="*/ 2 w 42"/>
                    <a:gd name="T1" fmla="*/ 2 h 47"/>
                    <a:gd name="T2" fmla="*/ 2 w 42"/>
                    <a:gd name="T3" fmla="*/ 2 h 47"/>
                    <a:gd name="T4" fmla="*/ 2 w 42"/>
                    <a:gd name="T5" fmla="*/ 2 h 47"/>
                    <a:gd name="T6" fmla="*/ 0 w 42"/>
                    <a:gd name="T7" fmla="*/ 2 h 47"/>
                    <a:gd name="T8" fmla="*/ 0 w 42"/>
                    <a:gd name="T9" fmla="*/ 2 h 47"/>
                    <a:gd name="T10" fmla="*/ 2 w 42"/>
                    <a:gd name="T11" fmla="*/ 2 h 47"/>
                    <a:gd name="T12" fmla="*/ 2 w 42"/>
                    <a:gd name="T13" fmla="*/ 2 h 47"/>
                    <a:gd name="T14" fmla="*/ 2 w 42"/>
                    <a:gd name="T15" fmla="*/ 0 h 47"/>
                    <a:gd name="T16" fmla="*/ 2 w 42"/>
                    <a:gd name="T17" fmla="*/ 0 h 47"/>
                    <a:gd name="T18" fmla="*/ 2 w 42"/>
                    <a:gd name="T19" fmla="*/ 2 h 47"/>
                    <a:gd name="T20" fmla="*/ 2 w 42"/>
                    <a:gd name="T21" fmla="*/ 2 h 47"/>
                    <a:gd name="T22" fmla="*/ 2 w 42"/>
                    <a:gd name="T23" fmla="*/ 2 h 47"/>
                    <a:gd name="T24" fmla="*/ 2 w 42"/>
                    <a:gd name="T25" fmla="*/ 2 h 47"/>
                    <a:gd name="T26" fmla="*/ 2 w 42"/>
                    <a:gd name="T27" fmla="*/ 2 h 47"/>
                    <a:gd name="T28" fmla="*/ 2 w 42"/>
                    <a:gd name="T29" fmla="*/ 2 h 47"/>
                    <a:gd name="T30" fmla="*/ 2 w 42"/>
                    <a:gd name="T31" fmla="*/ 2 h 47"/>
                    <a:gd name="T32" fmla="*/ 2 w 42"/>
                    <a:gd name="T33" fmla="*/ 2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7"/>
                    <a:gd name="T53" fmla="*/ 42 w 42"/>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7">
                      <a:moveTo>
                        <a:pt x="15" y="47"/>
                      </a:moveTo>
                      <a:lnTo>
                        <a:pt x="8" y="43"/>
                      </a:lnTo>
                      <a:lnTo>
                        <a:pt x="3" y="37"/>
                      </a:lnTo>
                      <a:lnTo>
                        <a:pt x="0" y="29"/>
                      </a:lnTo>
                      <a:lnTo>
                        <a:pt x="0" y="19"/>
                      </a:lnTo>
                      <a:lnTo>
                        <a:pt x="3" y="10"/>
                      </a:lnTo>
                      <a:lnTo>
                        <a:pt x="8" y="4"/>
                      </a:lnTo>
                      <a:lnTo>
                        <a:pt x="15" y="0"/>
                      </a:lnTo>
                      <a:lnTo>
                        <a:pt x="24" y="0"/>
                      </a:lnTo>
                      <a:lnTo>
                        <a:pt x="33" y="4"/>
                      </a:lnTo>
                      <a:lnTo>
                        <a:pt x="38" y="10"/>
                      </a:lnTo>
                      <a:lnTo>
                        <a:pt x="42" y="21"/>
                      </a:lnTo>
                      <a:lnTo>
                        <a:pt x="42" y="29"/>
                      </a:lnTo>
                      <a:lnTo>
                        <a:pt x="38" y="39"/>
                      </a:lnTo>
                      <a:lnTo>
                        <a:pt x="31" y="45"/>
                      </a:lnTo>
                      <a:lnTo>
                        <a:pt x="24" y="47"/>
                      </a:lnTo>
                      <a:lnTo>
                        <a:pt x="15" y="47"/>
                      </a:lnTo>
                      <a:close/>
                    </a:path>
                  </a:pathLst>
                </a:custGeom>
                <a:solidFill>
                  <a:schemeClr val="tx1"/>
                </a:solidFill>
                <a:ln w="9525">
                  <a:noFill/>
                  <a:round/>
                  <a:headEnd/>
                  <a:tailEnd/>
                </a:ln>
              </p:spPr>
              <p:txBody>
                <a:bodyPr/>
                <a:lstStyle/>
                <a:p>
                  <a:endParaRPr lang="zh-TW" altLang="en-US"/>
                </a:p>
              </p:txBody>
            </p:sp>
            <p:sp>
              <p:nvSpPr>
                <p:cNvPr id="120" name="Freeform 74"/>
                <p:cNvSpPr>
                  <a:spLocks/>
                </p:cNvSpPr>
                <p:nvPr/>
              </p:nvSpPr>
              <p:spPr bwMode="auto">
                <a:xfrm>
                  <a:off x="3599" y="2322"/>
                  <a:ext cx="21" cy="24"/>
                </a:xfrm>
                <a:custGeom>
                  <a:avLst/>
                  <a:gdLst>
                    <a:gd name="T0" fmla="*/ 2 w 28"/>
                    <a:gd name="T1" fmla="*/ 2 h 31"/>
                    <a:gd name="T2" fmla="*/ 2 w 28"/>
                    <a:gd name="T3" fmla="*/ 2 h 31"/>
                    <a:gd name="T4" fmla="*/ 1 w 28"/>
                    <a:gd name="T5" fmla="*/ 2 h 31"/>
                    <a:gd name="T6" fmla="*/ 0 w 28"/>
                    <a:gd name="T7" fmla="*/ 2 h 31"/>
                    <a:gd name="T8" fmla="*/ 0 w 28"/>
                    <a:gd name="T9" fmla="*/ 2 h 31"/>
                    <a:gd name="T10" fmla="*/ 1 w 28"/>
                    <a:gd name="T11" fmla="*/ 2 h 31"/>
                    <a:gd name="T12" fmla="*/ 2 w 28"/>
                    <a:gd name="T13" fmla="*/ 2 h 31"/>
                    <a:gd name="T14" fmla="*/ 2 w 28"/>
                    <a:gd name="T15" fmla="*/ 0 h 31"/>
                    <a:gd name="T16" fmla="*/ 2 w 28"/>
                    <a:gd name="T17" fmla="*/ 0 h 31"/>
                    <a:gd name="T18" fmla="*/ 2 w 28"/>
                    <a:gd name="T19" fmla="*/ 2 h 31"/>
                    <a:gd name="T20" fmla="*/ 2 w 28"/>
                    <a:gd name="T21" fmla="*/ 2 h 31"/>
                    <a:gd name="T22" fmla="*/ 2 w 28"/>
                    <a:gd name="T23" fmla="*/ 2 h 31"/>
                    <a:gd name="T24" fmla="*/ 2 w 28"/>
                    <a:gd name="T25" fmla="*/ 2 h 31"/>
                    <a:gd name="T26" fmla="*/ 2 w 28"/>
                    <a:gd name="T27" fmla="*/ 2 h 31"/>
                    <a:gd name="T28" fmla="*/ 2 w 28"/>
                    <a:gd name="T29" fmla="*/ 2 h 31"/>
                    <a:gd name="T30" fmla="*/ 2 w 28"/>
                    <a:gd name="T31" fmla="*/ 2 h 31"/>
                    <a:gd name="T32" fmla="*/ 2 w 28"/>
                    <a:gd name="T33" fmla="*/ 2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1"/>
                    <a:gd name="T53" fmla="*/ 28 w 2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1">
                      <a:moveTo>
                        <a:pt x="10" y="31"/>
                      </a:moveTo>
                      <a:lnTo>
                        <a:pt x="5" y="29"/>
                      </a:lnTo>
                      <a:lnTo>
                        <a:pt x="1" y="25"/>
                      </a:lnTo>
                      <a:lnTo>
                        <a:pt x="0" y="19"/>
                      </a:lnTo>
                      <a:lnTo>
                        <a:pt x="0" y="13"/>
                      </a:lnTo>
                      <a:lnTo>
                        <a:pt x="1" y="6"/>
                      </a:lnTo>
                      <a:lnTo>
                        <a:pt x="5" y="2"/>
                      </a:lnTo>
                      <a:lnTo>
                        <a:pt x="10" y="0"/>
                      </a:lnTo>
                      <a:lnTo>
                        <a:pt x="15" y="0"/>
                      </a:lnTo>
                      <a:lnTo>
                        <a:pt x="21" y="2"/>
                      </a:lnTo>
                      <a:lnTo>
                        <a:pt x="26" y="6"/>
                      </a:lnTo>
                      <a:lnTo>
                        <a:pt x="28" y="13"/>
                      </a:lnTo>
                      <a:lnTo>
                        <a:pt x="28" y="19"/>
                      </a:lnTo>
                      <a:lnTo>
                        <a:pt x="26" y="25"/>
                      </a:lnTo>
                      <a:lnTo>
                        <a:pt x="22" y="29"/>
                      </a:lnTo>
                      <a:lnTo>
                        <a:pt x="17" y="31"/>
                      </a:lnTo>
                      <a:lnTo>
                        <a:pt x="10" y="31"/>
                      </a:lnTo>
                      <a:close/>
                    </a:path>
                  </a:pathLst>
                </a:custGeom>
                <a:solidFill>
                  <a:srgbClr val="000000"/>
                </a:solidFill>
                <a:ln w="9525">
                  <a:noFill/>
                  <a:round/>
                  <a:headEnd/>
                  <a:tailEnd/>
                </a:ln>
              </p:spPr>
              <p:txBody>
                <a:bodyPr/>
                <a:lstStyle/>
                <a:p>
                  <a:endParaRPr lang="zh-TW" altLang="en-US"/>
                </a:p>
              </p:txBody>
            </p:sp>
            <p:sp>
              <p:nvSpPr>
                <p:cNvPr id="121" name="Freeform 75"/>
                <p:cNvSpPr>
                  <a:spLocks/>
                </p:cNvSpPr>
                <p:nvPr/>
              </p:nvSpPr>
              <p:spPr bwMode="auto">
                <a:xfrm>
                  <a:off x="3529" y="2288"/>
                  <a:ext cx="195" cy="78"/>
                </a:xfrm>
                <a:custGeom>
                  <a:avLst/>
                  <a:gdLst>
                    <a:gd name="T0" fmla="*/ 0 w 260"/>
                    <a:gd name="T1" fmla="*/ 2 h 103"/>
                    <a:gd name="T2" fmla="*/ 2 w 260"/>
                    <a:gd name="T3" fmla="*/ 2 h 103"/>
                    <a:gd name="T4" fmla="*/ 2 w 260"/>
                    <a:gd name="T5" fmla="*/ 2 h 103"/>
                    <a:gd name="T6" fmla="*/ 2 w 260"/>
                    <a:gd name="T7" fmla="*/ 2 h 103"/>
                    <a:gd name="T8" fmla="*/ 2 w 260"/>
                    <a:gd name="T9" fmla="*/ 0 h 103"/>
                    <a:gd name="T10" fmla="*/ 2 w 260"/>
                    <a:gd name="T11" fmla="*/ 2 h 103"/>
                    <a:gd name="T12" fmla="*/ 2 w 260"/>
                    <a:gd name="T13" fmla="*/ 2 h 103"/>
                    <a:gd name="T14" fmla="*/ 2 w 260"/>
                    <a:gd name="T15" fmla="*/ 2 h 103"/>
                    <a:gd name="T16" fmla="*/ 2 w 260"/>
                    <a:gd name="T17" fmla="*/ 2 h 103"/>
                    <a:gd name="T18" fmla="*/ 2 w 260"/>
                    <a:gd name="T19" fmla="*/ 2 h 103"/>
                    <a:gd name="T20" fmla="*/ 2 w 260"/>
                    <a:gd name="T21" fmla="*/ 2 h 103"/>
                    <a:gd name="T22" fmla="*/ 2 w 260"/>
                    <a:gd name="T23" fmla="*/ 2 h 103"/>
                    <a:gd name="T24" fmla="*/ 2 w 260"/>
                    <a:gd name="T25" fmla="*/ 2 h 103"/>
                    <a:gd name="T26" fmla="*/ 2 w 260"/>
                    <a:gd name="T27" fmla="*/ 2 h 103"/>
                    <a:gd name="T28" fmla="*/ 2 w 260"/>
                    <a:gd name="T29" fmla="*/ 2 h 103"/>
                    <a:gd name="T30" fmla="*/ 2 w 260"/>
                    <a:gd name="T31" fmla="*/ 2 h 103"/>
                    <a:gd name="T32" fmla="*/ 0 w 260"/>
                    <a:gd name="T33" fmla="*/ 2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103"/>
                    <a:gd name="T53" fmla="*/ 260 w 260"/>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103">
                      <a:moveTo>
                        <a:pt x="0" y="23"/>
                      </a:moveTo>
                      <a:lnTo>
                        <a:pt x="7" y="19"/>
                      </a:lnTo>
                      <a:lnTo>
                        <a:pt x="27" y="12"/>
                      </a:lnTo>
                      <a:lnTo>
                        <a:pt x="54" y="4"/>
                      </a:lnTo>
                      <a:lnTo>
                        <a:pt x="91" y="0"/>
                      </a:lnTo>
                      <a:lnTo>
                        <a:pt x="131" y="6"/>
                      </a:lnTo>
                      <a:lnTo>
                        <a:pt x="175" y="21"/>
                      </a:lnTo>
                      <a:lnTo>
                        <a:pt x="218" y="51"/>
                      </a:lnTo>
                      <a:lnTo>
                        <a:pt x="260" y="103"/>
                      </a:lnTo>
                      <a:lnTo>
                        <a:pt x="255" y="99"/>
                      </a:lnTo>
                      <a:lnTo>
                        <a:pt x="241" y="84"/>
                      </a:lnTo>
                      <a:lnTo>
                        <a:pt x="216" y="66"/>
                      </a:lnTo>
                      <a:lnTo>
                        <a:pt x="185" y="47"/>
                      </a:lnTo>
                      <a:lnTo>
                        <a:pt x="147" y="31"/>
                      </a:lnTo>
                      <a:lnTo>
                        <a:pt x="103" y="19"/>
                      </a:lnTo>
                      <a:lnTo>
                        <a:pt x="54" y="14"/>
                      </a:lnTo>
                      <a:lnTo>
                        <a:pt x="0" y="23"/>
                      </a:lnTo>
                      <a:close/>
                    </a:path>
                  </a:pathLst>
                </a:custGeom>
                <a:solidFill>
                  <a:srgbClr val="000000"/>
                </a:solidFill>
                <a:ln w="9525">
                  <a:noFill/>
                  <a:round/>
                  <a:headEnd/>
                  <a:tailEnd/>
                </a:ln>
              </p:spPr>
              <p:txBody>
                <a:bodyPr/>
                <a:lstStyle/>
                <a:p>
                  <a:endParaRPr lang="zh-TW" altLang="en-US"/>
                </a:p>
              </p:txBody>
            </p:sp>
            <p:sp>
              <p:nvSpPr>
                <p:cNvPr id="122" name="Freeform 76"/>
                <p:cNvSpPr>
                  <a:spLocks/>
                </p:cNvSpPr>
                <p:nvPr/>
              </p:nvSpPr>
              <p:spPr bwMode="auto">
                <a:xfrm>
                  <a:off x="3950" y="2279"/>
                  <a:ext cx="211" cy="133"/>
                </a:xfrm>
                <a:custGeom>
                  <a:avLst/>
                  <a:gdLst>
                    <a:gd name="T0" fmla="*/ 1 w 282"/>
                    <a:gd name="T1" fmla="*/ 0 h 175"/>
                    <a:gd name="T2" fmla="*/ 1 w 282"/>
                    <a:gd name="T3" fmla="*/ 2 h 175"/>
                    <a:gd name="T4" fmla="*/ 1 w 282"/>
                    <a:gd name="T5" fmla="*/ 2 h 175"/>
                    <a:gd name="T6" fmla="*/ 1 w 282"/>
                    <a:gd name="T7" fmla="*/ 2 h 175"/>
                    <a:gd name="T8" fmla="*/ 1 w 282"/>
                    <a:gd name="T9" fmla="*/ 2 h 175"/>
                    <a:gd name="T10" fmla="*/ 1 w 282"/>
                    <a:gd name="T11" fmla="*/ 2 h 175"/>
                    <a:gd name="T12" fmla="*/ 1 w 282"/>
                    <a:gd name="T13" fmla="*/ 2 h 175"/>
                    <a:gd name="T14" fmla="*/ 1 w 282"/>
                    <a:gd name="T15" fmla="*/ 2 h 175"/>
                    <a:gd name="T16" fmla="*/ 1 w 282"/>
                    <a:gd name="T17" fmla="*/ 2 h 175"/>
                    <a:gd name="T18" fmla="*/ 1 w 282"/>
                    <a:gd name="T19" fmla="*/ 2 h 175"/>
                    <a:gd name="T20" fmla="*/ 1 w 282"/>
                    <a:gd name="T21" fmla="*/ 2 h 175"/>
                    <a:gd name="T22" fmla="*/ 1 w 282"/>
                    <a:gd name="T23" fmla="*/ 2 h 175"/>
                    <a:gd name="T24" fmla="*/ 1 w 282"/>
                    <a:gd name="T25" fmla="*/ 2 h 175"/>
                    <a:gd name="T26" fmla="*/ 1 w 282"/>
                    <a:gd name="T27" fmla="*/ 2 h 175"/>
                    <a:gd name="T28" fmla="*/ 1 w 282"/>
                    <a:gd name="T29" fmla="*/ 2 h 175"/>
                    <a:gd name="T30" fmla="*/ 1 w 282"/>
                    <a:gd name="T31" fmla="*/ 2 h 175"/>
                    <a:gd name="T32" fmla="*/ 1 w 282"/>
                    <a:gd name="T33" fmla="*/ 2 h 175"/>
                    <a:gd name="T34" fmla="*/ 1 w 282"/>
                    <a:gd name="T35" fmla="*/ 2 h 175"/>
                    <a:gd name="T36" fmla="*/ 1 w 282"/>
                    <a:gd name="T37" fmla="*/ 2 h 175"/>
                    <a:gd name="T38" fmla="*/ 1 w 282"/>
                    <a:gd name="T39" fmla="*/ 2 h 175"/>
                    <a:gd name="T40" fmla="*/ 1 w 282"/>
                    <a:gd name="T41" fmla="*/ 2 h 175"/>
                    <a:gd name="T42" fmla="*/ 1 w 282"/>
                    <a:gd name="T43" fmla="*/ 2 h 175"/>
                    <a:gd name="T44" fmla="*/ 1 w 282"/>
                    <a:gd name="T45" fmla="*/ 2 h 175"/>
                    <a:gd name="T46" fmla="*/ 1 w 282"/>
                    <a:gd name="T47" fmla="*/ 2 h 175"/>
                    <a:gd name="T48" fmla="*/ 1 w 282"/>
                    <a:gd name="T49" fmla="*/ 2 h 175"/>
                    <a:gd name="T50" fmla="*/ 1 w 282"/>
                    <a:gd name="T51" fmla="*/ 2 h 175"/>
                    <a:gd name="T52" fmla="*/ 1 w 282"/>
                    <a:gd name="T53" fmla="*/ 2 h 175"/>
                    <a:gd name="T54" fmla="*/ 1 w 282"/>
                    <a:gd name="T55" fmla="*/ 2 h 175"/>
                    <a:gd name="T56" fmla="*/ 1 w 282"/>
                    <a:gd name="T57" fmla="*/ 2 h 175"/>
                    <a:gd name="T58" fmla="*/ 1 w 282"/>
                    <a:gd name="T59" fmla="*/ 2 h 175"/>
                    <a:gd name="T60" fmla="*/ 1 w 282"/>
                    <a:gd name="T61" fmla="*/ 2 h 175"/>
                    <a:gd name="T62" fmla="*/ 1 w 282"/>
                    <a:gd name="T63" fmla="*/ 2 h 175"/>
                    <a:gd name="T64" fmla="*/ 1 w 282"/>
                    <a:gd name="T65" fmla="*/ 2 h 175"/>
                    <a:gd name="T66" fmla="*/ 0 w 282"/>
                    <a:gd name="T67" fmla="*/ 2 h 175"/>
                    <a:gd name="T68" fmla="*/ 0 w 282"/>
                    <a:gd name="T69" fmla="*/ 2 h 175"/>
                    <a:gd name="T70" fmla="*/ 0 w 282"/>
                    <a:gd name="T71" fmla="*/ 2 h 175"/>
                    <a:gd name="T72" fmla="*/ 0 w 282"/>
                    <a:gd name="T73" fmla="*/ 2 h 175"/>
                    <a:gd name="T74" fmla="*/ 0 w 282"/>
                    <a:gd name="T75" fmla="*/ 0 h 175"/>
                    <a:gd name="T76" fmla="*/ 1 w 282"/>
                    <a:gd name="T77" fmla="*/ 0 h 175"/>
                    <a:gd name="T78" fmla="*/ 1 w 282"/>
                    <a:gd name="T79" fmla="*/ 0 h 175"/>
                    <a:gd name="T80" fmla="*/ 1 w 282"/>
                    <a:gd name="T81" fmla="*/ 0 h 175"/>
                    <a:gd name="T82" fmla="*/ 1 w 282"/>
                    <a:gd name="T83" fmla="*/ 0 h 1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2"/>
                    <a:gd name="T127" fmla="*/ 0 h 175"/>
                    <a:gd name="T128" fmla="*/ 282 w 282"/>
                    <a:gd name="T129" fmla="*/ 175 h 1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2" h="175">
                      <a:moveTo>
                        <a:pt x="3" y="0"/>
                      </a:moveTo>
                      <a:lnTo>
                        <a:pt x="23" y="6"/>
                      </a:lnTo>
                      <a:lnTo>
                        <a:pt x="42" y="12"/>
                      </a:lnTo>
                      <a:lnTo>
                        <a:pt x="59" y="20"/>
                      </a:lnTo>
                      <a:lnTo>
                        <a:pt x="78" y="28"/>
                      </a:lnTo>
                      <a:lnTo>
                        <a:pt x="96" y="37"/>
                      </a:lnTo>
                      <a:lnTo>
                        <a:pt x="115" y="47"/>
                      </a:lnTo>
                      <a:lnTo>
                        <a:pt x="132" y="57"/>
                      </a:lnTo>
                      <a:lnTo>
                        <a:pt x="150" y="68"/>
                      </a:lnTo>
                      <a:lnTo>
                        <a:pt x="167" y="78"/>
                      </a:lnTo>
                      <a:lnTo>
                        <a:pt x="183" y="90"/>
                      </a:lnTo>
                      <a:lnTo>
                        <a:pt x="200" y="101"/>
                      </a:lnTo>
                      <a:lnTo>
                        <a:pt x="218" y="113"/>
                      </a:lnTo>
                      <a:lnTo>
                        <a:pt x="233" y="125"/>
                      </a:lnTo>
                      <a:lnTo>
                        <a:pt x="249" y="140"/>
                      </a:lnTo>
                      <a:lnTo>
                        <a:pt x="266" y="152"/>
                      </a:lnTo>
                      <a:lnTo>
                        <a:pt x="282" y="166"/>
                      </a:lnTo>
                      <a:lnTo>
                        <a:pt x="282" y="169"/>
                      </a:lnTo>
                      <a:lnTo>
                        <a:pt x="282" y="171"/>
                      </a:lnTo>
                      <a:lnTo>
                        <a:pt x="282" y="173"/>
                      </a:lnTo>
                      <a:lnTo>
                        <a:pt x="282" y="175"/>
                      </a:lnTo>
                      <a:lnTo>
                        <a:pt x="280" y="175"/>
                      </a:lnTo>
                      <a:lnTo>
                        <a:pt x="279" y="175"/>
                      </a:lnTo>
                      <a:lnTo>
                        <a:pt x="277" y="173"/>
                      </a:lnTo>
                      <a:lnTo>
                        <a:pt x="245" y="146"/>
                      </a:lnTo>
                      <a:lnTo>
                        <a:pt x="214" y="119"/>
                      </a:lnTo>
                      <a:lnTo>
                        <a:pt x="181" y="96"/>
                      </a:lnTo>
                      <a:lnTo>
                        <a:pt x="146" y="74"/>
                      </a:lnTo>
                      <a:lnTo>
                        <a:pt x="111" y="53"/>
                      </a:lnTo>
                      <a:lnTo>
                        <a:pt x="77" y="37"/>
                      </a:lnTo>
                      <a:lnTo>
                        <a:pt x="40" y="20"/>
                      </a:lnTo>
                      <a:lnTo>
                        <a:pt x="2" y="8"/>
                      </a:lnTo>
                      <a:lnTo>
                        <a:pt x="0" y="8"/>
                      </a:lnTo>
                      <a:lnTo>
                        <a:pt x="0" y="6"/>
                      </a:lnTo>
                      <a:lnTo>
                        <a:pt x="0" y="4"/>
                      </a:lnTo>
                      <a:lnTo>
                        <a:pt x="0" y="2"/>
                      </a:lnTo>
                      <a:lnTo>
                        <a:pt x="0" y="0"/>
                      </a:lnTo>
                      <a:lnTo>
                        <a:pt x="2" y="0"/>
                      </a:lnTo>
                      <a:lnTo>
                        <a:pt x="3" y="0"/>
                      </a:lnTo>
                      <a:close/>
                    </a:path>
                  </a:pathLst>
                </a:custGeom>
                <a:solidFill>
                  <a:srgbClr val="000000"/>
                </a:solidFill>
                <a:ln w="9525">
                  <a:noFill/>
                  <a:round/>
                  <a:headEnd/>
                  <a:tailEnd/>
                </a:ln>
              </p:spPr>
              <p:txBody>
                <a:bodyPr/>
                <a:lstStyle/>
                <a:p>
                  <a:endParaRPr lang="zh-TW" altLang="en-US"/>
                </a:p>
              </p:txBody>
            </p:sp>
            <p:sp>
              <p:nvSpPr>
                <p:cNvPr id="123" name="Freeform 77"/>
                <p:cNvSpPr>
                  <a:spLocks/>
                </p:cNvSpPr>
                <p:nvPr/>
              </p:nvSpPr>
              <p:spPr bwMode="auto">
                <a:xfrm>
                  <a:off x="3534" y="2208"/>
                  <a:ext cx="182" cy="68"/>
                </a:xfrm>
                <a:custGeom>
                  <a:avLst/>
                  <a:gdLst>
                    <a:gd name="T0" fmla="*/ 2 w 242"/>
                    <a:gd name="T1" fmla="*/ 2 h 89"/>
                    <a:gd name="T2" fmla="*/ 2 w 242"/>
                    <a:gd name="T3" fmla="*/ 2 h 89"/>
                    <a:gd name="T4" fmla="*/ 2 w 242"/>
                    <a:gd name="T5" fmla="*/ 2 h 89"/>
                    <a:gd name="T6" fmla="*/ 2 w 242"/>
                    <a:gd name="T7" fmla="*/ 2 h 89"/>
                    <a:gd name="T8" fmla="*/ 2 w 242"/>
                    <a:gd name="T9" fmla="*/ 2 h 89"/>
                    <a:gd name="T10" fmla="*/ 2 w 242"/>
                    <a:gd name="T11" fmla="*/ 2 h 89"/>
                    <a:gd name="T12" fmla="*/ 2 w 242"/>
                    <a:gd name="T13" fmla="*/ 2 h 89"/>
                    <a:gd name="T14" fmla="*/ 2 w 242"/>
                    <a:gd name="T15" fmla="*/ 2 h 89"/>
                    <a:gd name="T16" fmla="*/ 2 w 242"/>
                    <a:gd name="T17" fmla="*/ 2 h 89"/>
                    <a:gd name="T18" fmla="*/ 2 w 242"/>
                    <a:gd name="T19" fmla="*/ 2 h 89"/>
                    <a:gd name="T20" fmla="*/ 2 w 242"/>
                    <a:gd name="T21" fmla="*/ 2 h 89"/>
                    <a:gd name="T22" fmla="*/ 2 w 242"/>
                    <a:gd name="T23" fmla="*/ 2 h 89"/>
                    <a:gd name="T24" fmla="*/ 2 w 242"/>
                    <a:gd name="T25" fmla="*/ 2 h 89"/>
                    <a:gd name="T26" fmla="*/ 0 w 242"/>
                    <a:gd name="T27" fmla="*/ 2 h 89"/>
                    <a:gd name="T28" fmla="*/ 0 w 242"/>
                    <a:gd name="T29" fmla="*/ 2 h 89"/>
                    <a:gd name="T30" fmla="*/ 0 w 242"/>
                    <a:gd name="T31" fmla="*/ 2 h 89"/>
                    <a:gd name="T32" fmla="*/ 2 w 242"/>
                    <a:gd name="T33" fmla="*/ 2 h 89"/>
                    <a:gd name="T34" fmla="*/ 2 w 242"/>
                    <a:gd name="T35" fmla="*/ 2 h 89"/>
                    <a:gd name="T36" fmla="*/ 2 w 242"/>
                    <a:gd name="T37" fmla="*/ 2 h 89"/>
                    <a:gd name="T38" fmla="*/ 2 w 242"/>
                    <a:gd name="T39" fmla="*/ 2 h 89"/>
                    <a:gd name="T40" fmla="*/ 2 w 242"/>
                    <a:gd name="T41" fmla="*/ 2 h 89"/>
                    <a:gd name="T42" fmla="*/ 2 w 242"/>
                    <a:gd name="T43" fmla="*/ 2 h 89"/>
                    <a:gd name="T44" fmla="*/ 2 w 242"/>
                    <a:gd name="T45" fmla="*/ 0 h 89"/>
                    <a:gd name="T46" fmla="*/ 2 w 242"/>
                    <a:gd name="T47" fmla="*/ 0 h 89"/>
                    <a:gd name="T48" fmla="*/ 2 w 242"/>
                    <a:gd name="T49" fmla="*/ 2 h 89"/>
                    <a:gd name="T50" fmla="*/ 2 w 242"/>
                    <a:gd name="T51" fmla="*/ 2 h 89"/>
                    <a:gd name="T52" fmla="*/ 2 w 242"/>
                    <a:gd name="T53" fmla="*/ 2 h 89"/>
                    <a:gd name="T54" fmla="*/ 2 w 242"/>
                    <a:gd name="T55" fmla="*/ 2 h 89"/>
                    <a:gd name="T56" fmla="*/ 2 w 242"/>
                    <a:gd name="T57" fmla="*/ 2 h 89"/>
                    <a:gd name="T58" fmla="*/ 2 w 242"/>
                    <a:gd name="T59" fmla="*/ 2 h 89"/>
                    <a:gd name="T60" fmla="*/ 2 w 242"/>
                    <a:gd name="T61" fmla="*/ 2 h 89"/>
                    <a:gd name="T62" fmla="*/ 2 w 242"/>
                    <a:gd name="T63" fmla="*/ 2 h 89"/>
                    <a:gd name="T64" fmla="*/ 2 w 242"/>
                    <a:gd name="T65" fmla="*/ 2 h 89"/>
                    <a:gd name="T66" fmla="*/ 2 w 242"/>
                    <a:gd name="T67" fmla="*/ 2 h 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2"/>
                    <a:gd name="T103" fmla="*/ 0 h 89"/>
                    <a:gd name="T104" fmla="*/ 242 w 242"/>
                    <a:gd name="T105" fmla="*/ 89 h 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2" h="89">
                      <a:moveTo>
                        <a:pt x="239" y="14"/>
                      </a:moveTo>
                      <a:lnTo>
                        <a:pt x="208" y="8"/>
                      </a:lnTo>
                      <a:lnTo>
                        <a:pt x="178" y="8"/>
                      </a:lnTo>
                      <a:lnTo>
                        <a:pt x="147" y="12"/>
                      </a:lnTo>
                      <a:lnTo>
                        <a:pt x="117" y="21"/>
                      </a:lnTo>
                      <a:lnTo>
                        <a:pt x="87" y="35"/>
                      </a:lnTo>
                      <a:lnTo>
                        <a:pt x="58" y="49"/>
                      </a:lnTo>
                      <a:lnTo>
                        <a:pt x="32" y="68"/>
                      </a:lnTo>
                      <a:lnTo>
                        <a:pt x="6" y="89"/>
                      </a:lnTo>
                      <a:lnTo>
                        <a:pt x="4" y="89"/>
                      </a:lnTo>
                      <a:lnTo>
                        <a:pt x="2" y="89"/>
                      </a:lnTo>
                      <a:lnTo>
                        <a:pt x="2" y="86"/>
                      </a:lnTo>
                      <a:lnTo>
                        <a:pt x="0" y="84"/>
                      </a:lnTo>
                      <a:lnTo>
                        <a:pt x="0" y="82"/>
                      </a:lnTo>
                      <a:lnTo>
                        <a:pt x="2" y="80"/>
                      </a:lnTo>
                      <a:lnTo>
                        <a:pt x="28" y="60"/>
                      </a:lnTo>
                      <a:lnTo>
                        <a:pt x="56" y="41"/>
                      </a:lnTo>
                      <a:lnTo>
                        <a:pt x="86" y="27"/>
                      </a:lnTo>
                      <a:lnTo>
                        <a:pt x="115" y="12"/>
                      </a:lnTo>
                      <a:lnTo>
                        <a:pt x="147" y="4"/>
                      </a:lnTo>
                      <a:lnTo>
                        <a:pt x="178" y="0"/>
                      </a:lnTo>
                      <a:lnTo>
                        <a:pt x="209" y="0"/>
                      </a:lnTo>
                      <a:lnTo>
                        <a:pt x="241" y="6"/>
                      </a:lnTo>
                      <a:lnTo>
                        <a:pt x="242" y="8"/>
                      </a:lnTo>
                      <a:lnTo>
                        <a:pt x="242" y="10"/>
                      </a:lnTo>
                      <a:lnTo>
                        <a:pt x="242" y="12"/>
                      </a:lnTo>
                      <a:lnTo>
                        <a:pt x="242" y="14"/>
                      </a:lnTo>
                      <a:lnTo>
                        <a:pt x="241" y="14"/>
                      </a:lnTo>
                      <a:lnTo>
                        <a:pt x="239" y="14"/>
                      </a:lnTo>
                      <a:close/>
                    </a:path>
                  </a:pathLst>
                </a:custGeom>
                <a:solidFill>
                  <a:srgbClr val="000000"/>
                </a:solidFill>
                <a:ln w="9525">
                  <a:noFill/>
                  <a:round/>
                  <a:headEnd/>
                  <a:tailEnd/>
                </a:ln>
              </p:spPr>
              <p:txBody>
                <a:bodyPr/>
                <a:lstStyle/>
                <a:p>
                  <a:endParaRPr lang="zh-TW" altLang="en-US"/>
                </a:p>
              </p:txBody>
            </p:sp>
            <p:sp>
              <p:nvSpPr>
                <p:cNvPr id="124" name="Freeform 78"/>
                <p:cNvSpPr>
                  <a:spLocks/>
                </p:cNvSpPr>
                <p:nvPr/>
              </p:nvSpPr>
              <p:spPr bwMode="auto">
                <a:xfrm>
                  <a:off x="4033" y="2791"/>
                  <a:ext cx="34" cy="133"/>
                </a:xfrm>
                <a:custGeom>
                  <a:avLst/>
                  <a:gdLst>
                    <a:gd name="T0" fmla="*/ 1 w 46"/>
                    <a:gd name="T1" fmla="*/ 2 h 175"/>
                    <a:gd name="T2" fmla="*/ 0 w 46"/>
                    <a:gd name="T3" fmla="*/ 2 h 175"/>
                    <a:gd name="T4" fmla="*/ 1 w 46"/>
                    <a:gd name="T5" fmla="*/ 0 h 175"/>
                    <a:gd name="T6" fmla="*/ 1 w 46"/>
                    <a:gd name="T7" fmla="*/ 2 h 175"/>
                    <a:gd name="T8" fmla="*/ 1 w 46"/>
                    <a:gd name="T9" fmla="*/ 2 h 175"/>
                    <a:gd name="T10" fmla="*/ 0 60000 65536"/>
                    <a:gd name="T11" fmla="*/ 0 60000 65536"/>
                    <a:gd name="T12" fmla="*/ 0 60000 65536"/>
                    <a:gd name="T13" fmla="*/ 0 60000 65536"/>
                    <a:gd name="T14" fmla="*/ 0 60000 65536"/>
                    <a:gd name="T15" fmla="*/ 0 w 46"/>
                    <a:gd name="T16" fmla="*/ 0 h 175"/>
                    <a:gd name="T17" fmla="*/ 46 w 46"/>
                    <a:gd name="T18" fmla="*/ 175 h 175"/>
                  </a:gdLst>
                  <a:ahLst/>
                  <a:cxnLst>
                    <a:cxn ang="T10">
                      <a:pos x="T0" y="T1"/>
                    </a:cxn>
                    <a:cxn ang="T11">
                      <a:pos x="T2" y="T3"/>
                    </a:cxn>
                    <a:cxn ang="T12">
                      <a:pos x="T4" y="T5"/>
                    </a:cxn>
                    <a:cxn ang="T13">
                      <a:pos x="T6" y="T7"/>
                    </a:cxn>
                    <a:cxn ang="T14">
                      <a:pos x="T8" y="T9"/>
                    </a:cxn>
                  </a:cxnLst>
                  <a:rect l="T15" t="T16" r="T17" b="T18"/>
                  <a:pathLst>
                    <a:path w="46" h="175">
                      <a:moveTo>
                        <a:pt x="20" y="175"/>
                      </a:moveTo>
                      <a:lnTo>
                        <a:pt x="0" y="4"/>
                      </a:lnTo>
                      <a:lnTo>
                        <a:pt x="28" y="0"/>
                      </a:lnTo>
                      <a:lnTo>
                        <a:pt x="46" y="171"/>
                      </a:lnTo>
                      <a:lnTo>
                        <a:pt x="20" y="175"/>
                      </a:lnTo>
                      <a:close/>
                    </a:path>
                  </a:pathLst>
                </a:custGeom>
                <a:solidFill>
                  <a:srgbClr val="FF997F"/>
                </a:solidFill>
                <a:ln w="9525">
                  <a:noFill/>
                  <a:round/>
                  <a:headEnd/>
                  <a:tailEnd/>
                </a:ln>
              </p:spPr>
              <p:txBody>
                <a:bodyPr/>
                <a:lstStyle/>
                <a:p>
                  <a:endParaRPr lang="zh-TW" altLang="en-US"/>
                </a:p>
              </p:txBody>
            </p:sp>
            <p:sp>
              <p:nvSpPr>
                <p:cNvPr id="125" name="Freeform 79"/>
                <p:cNvSpPr>
                  <a:spLocks/>
                </p:cNvSpPr>
                <p:nvPr/>
              </p:nvSpPr>
              <p:spPr bwMode="auto">
                <a:xfrm>
                  <a:off x="4126" y="3497"/>
                  <a:ext cx="28" cy="266"/>
                </a:xfrm>
                <a:custGeom>
                  <a:avLst/>
                  <a:gdLst>
                    <a:gd name="T0" fmla="*/ 0 w 37"/>
                    <a:gd name="T1" fmla="*/ 2 h 350"/>
                    <a:gd name="T2" fmla="*/ 2 w 37"/>
                    <a:gd name="T3" fmla="*/ 2 h 350"/>
                    <a:gd name="T4" fmla="*/ 2 w 37"/>
                    <a:gd name="T5" fmla="*/ 2 h 350"/>
                    <a:gd name="T6" fmla="*/ 2 w 37"/>
                    <a:gd name="T7" fmla="*/ 2 h 350"/>
                    <a:gd name="T8" fmla="*/ 2 w 37"/>
                    <a:gd name="T9" fmla="*/ 2 h 350"/>
                    <a:gd name="T10" fmla="*/ 2 w 37"/>
                    <a:gd name="T11" fmla="*/ 2 h 350"/>
                    <a:gd name="T12" fmla="*/ 2 w 37"/>
                    <a:gd name="T13" fmla="*/ 2 h 350"/>
                    <a:gd name="T14" fmla="*/ 2 w 37"/>
                    <a:gd name="T15" fmla="*/ 2 h 350"/>
                    <a:gd name="T16" fmla="*/ 2 w 37"/>
                    <a:gd name="T17" fmla="*/ 2 h 350"/>
                    <a:gd name="T18" fmla="*/ 2 w 37"/>
                    <a:gd name="T19" fmla="*/ 2 h 350"/>
                    <a:gd name="T20" fmla="*/ 2 w 37"/>
                    <a:gd name="T21" fmla="*/ 2 h 350"/>
                    <a:gd name="T22" fmla="*/ 2 w 37"/>
                    <a:gd name="T23" fmla="*/ 2 h 350"/>
                    <a:gd name="T24" fmla="*/ 2 w 37"/>
                    <a:gd name="T25" fmla="*/ 2 h 350"/>
                    <a:gd name="T26" fmla="*/ 2 w 37"/>
                    <a:gd name="T27" fmla="*/ 2 h 350"/>
                    <a:gd name="T28" fmla="*/ 2 w 37"/>
                    <a:gd name="T29" fmla="*/ 2 h 350"/>
                    <a:gd name="T30" fmla="*/ 2 w 37"/>
                    <a:gd name="T31" fmla="*/ 0 h 350"/>
                    <a:gd name="T32" fmla="*/ 2 w 37"/>
                    <a:gd name="T33" fmla="*/ 0 h 350"/>
                    <a:gd name="T34" fmla="*/ 2 w 37"/>
                    <a:gd name="T35" fmla="*/ 2 h 350"/>
                    <a:gd name="T36" fmla="*/ 2 w 37"/>
                    <a:gd name="T37" fmla="*/ 2 h 350"/>
                    <a:gd name="T38" fmla="*/ 2 w 37"/>
                    <a:gd name="T39" fmla="*/ 2 h 350"/>
                    <a:gd name="T40" fmla="*/ 0 w 37"/>
                    <a:gd name="T41" fmla="*/ 2 h 350"/>
                    <a:gd name="T42" fmla="*/ 0 w 37"/>
                    <a:gd name="T43" fmla="*/ 2 h 3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350"/>
                    <a:gd name="T68" fmla="*/ 37 w 37"/>
                    <a:gd name="T69" fmla="*/ 350 h 3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350">
                      <a:moveTo>
                        <a:pt x="0" y="29"/>
                      </a:moveTo>
                      <a:lnTo>
                        <a:pt x="4" y="107"/>
                      </a:lnTo>
                      <a:lnTo>
                        <a:pt x="5" y="185"/>
                      </a:lnTo>
                      <a:lnTo>
                        <a:pt x="5" y="264"/>
                      </a:lnTo>
                      <a:lnTo>
                        <a:pt x="5" y="342"/>
                      </a:lnTo>
                      <a:lnTo>
                        <a:pt x="10" y="350"/>
                      </a:lnTo>
                      <a:lnTo>
                        <a:pt x="21" y="350"/>
                      </a:lnTo>
                      <a:lnTo>
                        <a:pt x="31" y="346"/>
                      </a:lnTo>
                      <a:lnTo>
                        <a:pt x="37" y="338"/>
                      </a:lnTo>
                      <a:lnTo>
                        <a:pt x="37" y="257"/>
                      </a:lnTo>
                      <a:lnTo>
                        <a:pt x="37" y="179"/>
                      </a:lnTo>
                      <a:lnTo>
                        <a:pt x="35" y="99"/>
                      </a:lnTo>
                      <a:lnTo>
                        <a:pt x="31" y="21"/>
                      </a:lnTo>
                      <a:lnTo>
                        <a:pt x="30" y="10"/>
                      </a:lnTo>
                      <a:lnTo>
                        <a:pt x="26" y="4"/>
                      </a:lnTo>
                      <a:lnTo>
                        <a:pt x="21" y="0"/>
                      </a:lnTo>
                      <a:lnTo>
                        <a:pt x="14" y="0"/>
                      </a:lnTo>
                      <a:lnTo>
                        <a:pt x="9" y="4"/>
                      </a:lnTo>
                      <a:lnTo>
                        <a:pt x="4" y="10"/>
                      </a:lnTo>
                      <a:lnTo>
                        <a:pt x="2" y="18"/>
                      </a:lnTo>
                      <a:lnTo>
                        <a:pt x="0" y="29"/>
                      </a:lnTo>
                      <a:close/>
                    </a:path>
                  </a:pathLst>
                </a:custGeom>
                <a:solidFill>
                  <a:srgbClr val="7C7C7C"/>
                </a:solidFill>
                <a:ln w="9525">
                  <a:noFill/>
                  <a:round/>
                  <a:headEnd/>
                  <a:tailEnd/>
                </a:ln>
              </p:spPr>
              <p:txBody>
                <a:bodyPr/>
                <a:lstStyle/>
                <a:p>
                  <a:endParaRPr lang="zh-TW" altLang="en-US"/>
                </a:p>
              </p:txBody>
            </p:sp>
            <p:sp>
              <p:nvSpPr>
                <p:cNvPr id="126" name="Freeform 80"/>
                <p:cNvSpPr>
                  <a:spLocks/>
                </p:cNvSpPr>
                <p:nvPr/>
              </p:nvSpPr>
              <p:spPr bwMode="auto">
                <a:xfrm>
                  <a:off x="4167" y="3481"/>
                  <a:ext cx="26" cy="264"/>
                </a:xfrm>
                <a:custGeom>
                  <a:avLst/>
                  <a:gdLst>
                    <a:gd name="T0" fmla="*/ 0 w 35"/>
                    <a:gd name="T1" fmla="*/ 2 h 348"/>
                    <a:gd name="T2" fmla="*/ 1 w 35"/>
                    <a:gd name="T3" fmla="*/ 2 h 348"/>
                    <a:gd name="T4" fmla="*/ 1 w 35"/>
                    <a:gd name="T5" fmla="*/ 2 h 348"/>
                    <a:gd name="T6" fmla="*/ 1 w 35"/>
                    <a:gd name="T7" fmla="*/ 2 h 348"/>
                    <a:gd name="T8" fmla="*/ 1 w 35"/>
                    <a:gd name="T9" fmla="*/ 2 h 348"/>
                    <a:gd name="T10" fmla="*/ 1 w 35"/>
                    <a:gd name="T11" fmla="*/ 2 h 348"/>
                    <a:gd name="T12" fmla="*/ 1 w 35"/>
                    <a:gd name="T13" fmla="*/ 2 h 348"/>
                    <a:gd name="T14" fmla="*/ 1 w 35"/>
                    <a:gd name="T15" fmla="*/ 2 h 348"/>
                    <a:gd name="T16" fmla="*/ 1 w 35"/>
                    <a:gd name="T17" fmla="*/ 2 h 348"/>
                    <a:gd name="T18" fmla="*/ 1 w 35"/>
                    <a:gd name="T19" fmla="*/ 2 h 348"/>
                    <a:gd name="T20" fmla="*/ 1 w 35"/>
                    <a:gd name="T21" fmla="*/ 2 h 348"/>
                    <a:gd name="T22" fmla="*/ 1 w 35"/>
                    <a:gd name="T23" fmla="*/ 2 h 348"/>
                    <a:gd name="T24" fmla="*/ 1 w 35"/>
                    <a:gd name="T25" fmla="*/ 2 h 348"/>
                    <a:gd name="T26" fmla="*/ 1 w 35"/>
                    <a:gd name="T27" fmla="*/ 2 h 348"/>
                    <a:gd name="T28" fmla="*/ 1 w 35"/>
                    <a:gd name="T29" fmla="*/ 2 h 348"/>
                    <a:gd name="T30" fmla="*/ 1 w 35"/>
                    <a:gd name="T31" fmla="*/ 0 h 348"/>
                    <a:gd name="T32" fmla="*/ 1 w 35"/>
                    <a:gd name="T33" fmla="*/ 0 h 348"/>
                    <a:gd name="T34" fmla="*/ 1 w 35"/>
                    <a:gd name="T35" fmla="*/ 2 h 348"/>
                    <a:gd name="T36" fmla="*/ 1 w 35"/>
                    <a:gd name="T37" fmla="*/ 2 h 348"/>
                    <a:gd name="T38" fmla="*/ 0 w 35"/>
                    <a:gd name="T39" fmla="*/ 2 h 348"/>
                    <a:gd name="T40" fmla="*/ 0 w 35"/>
                    <a:gd name="T41" fmla="*/ 2 h 348"/>
                    <a:gd name="T42" fmla="*/ 0 w 35"/>
                    <a:gd name="T43" fmla="*/ 2 h 3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348"/>
                    <a:gd name="T68" fmla="*/ 35 w 35"/>
                    <a:gd name="T69" fmla="*/ 348 h 3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348">
                      <a:moveTo>
                        <a:pt x="0" y="29"/>
                      </a:moveTo>
                      <a:lnTo>
                        <a:pt x="3" y="107"/>
                      </a:lnTo>
                      <a:lnTo>
                        <a:pt x="3" y="186"/>
                      </a:lnTo>
                      <a:lnTo>
                        <a:pt x="3" y="264"/>
                      </a:lnTo>
                      <a:lnTo>
                        <a:pt x="3" y="342"/>
                      </a:lnTo>
                      <a:lnTo>
                        <a:pt x="9" y="348"/>
                      </a:lnTo>
                      <a:lnTo>
                        <a:pt x="19" y="348"/>
                      </a:lnTo>
                      <a:lnTo>
                        <a:pt x="30" y="346"/>
                      </a:lnTo>
                      <a:lnTo>
                        <a:pt x="35" y="338"/>
                      </a:lnTo>
                      <a:lnTo>
                        <a:pt x="35" y="258"/>
                      </a:lnTo>
                      <a:lnTo>
                        <a:pt x="35" y="177"/>
                      </a:lnTo>
                      <a:lnTo>
                        <a:pt x="33" y="99"/>
                      </a:lnTo>
                      <a:lnTo>
                        <a:pt x="30" y="21"/>
                      </a:lnTo>
                      <a:lnTo>
                        <a:pt x="28" y="11"/>
                      </a:lnTo>
                      <a:lnTo>
                        <a:pt x="24" y="4"/>
                      </a:lnTo>
                      <a:lnTo>
                        <a:pt x="21" y="0"/>
                      </a:lnTo>
                      <a:lnTo>
                        <a:pt x="14" y="0"/>
                      </a:lnTo>
                      <a:lnTo>
                        <a:pt x="9" y="4"/>
                      </a:lnTo>
                      <a:lnTo>
                        <a:pt x="3" y="11"/>
                      </a:lnTo>
                      <a:lnTo>
                        <a:pt x="0" y="19"/>
                      </a:lnTo>
                      <a:lnTo>
                        <a:pt x="0" y="29"/>
                      </a:lnTo>
                      <a:close/>
                    </a:path>
                  </a:pathLst>
                </a:custGeom>
                <a:solidFill>
                  <a:srgbClr val="7C7C7C"/>
                </a:solidFill>
                <a:ln w="9525">
                  <a:noFill/>
                  <a:round/>
                  <a:headEnd/>
                  <a:tailEnd/>
                </a:ln>
              </p:spPr>
              <p:txBody>
                <a:bodyPr/>
                <a:lstStyle/>
                <a:p>
                  <a:endParaRPr lang="zh-TW" altLang="en-US"/>
                </a:p>
              </p:txBody>
            </p:sp>
            <p:sp>
              <p:nvSpPr>
                <p:cNvPr id="127" name="Freeform 81"/>
                <p:cNvSpPr>
                  <a:spLocks/>
                </p:cNvSpPr>
                <p:nvPr/>
              </p:nvSpPr>
              <p:spPr bwMode="auto">
                <a:xfrm>
                  <a:off x="4031" y="3358"/>
                  <a:ext cx="270" cy="161"/>
                </a:xfrm>
                <a:custGeom>
                  <a:avLst/>
                  <a:gdLst>
                    <a:gd name="T0" fmla="*/ 2 w 360"/>
                    <a:gd name="T1" fmla="*/ 2 h 212"/>
                    <a:gd name="T2" fmla="*/ 2 w 360"/>
                    <a:gd name="T3" fmla="*/ 2 h 212"/>
                    <a:gd name="T4" fmla="*/ 2 w 360"/>
                    <a:gd name="T5" fmla="*/ 2 h 212"/>
                    <a:gd name="T6" fmla="*/ 2 w 360"/>
                    <a:gd name="T7" fmla="*/ 2 h 212"/>
                    <a:gd name="T8" fmla="*/ 2 w 360"/>
                    <a:gd name="T9" fmla="*/ 2 h 212"/>
                    <a:gd name="T10" fmla="*/ 2 w 360"/>
                    <a:gd name="T11" fmla="*/ 2 h 212"/>
                    <a:gd name="T12" fmla="*/ 2 w 360"/>
                    <a:gd name="T13" fmla="*/ 2 h 212"/>
                    <a:gd name="T14" fmla="*/ 2 w 360"/>
                    <a:gd name="T15" fmla="*/ 2 h 212"/>
                    <a:gd name="T16" fmla="*/ 2 w 360"/>
                    <a:gd name="T17" fmla="*/ 2 h 212"/>
                    <a:gd name="T18" fmla="*/ 2 w 360"/>
                    <a:gd name="T19" fmla="*/ 2 h 212"/>
                    <a:gd name="T20" fmla="*/ 2 w 360"/>
                    <a:gd name="T21" fmla="*/ 2 h 212"/>
                    <a:gd name="T22" fmla="*/ 2 w 360"/>
                    <a:gd name="T23" fmla="*/ 2 h 212"/>
                    <a:gd name="T24" fmla="*/ 2 w 360"/>
                    <a:gd name="T25" fmla="*/ 2 h 212"/>
                    <a:gd name="T26" fmla="*/ 2 w 360"/>
                    <a:gd name="T27" fmla="*/ 0 h 212"/>
                    <a:gd name="T28" fmla="*/ 2 w 360"/>
                    <a:gd name="T29" fmla="*/ 2 h 212"/>
                    <a:gd name="T30" fmla="*/ 2 w 360"/>
                    <a:gd name="T31" fmla="*/ 2 h 212"/>
                    <a:gd name="T32" fmla="*/ 2 w 360"/>
                    <a:gd name="T33" fmla="*/ 2 h 212"/>
                    <a:gd name="T34" fmla="*/ 2 w 360"/>
                    <a:gd name="T35" fmla="*/ 2 h 212"/>
                    <a:gd name="T36" fmla="*/ 2 w 360"/>
                    <a:gd name="T37" fmla="*/ 2 h 212"/>
                    <a:gd name="T38" fmla="*/ 2 w 360"/>
                    <a:gd name="T39" fmla="*/ 2 h 212"/>
                    <a:gd name="T40" fmla="*/ 2 w 360"/>
                    <a:gd name="T41" fmla="*/ 2 h 212"/>
                    <a:gd name="T42" fmla="*/ 2 w 360"/>
                    <a:gd name="T43" fmla="*/ 2 h 212"/>
                    <a:gd name="T44" fmla="*/ 2 w 360"/>
                    <a:gd name="T45" fmla="*/ 2 h 212"/>
                    <a:gd name="T46" fmla="*/ 2 w 360"/>
                    <a:gd name="T47" fmla="*/ 2 h 212"/>
                    <a:gd name="T48" fmla="*/ 0 w 360"/>
                    <a:gd name="T49" fmla="*/ 2 h 212"/>
                    <a:gd name="T50" fmla="*/ 2 w 360"/>
                    <a:gd name="T51" fmla="*/ 2 h 212"/>
                    <a:gd name="T52" fmla="*/ 2 w 360"/>
                    <a:gd name="T53" fmla="*/ 2 h 212"/>
                    <a:gd name="T54" fmla="*/ 2 w 360"/>
                    <a:gd name="T55" fmla="*/ 2 h 212"/>
                    <a:gd name="T56" fmla="*/ 2 w 360"/>
                    <a:gd name="T57" fmla="*/ 2 h 212"/>
                    <a:gd name="T58" fmla="*/ 2 w 360"/>
                    <a:gd name="T59" fmla="*/ 2 h 212"/>
                    <a:gd name="T60" fmla="*/ 2 w 360"/>
                    <a:gd name="T61" fmla="*/ 2 h 212"/>
                    <a:gd name="T62" fmla="*/ 2 w 360"/>
                    <a:gd name="T63" fmla="*/ 2 h 212"/>
                    <a:gd name="T64" fmla="*/ 2 w 360"/>
                    <a:gd name="T65" fmla="*/ 2 h 2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0"/>
                    <a:gd name="T100" fmla="*/ 0 h 212"/>
                    <a:gd name="T101" fmla="*/ 360 w 360"/>
                    <a:gd name="T102" fmla="*/ 212 h 2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0" h="212">
                      <a:moveTo>
                        <a:pt x="183" y="181"/>
                      </a:moveTo>
                      <a:lnTo>
                        <a:pt x="219" y="166"/>
                      </a:lnTo>
                      <a:lnTo>
                        <a:pt x="252" y="152"/>
                      </a:lnTo>
                      <a:lnTo>
                        <a:pt x="284" y="136"/>
                      </a:lnTo>
                      <a:lnTo>
                        <a:pt x="310" y="119"/>
                      </a:lnTo>
                      <a:lnTo>
                        <a:pt x="331" y="103"/>
                      </a:lnTo>
                      <a:lnTo>
                        <a:pt x="348" y="86"/>
                      </a:lnTo>
                      <a:lnTo>
                        <a:pt x="357" y="70"/>
                      </a:lnTo>
                      <a:lnTo>
                        <a:pt x="360" y="57"/>
                      </a:lnTo>
                      <a:lnTo>
                        <a:pt x="360" y="43"/>
                      </a:lnTo>
                      <a:lnTo>
                        <a:pt x="360" y="28"/>
                      </a:lnTo>
                      <a:lnTo>
                        <a:pt x="355" y="14"/>
                      </a:lnTo>
                      <a:lnTo>
                        <a:pt x="343" y="2"/>
                      </a:lnTo>
                      <a:lnTo>
                        <a:pt x="322" y="0"/>
                      </a:lnTo>
                      <a:lnTo>
                        <a:pt x="291" y="8"/>
                      </a:lnTo>
                      <a:lnTo>
                        <a:pt x="244" y="28"/>
                      </a:lnTo>
                      <a:lnTo>
                        <a:pt x="179" y="66"/>
                      </a:lnTo>
                      <a:lnTo>
                        <a:pt x="144" y="86"/>
                      </a:lnTo>
                      <a:lnTo>
                        <a:pt x="111" y="105"/>
                      </a:lnTo>
                      <a:lnTo>
                        <a:pt x="82" y="121"/>
                      </a:lnTo>
                      <a:lnTo>
                        <a:pt x="54" y="136"/>
                      </a:lnTo>
                      <a:lnTo>
                        <a:pt x="31" y="150"/>
                      </a:lnTo>
                      <a:lnTo>
                        <a:pt x="14" y="164"/>
                      </a:lnTo>
                      <a:lnTo>
                        <a:pt x="3" y="177"/>
                      </a:lnTo>
                      <a:lnTo>
                        <a:pt x="0" y="189"/>
                      </a:lnTo>
                      <a:lnTo>
                        <a:pt x="3" y="199"/>
                      </a:lnTo>
                      <a:lnTo>
                        <a:pt x="14" y="208"/>
                      </a:lnTo>
                      <a:lnTo>
                        <a:pt x="31" y="212"/>
                      </a:lnTo>
                      <a:lnTo>
                        <a:pt x="54" y="212"/>
                      </a:lnTo>
                      <a:lnTo>
                        <a:pt x="80" y="208"/>
                      </a:lnTo>
                      <a:lnTo>
                        <a:pt x="111" y="201"/>
                      </a:lnTo>
                      <a:lnTo>
                        <a:pt x="146" y="193"/>
                      </a:lnTo>
                      <a:lnTo>
                        <a:pt x="183" y="181"/>
                      </a:lnTo>
                      <a:close/>
                    </a:path>
                  </a:pathLst>
                </a:custGeom>
                <a:solidFill>
                  <a:srgbClr val="FF0000"/>
                </a:solidFill>
                <a:ln w="9525">
                  <a:noFill/>
                  <a:round/>
                  <a:headEnd/>
                  <a:tailEnd/>
                </a:ln>
              </p:spPr>
              <p:txBody>
                <a:bodyPr/>
                <a:lstStyle/>
                <a:p>
                  <a:endParaRPr lang="zh-TW" altLang="en-US"/>
                </a:p>
              </p:txBody>
            </p:sp>
            <p:sp>
              <p:nvSpPr>
                <p:cNvPr id="128" name="Freeform 82"/>
                <p:cNvSpPr>
                  <a:spLocks/>
                </p:cNvSpPr>
                <p:nvPr/>
              </p:nvSpPr>
              <p:spPr bwMode="auto">
                <a:xfrm>
                  <a:off x="3980" y="4145"/>
                  <a:ext cx="214" cy="120"/>
                </a:xfrm>
                <a:custGeom>
                  <a:avLst/>
                  <a:gdLst>
                    <a:gd name="T0" fmla="*/ 1 w 286"/>
                    <a:gd name="T1" fmla="*/ 2 h 158"/>
                    <a:gd name="T2" fmla="*/ 1 w 286"/>
                    <a:gd name="T3" fmla="*/ 2 h 158"/>
                    <a:gd name="T4" fmla="*/ 1 w 286"/>
                    <a:gd name="T5" fmla="*/ 2 h 158"/>
                    <a:gd name="T6" fmla="*/ 1 w 286"/>
                    <a:gd name="T7" fmla="*/ 2 h 158"/>
                    <a:gd name="T8" fmla="*/ 1 w 286"/>
                    <a:gd name="T9" fmla="*/ 2 h 158"/>
                    <a:gd name="T10" fmla="*/ 1 w 286"/>
                    <a:gd name="T11" fmla="*/ 2 h 158"/>
                    <a:gd name="T12" fmla="*/ 1 w 286"/>
                    <a:gd name="T13" fmla="*/ 2 h 158"/>
                    <a:gd name="T14" fmla="*/ 1 w 286"/>
                    <a:gd name="T15" fmla="*/ 2 h 158"/>
                    <a:gd name="T16" fmla="*/ 1 w 286"/>
                    <a:gd name="T17" fmla="*/ 2 h 158"/>
                    <a:gd name="T18" fmla="*/ 1 w 286"/>
                    <a:gd name="T19" fmla="*/ 2 h 158"/>
                    <a:gd name="T20" fmla="*/ 1 w 286"/>
                    <a:gd name="T21" fmla="*/ 2 h 158"/>
                    <a:gd name="T22" fmla="*/ 1 w 286"/>
                    <a:gd name="T23" fmla="*/ 2 h 158"/>
                    <a:gd name="T24" fmla="*/ 1 w 286"/>
                    <a:gd name="T25" fmla="*/ 2 h 158"/>
                    <a:gd name="T26" fmla="*/ 1 w 286"/>
                    <a:gd name="T27" fmla="*/ 2 h 158"/>
                    <a:gd name="T28" fmla="*/ 1 w 286"/>
                    <a:gd name="T29" fmla="*/ 2 h 158"/>
                    <a:gd name="T30" fmla="*/ 1 w 286"/>
                    <a:gd name="T31" fmla="*/ 2 h 158"/>
                    <a:gd name="T32" fmla="*/ 0 w 286"/>
                    <a:gd name="T33" fmla="*/ 2 h 158"/>
                    <a:gd name="T34" fmla="*/ 1 w 286"/>
                    <a:gd name="T35" fmla="*/ 2 h 158"/>
                    <a:gd name="T36" fmla="*/ 1 w 286"/>
                    <a:gd name="T37" fmla="*/ 2 h 158"/>
                    <a:gd name="T38" fmla="*/ 1 w 286"/>
                    <a:gd name="T39" fmla="*/ 2 h 158"/>
                    <a:gd name="T40" fmla="*/ 1 w 286"/>
                    <a:gd name="T41" fmla="*/ 2 h 158"/>
                    <a:gd name="T42" fmla="*/ 1 w 286"/>
                    <a:gd name="T43" fmla="*/ 2 h 158"/>
                    <a:gd name="T44" fmla="*/ 1 w 286"/>
                    <a:gd name="T45" fmla="*/ 2 h 158"/>
                    <a:gd name="T46" fmla="*/ 1 w 286"/>
                    <a:gd name="T47" fmla="*/ 2 h 158"/>
                    <a:gd name="T48" fmla="*/ 1 w 286"/>
                    <a:gd name="T49" fmla="*/ 2 h 158"/>
                    <a:gd name="T50" fmla="*/ 1 w 286"/>
                    <a:gd name="T51" fmla="*/ 2 h 158"/>
                    <a:gd name="T52" fmla="*/ 1 w 286"/>
                    <a:gd name="T53" fmla="*/ 2 h 158"/>
                    <a:gd name="T54" fmla="*/ 1 w 286"/>
                    <a:gd name="T55" fmla="*/ 0 h 158"/>
                    <a:gd name="T56" fmla="*/ 1 w 286"/>
                    <a:gd name="T57" fmla="*/ 0 h 158"/>
                    <a:gd name="T58" fmla="*/ 1 w 286"/>
                    <a:gd name="T59" fmla="*/ 2 h 158"/>
                    <a:gd name="T60" fmla="*/ 1 w 286"/>
                    <a:gd name="T61" fmla="*/ 2 h 158"/>
                    <a:gd name="T62" fmla="*/ 1 w 286"/>
                    <a:gd name="T63" fmla="*/ 2 h 158"/>
                    <a:gd name="T64" fmla="*/ 1 w 286"/>
                    <a:gd name="T65" fmla="*/ 2 h 158"/>
                    <a:gd name="T66" fmla="*/ 1 w 286"/>
                    <a:gd name="T67" fmla="*/ 2 h 158"/>
                    <a:gd name="T68" fmla="*/ 1 w 286"/>
                    <a:gd name="T69" fmla="*/ 2 h 158"/>
                    <a:gd name="T70" fmla="*/ 1 w 286"/>
                    <a:gd name="T71" fmla="*/ 2 h 158"/>
                    <a:gd name="T72" fmla="*/ 1 w 286"/>
                    <a:gd name="T73" fmla="*/ 2 h 158"/>
                    <a:gd name="T74" fmla="*/ 1 w 286"/>
                    <a:gd name="T75" fmla="*/ 2 h 158"/>
                    <a:gd name="T76" fmla="*/ 1 w 286"/>
                    <a:gd name="T77" fmla="*/ 2 h 158"/>
                    <a:gd name="T78" fmla="*/ 1 w 286"/>
                    <a:gd name="T79" fmla="*/ 2 h 158"/>
                    <a:gd name="T80" fmla="*/ 1 w 286"/>
                    <a:gd name="T81" fmla="*/ 2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6"/>
                    <a:gd name="T124" fmla="*/ 0 h 158"/>
                    <a:gd name="T125" fmla="*/ 286 w 286"/>
                    <a:gd name="T126" fmla="*/ 158 h 1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6" h="158">
                      <a:moveTo>
                        <a:pt x="286" y="123"/>
                      </a:moveTo>
                      <a:lnTo>
                        <a:pt x="282" y="125"/>
                      </a:lnTo>
                      <a:lnTo>
                        <a:pt x="273" y="129"/>
                      </a:lnTo>
                      <a:lnTo>
                        <a:pt x="259" y="133"/>
                      </a:lnTo>
                      <a:lnTo>
                        <a:pt x="240" y="140"/>
                      </a:lnTo>
                      <a:lnTo>
                        <a:pt x="219" y="146"/>
                      </a:lnTo>
                      <a:lnTo>
                        <a:pt x="195" y="152"/>
                      </a:lnTo>
                      <a:lnTo>
                        <a:pt x="169" y="156"/>
                      </a:lnTo>
                      <a:lnTo>
                        <a:pt x="141" y="158"/>
                      </a:lnTo>
                      <a:lnTo>
                        <a:pt x="113" y="158"/>
                      </a:lnTo>
                      <a:lnTo>
                        <a:pt x="89" y="154"/>
                      </a:lnTo>
                      <a:lnTo>
                        <a:pt x="64" y="148"/>
                      </a:lnTo>
                      <a:lnTo>
                        <a:pt x="44" y="142"/>
                      </a:lnTo>
                      <a:lnTo>
                        <a:pt x="26" y="136"/>
                      </a:lnTo>
                      <a:lnTo>
                        <a:pt x="12" y="129"/>
                      </a:lnTo>
                      <a:lnTo>
                        <a:pt x="4" y="125"/>
                      </a:lnTo>
                      <a:lnTo>
                        <a:pt x="0" y="123"/>
                      </a:lnTo>
                      <a:lnTo>
                        <a:pt x="2" y="119"/>
                      </a:lnTo>
                      <a:lnTo>
                        <a:pt x="7" y="111"/>
                      </a:lnTo>
                      <a:lnTo>
                        <a:pt x="14" y="96"/>
                      </a:lnTo>
                      <a:lnTo>
                        <a:pt x="24" y="80"/>
                      </a:lnTo>
                      <a:lnTo>
                        <a:pt x="38" y="61"/>
                      </a:lnTo>
                      <a:lnTo>
                        <a:pt x="54" y="45"/>
                      </a:lnTo>
                      <a:lnTo>
                        <a:pt x="73" y="28"/>
                      </a:lnTo>
                      <a:lnTo>
                        <a:pt x="94" y="14"/>
                      </a:lnTo>
                      <a:lnTo>
                        <a:pt x="108" y="8"/>
                      </a:lnTo>
                      <a:lnTo>
                        <a:pt x="122" y="2"/>
                      </a:lnTo>
                      <a:lnTo>
                        <a:pt x="136" y="0"/>
                      </a:lnTo>
                      <a:lnTo>
                        <a:pt x="153" y="0"/>
                      </a:lnTo>
                      <a:lnTo>
                        <a:pt x="169" y="4"/>
                      </a:lnTo>
                      <a:lnTo>
                        <a:pt x="188" y="12"/>
                      </a:lnTo>
                      <a:lnTo>
                        <a:pt x="207" y="24"/>
                      </a:lnTo>
                      <a:lnTo>
                        <a:pt x="228" y="45"/>
                      </a:lnTo>
                      <a:lnTo>
                        <a:pt x="239" y="57"/>
                      </a:lnTo>
                      <a:lnTo>
                        <a:pt x="249" y="70"/>
                      </a:lnTo>
                      <a:lnTo>
                        <a:pt x="258" y="84"/>
                      </a:lnTo>
                      <a:lnTo>
                        <a:pt x="268" y="96"/>
                      </a:lnTo>
                      <a:lnTo>
                        <a:pt x="275" y="107"/>
                      </a:lnTo>
                      <a:lnTo>
                        <a:pt x="280" y="115"/>
                      </a:lnTo>
                      <a:lnTo>
                        <a:pt x="284" y="121"/>
                      </a:lnTo>
                      <a:lnTo>
                        <a:pt x="286" y="123"/>
                      </a:lnTo>
                      <a:close/>
                    </a:path>
                  </a:pathLst>
                </a:custGeom>
                <a:solidFill>
                  <a:srgbClr val="BFBFBF"/>
                </a:solidFill>
                <a:ln w="9525">
                  <a:noFill/>
                  <a:round/>
                  <a:headEnd/>
                  <a:tailEnd/>
                </a:ln>
              </p:spPr>
              <p:txBody>
                <a:bodyPr/>
                <a:lstStyle/>
                <a:p>
                  <a:endParaRPr lang="zh-TW" altLang="en-US"/>
                </a:p>
              </p:txBody>
            </p:sp>
            <p:sp>
              <p:nvSpPr>
                <p:cNvPr id="129" name="Freeform 83"/>
                <p:cNvSpPr>
                  <a:spLocks/>
                </p:cNvSpPr>
                <p:nvPr/>
              </p:nvSpPr>
              <p:spPr bwMode="auto">
                <a:xfrm>
                  <a:off x="4023" y="2880"/>
                  <a:ext cx="64" cy="55"/>
                </a:xfrm>
                <a:custGeom>
                  <a:avLst/>
                  <a:gdLst>
                    <a:gd name="T0" fmla="*/ 2 w 85"/>
                    <a:gd name="T1" fmla="*/ 2 h 73"/>
                    <a:gd name="T2" fmla="*/ 0 w 85"/>
                    <a:gd name="T3" fmla="*/ 2 h 73"/>
                    <a:gd name="T4" fmla="*/ 2 w 85"/>
                    <a:gd name="T5" fmla="*/ 0 h 73"/>
                    <a:gd name="T6" fmla="*/ 2 w 85"/>
                    <a:gd name="T7" fmla="*/ 2 h 73"/>
                    <a:gd name="T8" fmla="*/ 2 w 85"/>
                    <a:gd name="T9" fmla="*/ 2 h 73"/>
                    <a:gd name="T10" fmla="*/ 2 w 85"/>
                    <a:gd name="T11" fmla="*/ 2 h 73"/>
                    <a:gd name="T12" fmla="*/ 2 w 85"/>
                    <a:gd name="T13" fmla="*/ 2 h 73"/>
                    <a:gd name="T14" fmla="*/ 2 w 85"/>
                    <a:gd name="T15" fmla="*/ 2 h 73"/>
                    <a:gd name="T16" fmla="*/ 2 w 85"/>
                    <a:gd name="T17" fmla="*/ 2 h 73"/>
                    <a:gd name="T18" fmla="*/ 2 w 85"/>
                    <a:gd name="T19" fmla="*/ 2 h 73"/>
                    <a:gd name="T20" fmla="*/ 2 w 85"/>
                    <a:gd name="T21" fmla="*/ 2 h 73"/>
                    <a:gd name="T22" fmla="*/ 2 w 85"/>
                    <a:gd name="T23" fmla="*/ 2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73"/>
                    <a:gd name="T38" fmla="*/ 85 w 85"/>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73">
                      <a:moveTo>
                        <a:pt x="3" y="52"/>
                      </a:moveTo>
                      <a:lnTo>
                        <a:pt x="0" y="9"/>
                      </a:lnTo>
                      <a:lnTo>
                        <a:pt x="73" y="0"/>
                      </a:lnTo>
                      <a:lnTo>
                        <a:pt x="85" y="56"/>
                      </a:lnTo>
                      <a:lnTo>
                        <a:pt x="83" y="58"/>
                      </a:lnTo>
                      <a:lnTo>
                        <a:pt x="78" y="62"/>
                      </a:lnTo>
                      <a:lnTo>
                        <a:pt x="71" y="66"/>
                      </a:lnTo>
                      <a:lnTo>
                        <a:pt x="60" y="71"/>
                      </a:lnTo>
                      <a:lnTo>
                        <a:pt x="48" y="73"/>
                      </a:lnTo>
                      <a:lnTo>
                        <a:pt x="34" y="73"/>
                      </a:lnTo>
                      <a:lnTo>
                        <a:pt x="19" y="64"/>
                      </a:lnTo>
                      <a:lnTo>
                        <a:pt x="3" y="52"/>
                      </a:lnTo>
                      <a:close/>
                    </a:path>
                  </a:pathLst>
                </a:custGeom>
                <a:solidFill>
                  <a:srgbClr val="000000"/>
                </a:solidFill>
                <a:ln w="9525">
                  <a:noFill/>
                  <a:round/>
                  <a:headEnd/>
                  <a:tailEnd/>
                </a:ln>
              </p:spPr>
              <p:txBody>
                <a:bodyPr/>
                <a:lstStyle/>
                <a:p>
                  <a:endParaRPr lang="zh-TW" altLang="en-US"/>
                </a:p>
              </p:txBody>
            </p:sp>
            <p:sp>
              <p:nvSpPr>
                <p:cNvPr id="130" name="Freeform 84"/>
                <p:cNvSpPr>
                  <a:spLocks/>
                </p:cNvSpPr>
                <p:nvPr/>
              </p:nvSpPr>
              <p:spPr bwMode="auto">
                <a:xfrm>
                  <a:off x="4098" y="4085"/>
                  <a:ext cx="258" cy="113"/>
                </a:xfrm>
                <a:custGeom>
                  <a:avLst/>
                  <a:gdLst>
                    <a:gd name="T0" fmla="*/ 2 w 343"/>
                    <a:gd name="T1" fmla="*/ 2 h 149"/>
                    <a:gd name="T2" fmla="*/ 2 w 343"/>
                    <a:gd name="T3" fmla="*/ 2 h 149"/>
                    <a:gd name="T4" fmla="*/ 2 w 343"/>
                    <a:gd name="T5" fmla="*/ 2 h 149"/>
                    <a:gd name="T6" fmla="*/ 2 w 343"/>
                    <a:gd name="T7" fmla="*/ 2 h 149"/>
                    <a:gd name="T8" fmla="*/ 2 w 343"/>
                    <a:gd name="T9" fmla="*/ 2 h 149"/>
                    <a:gd name="T10" fmla="*/ 2 w 343"/>
                    <a:gd name="T11" fmla="*/ 2 h 149"/>
                    <a:gd name="T12" fmla="*/ 2 w 343"/>
                    <a:gd name="T13" fmla="*/ 2 h 149"/>
                    <a:gd name="T14" fmla="*/ 2 w 343"/>
                    <a:gd name="T15" fmla="*/ 2 h 149"/>
                    <a:gd name="T16" fmla="*/ 2 w 343"/>
                    <a:gd name="T17" fmla="*/ 0 h 149"/>
                    <a:gd name="T18" fmla="*/ 2 w 343"/>
                    <a:gd name="T19" fmla="*/ 2 h 149"/>
                    <a:gd name="T20" fmla="*/ 0 w 343"/>
                    <a:gd name="T21" fmla="*/ 2 h 149"/>
                    <a:gd name="T22" fmla="*/ 2 w 343"/>
                    <a:gd name="T23" fmla="*/ 2 h 149"/>
                    <a:gd name="T24" fmla="*/ 2 w 343"/>
                    <a:gd name="T25" fmla="*/ 2 h 149"/>
                    <a:gd name="T26" fmla="*/ 2 w 343"/>
                    <a:gd name="T27" fmla="*/ 2 h 149"/>
                    <a:gd name="T28" fmla="*/ 2 w 343"/>
                    <a:gd name="T29" fmla="*/ 2 h 149"/>
                    <a:gd name="T30" fmla="*/ 2 w 343"/>
                    <a:gd name="T31" fmla="*/ 2 h 149"/>
                    <a:gd name="T32" fmla="*/ 2 w 343"/>
                    <a:gd name="T33" fmla="*/ 2 h 149"/>
                    <a:gd name="T34" fmla="*/ 2 w 343"/>
                    <a:gd name="T35" fmla="*/ 2 h 149"/>
                    <a:gd name="T36" fmla="*/ 2 w 343"/>
                    <a:gd name="T37" fmla="*/ 2 h 149"/>
                    <a:gd name="T38" fmla="*/ 2 w 343"/>
                    <a:gd name="T39" fmla="*/ 2 h 149"/>
                    <a:gd name="T40" fmla="*/ 2 w 343"/>
                    <a:gd name="T41" fmla="*/ 2 h 149"/>
                    <a:gd name="T42" fmla="*/ 2 w 343"/>
                    <a:gd name="T43" fmla="*/ 2 h 149"/>
                    <a:gd name="T44" fmla="*/ 2 w 343"/>
                    <a:gd name="T45" fmla="*/ 2 h 149"/>
                    <a:gd name="T46" fmla="*/ 2 w 343"/>
                    <a:gd name="T47" fmla="*/ 2 h 149"/>
                    <a:gd name="T48" fmla="*/ 2 w 343"/>
                    <a:gd name="T49" fmla="*/ 2 h 149"/>
                    <a:gd name="T50" fmla="*/ 2 w 343"/>
                    <a:gd name="T51" fmla="*/ 2 h 149"/>
                    <a:gd name="T52" fmla="*/ 2 w 343"/>
                    <a:gd name="T53" fmla="*/ 2 h 149"/>
                    <a:gd name="T54" fmla="*/ 2 w 343"/>
                    <a:gd name="T55" fmla="*/ 2 h 149"/>
                    <a:gd name="T56" fmla="*/ 2 w 343"/>
                    <a:gd name="T57" fmla="*/ 2 h 149"/>
                    <a:gd name="T58" fmla="*/ 2 w 343"/>
                    <a:gd name="T59" fmla="*/ 2 h 149"/>
                    <a:gd name="T60" fmla="*/ 2 w 343"/>
                    <a:gd name="T61" fmla="*/ 2 h 149"/>
                    <a:gd name="T62" fmla="*/ 2 w 343"/>
                    <a:gd name="T63" fmla="*/ 2 h 149"/>
                    <a:gd name="T64" fmla="*/ 2 w 343"/>
                    <a:gd name="T65" fmla="*/ 2 h 149"/>
                    <a:gd name="T66" fmla="*/ 2 w 343"/>
                    <a:gd name="T67" fmla="*/ 2 h 149"/>
                    <a:gd name="T68" fmla="*/ 2 w 343"/>
                    <a:gd name="T69" fmla="*/ 2 h 149"/>
                    <a:gd name="T70" fmla="*/ 2 w 343"/>
                    <a:gd name="T71" fmla="*/ 2 h 149"/>
                    <a:gd name="T72" fmla="*/ 2 w 343"/>
                    <a:gd name="T73" fmla="*/ 2 h 149"/>
                    <a:gd name="T74" fmla="*/ 2 w 343"/>
                    <a:gd name="T75" fmla="*/ 2 h 149"/>
                    <a:gd name="T76" fmla="*/ 2 w 343"/>
                    <a:gd name="T77" fmla="*/ 2 h 149"/>
                    <a:gd name="T78" fmla="*/ 2 w 343"/>
                    <a:gd name="T79" fmla="*/ 2 h 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3"/>
                    <a:gd name="T121" fmla="*/ 0 h 149"/>
                    <a:gd name="T122" fmla="*/ 343 w 343"/>
                    <a:gd name="T123" fmla="*/ 149 h 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3" h="149">
                      <a:moveTo>
                        <a:pt x="340" y="95"/>
                      </a:moveTo>
                      <a:lnTo>
                        <a:pt x="338" y="95"/>
                      </a:lnTo>
                      <a:lnTo>
                        <a:pt x="335" y="93"/>
                      </a:lnTo>
                      <a:lnTo>
                        <a:pt x="328" y="89"/>
                      </a:lnTo>
                      <a:lnTo>
                        <a:pt x="319" y="85"/>
                      </a:lnTo>
                      <a:lnTo>
                        <a:pt x="307" y="81"/>
                      </a:lnTo>
                      <a:lnTo>
                        <a:pt x="293" y="77"/>
                      </a:lnTo>
                      <a:lnTo>
                        <a:pt x="277" y="70"/>
                      </a:lnTo>
                      <a:lnTo>
                        <a:pt x="258" y="64"/>
                      </a:lnTo>
                      <a:lnTo>
                        <a:pt x="237" y="58"/>
                      </a:lnTo>
                      <a:lnTo>
                        <a:pt x="213" y="50"/>
                      </a:lnTo>
                      <a:lnTo>
                        <a:pt x="187" y="42"/>
                      </a:lnTo>
                      <a:lnTo>
                        <a:pt x="157" y="33"/>
                      </a:lnTo>
                      <a:lnTo>
                        <a:pt x="126" y="25"/>
                      </a:lnTo>
                      <a:lnTo>
                        <a:pt x="91" y="17"/>
                      </a:lnTo>
                      <a:lnTo>
                        <a:pt x="54" y="9"/>
                      </a:lnTo>
                      <a:lnTo>
                        <a:pt x="14" y="0"/>
                      </a:lnTo>
                      <a:lnTo>
                        <a:pt x="11" y="0"/>
                      </a:lnTo>
                      <a:lnTo>
                        <a:pt x="6" y="0"/>
                      </a:lnTo>
                      <a:lnTo>
                        <a:pt x="2" y="4"/>
                      </a:lnTo>
                      <a:lnTo>
                        <a:pt x="0" y="9"/>
                      </a:lnTo>
                      <a:lnTo>
                        <a:pt x="0" y="15"/>
                      </a:lnTo>
                      <a:lnTo>
                        <a:pt x="2" y="19"/>
                      </a:lnTo>
                      <a:lnTo>
                        <a:pt x="6" y="23"/>
                      </a:lnTo>
                      <a:lnTo>
                        <a:pt x="9" y="25"/>
                      </a:lnTo>
                      <a:lnTo>
                        <a:pt x="28" y="31"/>
                      </a:lnTo>
                      <a:lnTo>
                        <a:pt x="47" y="35"/>
                      </a:lnTo>
                      <a:lnTo>
                        <a:pt x="67" y="42"/>
                      </a:lnTo>
                      <a:lnTo>
                        <a:pt x="86" y="46"/>
                      </a:lnTo>
                      <a:lnTo>
                        <a:pt x="105" y="50"/>
                      </a:lnTo>
                      <a:lnTo>
                        <a:pt x="124" y="54"/>
                      </a:lnTo>
                      <a:lnTo>
                        <a:pt x="143" y="58"/>
                      </a:lnTo>
                      <a:lnTo>
                        <a:pt x="162" y="62"/>
                      </a:lnTo>
                      <a:lnTo>
                        <a:pt x="182" y="68"/>
                      </a:lnTo>
                      <a:lnTo>
                        <a:pt x="201" y="72"/>
                      </a:lnTo>
                      <a:lnTo>
                        <a:pt x="220" y="77"/>
                      </a:lnTo>
                      <a:lnTo>
                        <a:pt x="239" y="83"/>
                      </a:lnTo>
                      <a:lnTo>
                        <a:pt x="258" y="89"/>
                      </a:lnTo>
                      <a:lnTo>
                        <a:pt x="277" y="95"/>
                      </a:lnTo>
                      <a:lnTo>
                        <a:pt x="295" y="103"/>
                      </a:lnTo>
                      <a:lnTo>
                        <a:pt x="314" y="112"/>
                      </a:lnTo>
                      <a:lnTo>
                        <a:pt x="307" y="118"/>
                      </a:lnTo>
                      <a:lnTo>
                        <a:pt x="300" y="120"/>
                      </a:lnTo>
                      <a:lnTo>
                        <a:pt x="293" y="122"/>
                      </a:lnTo>
                      <a:lnTo>
                        <a:pt x="286" y="122"/>
                      </a:lnTo>
                      <a:lnTo>
                        <a:pt x="253" y="114"/>
                      </a:lnTo>
                      <a:lnTo>
                        <a:pt x="220" y="103"/>
                      </a:lnTo>
                      <a:lnTo>
                        <a:pt x="188" y="95"/>
                      </a:lnTo>
                      <a:lnTo>
                        <a:pt x="157" y="87"/>
                      </a:lnTo>
                      <a:lnTo>
                        <a:pt x="124" y="79"/>
                      </a:lnTo>
                      <a:lnTo>
                        <a:pt x="93" y="70"/>
                      </a:lnTo>
                      <a:lnTo>
                        <a:pt x="61" y="60"/>
                      </a:lnTo>
                      <a:lnTo>
                        <a:pt x="28" y="52"/>
                      </a:lnTo>
                      <a:lnTo>
                        <a:pt x="25" y="52"/>
                      </a:lnTo>
                      <a:lnTo>
                        <a:pt x="20" y="54"/>
                      </a:lnTo>
                      <a:lnTo>
                        <a:pt x="16" y="56"/>
                      </a:lnTo>
                      <a:lnTo>
                        <a:pt x="14" y="62"/>
                      </a:lnTo>
                      <a:lnTo>
                        <a:pt x="14" y="66"/>
                      </a:lnTo>
                      <a:lnTo>
                        <a:pt x="16" y="72"/>
                      </a:lnTo>
                      <a:lnTo>
                        <a:pt x="18" y="77"/>
                      </a:lnTo>
                      <a:lnTo>
                        <a:pt x="23" y="79"/>
                      </a:lnTo>
                      <a:lnTo>
                        <a:pt x="56" y="87"/>
                      </a:lnTo>
                      <a:lnTo>
                        <a:pt x="89" y="95"/>
                      </a:lnTo>
                      <a:lnTo>
                        <a:pt x="122" y="105"/>
                      </a:lnTo>
                      <a:lnTo>
                        <a:pt x="154" y="114"/>
                      </a:lnTo>
                      <a:lnTo>
                        <a:pt x="187" y="124"/>
                      </a:lnTo>
                      <a:lnTo>
                        <a:pt x="220" y="132"/>
                      </a:lnTo>
                      <a:lnTo>
                        <a:pt x="253" y="140"/>
                      </a:lnTo>
                      <a:lnTo>
                        <a:pt x="288" y="149"/>
                      </a:lnTo>
                      <a:lnTo>
                        <a:pt x="295" y="149"/>
                      </a:lnTo>
                      <a:lnTo>
                        <a:pt x="303" y="149"/>
                      </a:lnTo>
                      <a:lnTo>
                        <a:pt x="310" y="145"/>
                      </a:lnTo>
                      <a:lnTo>
                        <a:pt x="317" y="140"/>
                      </a:lnTo>
                      <a:lnTo>
                        <a:pt x="324" y="134"/>
                      </a:lnTo>
                      <a:lnTo>
                        <a:pt x="329" y="128"/>
                      </a:lnTo>
                      <a:lnTo>
                        <a:pt x="335" y="122"/>
                      </a:lnTo>
                      <a:lnTo>
                        <a:pt x="340" y="114"/>
                      </a:lnTo>
                      <a:lnTo>
                        <a:pt x="343" y="110"/>
                      </a:lnTo>
                      <a:lnTo>
                        <a:pt x="343" y="105"/>
                      </a:lnTo>
                      <a:lnTo>
                        <a:pt x="343" y="99"/>
                      </a:lnTo>
                      <a:lnTo>
                        <a:pt x="340" y="95"/>
                      </a:lnTo>
                      <a:close/>
                    </a:path>
                  </a:pathLst>
                </a:custGeom>
                <a:solidFill>
                  <a:srgbClr val="7C7C7C"/>
                </a:solidFill>
                <a:ln w="9525">
                  <a:noFill/>
                  <a:round/>
                  <a:headEnd/>
                  <a:tailEnd/>
                </a:ln>
              </p:spPr>
              <p:txBody>
                <a:bodyPr/>
                <a:lstStyle/>
                <a:p>
                  <a:endParaRPr lang="zh-TW" altLang="en-US"/>
                </a:p>
              </p:txBody>
            </p:sp>
            <p:sp>
              <p:nvSpPr>
                <p:cNvPr id="131" name="Freeform 85"/>
                <p:cNvSpPr>
                  <a:spLocks/>
                </p:cNvSpPr>
                <p:nvPr/>
              </p:nvSpPr>
              <p:spPr bwMode="auto">
                <a:xfrm>
                  <a:off x="3680" y="2930"/>
                  <a:ext cx="146" cy="413"/>
                </a:xfrm>
                <a:custGeom>
                  <a:avLst/>
                  <a:gdLst>
                    <a:gd name="T0" fmla="*/ 2 w 194"/>
                    <a:gd name="T1" fmla="*/ 2 h 544"/>
                    <a:gd name="T2" fmla="*/ 2 w 194"/>
                    <a:gd name="T3" fmla="*/ 2 h 544"/>
                    <a:gd name="T4" fmla="*/ 2 w 194"/>
                    <a:gd name="T5" fmla="*/ 2 h 544"/>
                    <a:gd name="T6" fmla="*/ 2 w 194"/>
                    <a:gd name="T7" fmla="*/ 2 h 544"/>
                    <a:gd name="T8" fmla="*/ 2 w 194"/>
                    <a:gd name="T9" fmla="*/ 2 h 544"/>
                    <a:gd name="T10" fmla="*/ 2 w 194"/>
                    <a:gd name="T11" fmla="*/ 2 h 544"/>
                    <a:gd name="T12" fmla="*/ 2 w 194"/>
                    <a:gd name="T13" fmla="*/ 2 h 544"/>
                    <a:gd name="T14" fmla="*/ 2 w 194"/>
                    <a:gd name="T15" fmla="*/ 2 h 544"/>
                    <a:gd name="T16" fmla="*/ 2 w 194"/>
                    <a:gd name="T17" fmla="*/ 2 h 544"/>
                    <a:gd name="T18" fmla="*/ 2 w 194"/>
                    <a:gd name="T19" fmla="*/ 2 h 544"/>
                    <a:gd name="T20" fmla="*/ 2 w 194"/>
                    <a:gd name="T21" fmla="*/ 2 h 544"/>
                    <a:gd name="T22" fmla="*/ 2 w 194"/>
                    <a:gd name="T23" fmla="*/ 2 h 544"/>
                    <a:gd name="T24" fmla="*/ 2 w 194"/>
                    <a:gd name="T25" fmla="*/ 0 h 544"/>
                    <a:gd name="T26" fmla="*/ 0 w 194"/>
                    <a:gd name="T27" fmla="*/ 2 h 544"/>
                    <a:gd name="T28" fmla="*/ 2 w 194"/>
                    <a:gd name="T29" fmla="*/ 2 h 544"/>
                    <a:gd name="T30" fmla="*/ 2 w 194"/>
                    <a:gd name="T31" fmla="*/ 2 h 544"/>
                    <a:gd name="T32" fmla="*/ 2 w 194"/>
                    <a:gd name="T33" fmla="*/ 2 h 544"/>
                    <a:gd name="T34" fmla="*/ 2 w 194"/>
                    <a:gd name="T35" fmla="*/ 2 h 544"/>
                    <a:gd name="T36" fmla="*/ 2 w 194"/>
                    <a:gd name="T37" fmla="*/ 2 h 544"/>
                    <a:gd name="T38" fmla="*/ 2 w 194"/>
                    <a:gd name="T39" fmla="*/ 2 h 544"/>
                    <a:gd name="T40" fmla="*/ 2 w 194"/>
                    <a:gd name="T41" fmla="*/ 2 h 544"/>
                    <a:gd name="T42" fmla="*/ 2 w 194"/>
                    <a:gd name="T43" fmla="*/ 2 h 544"/>
                    <a:gd name="T44" fmla="*/ 2 w 194"/>
                    <a:gd name="T45" fmla="*/ 2 h 544"/>
                    <a:gd name="T46" fmla="*/ 2 w 194"/>
                    <a:gd name="T47" fmla="*/ 2 h 544"/>
                    <a:gd name="T48" fmla="*/ 2 w 194"/>
                    <a:gd name="T49" fmla="*/ 2 h 544"/>
                    <a:gd name="T50" fmla="*/ 2 w 194"/>
                    <a:gd name="T51" fmla="*/ 2 h 544"/>
                    <a:gd name="T52" fmla="*/ 2 w 194"/>
                    <a:gd name="T53" fmla="*/ 2 h 544"/>
                    <a:gd name="T54" fmla="*/ 2 w 194"/>
                    <a:gd name="T55" fmla="*/ 2 h 544"/>
                    <a:gd name="T56" fmla="*/ 2 w 194"/>
                    <a:gd name="T57" fmla="*/ 2 h 544"/>
                    <a:gd name="T58" fmla="*/ 2 w 194"/>
                    <a:gd name="T59" fmla="*/ 2 h 5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4"/>
                    <a:gd name="T91" fmla="*/ 0 h 544"/>
                    <a:gd name="T92" fmla="*/ 194 w 194"/>
                    <a:gd name="T93" fmla="*/ 544 h 5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4" h="544">
                      <a:moveTo>
                        <a:pt x="185" y="495"/>
                      </a:moveTo>
                      <a:lnTo>
                        <a:pt x="169" y="474"/>
                      </a:lnTo>
                      <a:lnTo>
                        <a:pt x="157" y="449"/>
                      </a:lnTo>
                      <a:lnTo>
                        <a:pt x="147" y="425"/>
                      </a:lnTo>
                      <a:lnTo>
                        <a:pt x="136" y="400"/>
                      </a:lnTo>
                      <a:lnTo>
                        <a:pt x="122" y="363"/>
                      </a:lnTo>
                      <a:lnTo>
                        <a:pt x="105" y="307"/>
                      </a:lnTo>
                      <a:lnTo>
                        <a:pt x="86" y="243"/>
                      </a:lnTo>
                      <a:lnTo>
                        <a:pt x="65" y="173"/>
                      </a:lnTo>
                      <a:lnTo>
                        <a:pt x="44" y="107"/>
                      </a:lnTo>
                      <a:lnTo>
                        <a:pt x="25" y="54"/>
                      </a:lnTo>
                      <a:lnTo>
                        <a:pt x="11" y="15"/>
                      </a:lnTo>
                      <a:lnTo>
                        <a:pt x="2" y="0"/>
                      </a:lnTo>
                      <a:lnTo>
                        <a:pt x="0" y="19"/>
                      </a:lnTo>
                      <a:lnTo>
                        <a:pt x="9" y="70"/>
                      </a:lnTo>
                      <a:lnTo>
                        <a:pt x="23" y="145"/>
                      </a:lnTo>
                      <a:lnTo>
                        <a:pt x="42" y="231"/>
                      </a:lnTo>
                      <a:lnTo>
                        <a:pt x="67" y="322"/>
                      </a:lnTo>
                      <a:lnTo>
                        <a:pt x="93" y="410"/>
                      </a:lnTo>
                      <a:lnTo>
                        <a:pt x="121" y="482"/>
                      </a:lnTo>
                      <a:lnTo>
                        <a:pt x="148" y="534"/>
                      </a:lnTo>
                      <a:lnTo>
                        <a:pt x="157" y="542"/>
                      </a:lnTo>
                      <a:lnTo>
                        <a:pt x="168" y="544"/>
                      </a:lnTo>
                      <a:lnTo>
                        <a:pt x="176" y="542"/>
                      </a:lnTo>
                      <a:lnTo>
                        <a:pt x="185" y="536"/>
                      </a:lnTo>
                      <a:lnTo>
                        <a:pt x="190" y="528"/>
                      </a:lnTo>
                      <a:lnTo>
                        <a:pt x="194" y="515"/>
                      </a:lnTo>
                      <a:lnTo>
                        <a:pt x="190" y="505"/>
                      </a:lnTo>
                      <a:lnTo>
                        <a:pt x="185" y="495"/>
                      </a:lnTo>
                      <a:close/>
                    </a:path>
                  </a:pathLst>
                </a:custGeom>
                <a:solidFill>
                  <a:srgbClr val="FF997F"/>
                </a:solidFill>
                <a:ln w="9525">
                  <a:noFill/>
                  <a:round/>
                  <a:headEnd/>
                  <a:tailEnd/>
                </a:ln>
              </p:spPr>
              <p:txBody>
                <a:bodyPr/>
                <a:lstStyle/>
                <a:p>
                  <a:endParaRPr lang="zh-TW" altLang="en-US"/>
                </a:p>
              </p:txBody>
            </p:sp>
            <p:sp>
              <p:nvSpPr>
                <p:cNvPr id="132" name="Freeform 86"/>
                <p:cNvSpPr>
                  <a:spLocks/>
                </p:cNvSpPr>
                <p:nvPr/>
              </p:nvSpPr>
              <p:spPr bwMode="auto">
                <a:xfrm>
                  <a:off x="3788" y="3104"/>
                  <a:ext cx="216" cy="242"/>
                </a:xfrm>
                <a:custGeom>
                  <a:avLst/>
                  <a:gdLst>
                    <a:gd name="T0" fmla="*/ 1 w 289"/>
                    <a:gd name="T1" fmla="*/ 2 h 319"/>
                    <a:gd name="T2" fmla="*/ 1 w 289"/>
                    <a:gd name="T3" fmla="*/ 2 h 319"/>
                    <a:gd name="T4" fmla="*/ 1 w 289"/>
                    <a:gd name="T5" fmla="*/ 2 h 319"/>
                    <a:gd name="T6" fmla="*/ 1 w 289"/>
                    <a:gd name="T7" fmla="*/ 2 h 319"/>
                    <a:gd name="T8" fmla="*/ 1 w 289"/>
                    <a:gd name="T9" fmla="*/ 2 h 319"/>
                    <a:gd name="T10" fmla="*/ 1 w 289"/>
                    <a:gd name="T11" fmla="*/ 2 h 319"/>
                    <a:gd name="T12" fmla="*/ 1 w 289"/>
                    <a:gd name="T13" fmla="*/ 2 h 319"/>
                    <a:gd name="T14" fmla="*/ 1 w 289"/>
                    <a:gd name="T15" fmla="*/ 2 h 319"/>
                    <a:gd name="T16" fmla="*/ 1 w 289"/>
                    <a:gd name="T17" fmla="*/ 2 h 319"/>
                    <a:gd name="T18" fmla="*/ 0 w 289"/>
                    <a:gd name="T19" fmla="*/ 2 h 319"/>
                    <a:gd name="T20" fmla="*/ 1 w 289"/>
                    <a:gd name="T21" fmla="*/ 2 h 319"/>
                    <a:gd name="T22" fmla="*/ 1 w 289"/>
                    <a:gd name="T23" fmla="*/ 2 h 319"/>
                    <a:gd name="T24" fmla="*/ 1 w 289"/>
                    <a:gd name="T25" fmla="*/ 2 h 319"/>
                    <a:gd name="T26" fmla="*/ 1 w 289"/>
                    <a:gd name="T27" fmla="*/ 2 h 319"/>
                    <a:gd name="T28" fmla="*/ 1 w 289"/>
                    <a:gd name="T29" fmla="*/ 2 h 319"/>
                    <a:gd name="T30" fmla="*/ 1 w 289"/>
                    <a:gd name="T31" fmla="*/ 2 h 319"/>
                    <a:gd name="T32" fmla="*/ 1 w 289"/>
                    <a:gd name="T33" fmla="*/ 2 h 319"/>
                    <a:gd name="T34" fmla="*/ 1 w 289"/>
                    <a:gd name="T35" fmla="*/ 2 h 319"/>
                    <a:gd name="T36" fmla="*/ 1 w 289"/>
                    <a:gd name="T37" fmla="*/ 2 h 319"/>
                    <a:gd name="T38" fmla="*/ 1 w 289"/>
                    <a:gd name="T39" fmla="*/ 2 h 319"/>
                    <a:gd name="T40" fmla="*/ 1 w 289"/>
                    <a:gd name="T41" fmla="*/ 2 h 319"/>
                    <a:gd name="T42" fmla="*/ 1 w 289"/>
                    <a:gd name="T43" fmla="*/ 2 h 319"/>
                    <a:gd name="T44" fmla="*/ 1 w 289"/>
                    <a:gd name="T45" fmla="*/ 2 h 319"/>
                    <a:gd name="T46" fmla="*/ 1 w 289"/>
                    <a:gd name="T47" fmla="*/ 2 h 319"/>
                    <a:gd name="T48" fmla="*/ 1 w 289"/>
                    <a:gd name="T49" fmla="*/ 2 h 319"/>
                    <a:gd name="T50" fmla="*/ 1 w 289"/>
                    <a:gd name="T51" fmla="*/ 2 h 319"/>
                    <a:gd name="T52" fmla="*/ 1 w 289"/>
                    <a:gd name="T53" fmla="*/ 2 h 319"/>
                    <a:gd name="T54" fmla="*/ 1 w 289"/>
                    <a:gd name="T55" fmla="*/ 2 h 319"/>
                    <a:gd name="T56" fmla="*/ 1 w 289"/>
                    <a:gd name="T57" fmla="*/ 2 h 319"/>
                    <a:gd name="T58" fmla="*/ 1 w 289"/>
                    <a:gd name="T59" fmla="*/ 0 h 319"/>
                    <a:gd name="T60" fmla="*/ 1 w 289"/>
                    <a:gd name="T61" fmla="*/ 2 h 319"/>
                    <a:gd name="T62" fmla="*/ 1 w 289"/>
                    <a:gd name="T63" fmla="*/ 2 h 319"/>
                    <a:gd name="T64" fmla="*/ 1 w 289"/>
                    <a:gd name="T65" fmla="*/ 2 h 319"/>
                    <a:gd name="T66" fmla="*/ 1 w 289"/>
                    <a:gd name="T67" fmla="*/ 2 h 319"/>
                    <a:gd name="T68" fmla="*/ 1 w 289"/>
                    <a:gd name="T69" fmla="*/ 2 h 319"/>
                    <a:gd name="T70" fmla="*/ 1 w 289"/>
                    <a:gd name="T71" fmla="*/ 2 h 319"/>
                    <a:gd name="T72" fmla="*/ 1 w 289"/>
                    <a:gd name="T73" fmla="*/ 2 h 319"/>
                    <a:gd name="T74" fmla="*/ 1 w 289"/>
                    <a:gd name="T75" fmla="*/ 2 h 3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9"/>
                    <a:gd name="T115" fmla="*/ 0 h 319"/>
                    <a:gd name="T116" fmla="*/ 289 w 289"/>
                    <a:gd name="T117" fmla="*/ 319 h 3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9" h="319">
                      <a:moveTo>
                        <a:pt x="132" y="142"/>
                      </a:moveTo>
                      <a:lnTo>
                        <a:pt x="117" y="161"/>
                      </a:lnTo>
                      <a:lnTo>
                        <a:pt x="101" y="177"/>
                      </a:lnTo>
                      <a:lnTo>
                        <a:pt x="85" y="194"/>
                      </a:lnTo>
                      <a:lnTo>
                        <a:pt x="70" y="208"/>
                      </a:lnTo>
                      <a:lnTo>
                        <a:pt x="54" y="222"/>
                      </a:lnTo>
                      <a:lnTo>
                        <a:pt x="37" y="237"/>
                      </a:lnTo>
                      <a:lnTo>
                        <a:pt x="21" y="253"/>
                      </a:lnTo>
                      <a:lnTo>
                        <a:pt x="4" y="268"/>
                      </a:lnTo>
                      <a:lnTo>
                        <a:pt x="0" y="282"/>
                      </a:lnTo>
                      <a:lnTo>
                        <a:pt x="5" y="303"/>
                      </a:lnTo>
                      <a:lnTo>
                        <a:pt x="14" y="319"/>
                      </a:lnTo>
                      <a:lnTo>
                        <a:pt x="25" y="319"/>
                      </a:lnTo>
                      <a:lnTo>
                        <a:pt x="44" y="303"/>
                      </a:lnTo>
                      <a:lnTo>
                        <a:pt x="63" y="286"/>
                      </a:lnTo>
                      <a:lnTo>
                        <a:pt x="82" y="268"/>
                      </a:lnTo>
                      <a:lnTo>
                        <a:pt x="101" y="249"/>
                      </a:lnTo>
                      <a:lnTo>
                        <a:pt x="119" y="231"/>
                      </a:lnTo>
                      <a:lnTo>
                        <a:pt x="136" y="212"/>
                      </a:lnTo>
                      <a:lnTo>
                        <a:pt x="153" y="194"/>
                      </a:lnTo>
                      <a:lnTo>
                        <a:pt x="171" y="173"/>
                      </a:lnTo>
                      <a:lnTo>
                        <a:pt x="185" y="157"/>
                      </a:lnTo>
                      <a:lnTo>
                        <a:pt x="199" y="140"/>
                      </a:lnTo>
                      <a:lnTo>
                        <a:pt x="213" y="124"/>
                      </a:lnTo>
                      <a:lnTo>
                        <a:pt x="228" y="107"/>
                      </a:lnTo>
                      <a:lnTo>
                        <a:pt x="242" y="89"/>
                      </a:lnTo>
                      <a:lnTo>
                        <a:pt x="258" y="70"/>
                      </a:lnTo>
                      <a:lnTo>
                        <a:pt x="273" y="52"/>
                      </a:lnTo>
                      <a:lnTo>
                        <a:pt x="289" y="33"/>
                      </a:lnTo>
                      <a:lnTo>
                        <a:pt x="253" y="0"/>
                      </a:lnTo>
                      <a:lnTo>
                        <a:pt x="239" y="16"/>
                      </a:lnTo>
                      <a:lnTo>
                        <a:pt x="225" y="35"/>
                      </a:lnTo>
                      <a:lnTo>
                        <a:pt x="211" y="52"/>
                      </a:lnTo>
                      <a:lnTo>
                        <a:pt x="195" y="68"/>
                      </a:lnTo>
                      <a:lnTo>
                        <a:pt x="181" y="87"/>
                      </a:lnTo>
                      <a:lnTo>
                        <a:pt x="166" y="105"/>
                      </a:lnTo>
                      <a:lnTo>
                        <a:pt x="150" y="124"/>
                      </a:lnTo>
                      <a:lnTo>
                        <a:pt x="132" y="142"/>
                      </a:lnTo>
                      <a:close/>
                    </a:path>
                  </a:pathLst>
                </a:custGeom>
                <a:solidFill>
                  <a:srgbClr val="FF997F"/>
                </a:solidFill>
                <a:ln w="9525">
                  <a:noFill/>
                  <a:round/>
                  <a:headEnd/>
                  <a:tailEnd/>
                </a:ln>
              </p:spPr>
              <p:txBody>
                <a:bodyPr/>
                <a:lstStyle/>
                <a:p>
                  <a:endParaRPr lang="zh-TW" altLang="en-US"/>
                </a:p>
              </p:txBody>
            </p:sp>
            <p:sp>
              <p:nvSpPr>
                <p:cNvPr id="133" name="Freeform 87"/>
                <p:cNvSpPr>
                  <a:spLocks/>
                </p:cNvSpPr>
                <p:nvPr/>
              </p:nvSpPr>
              <p:spPr bwMode="auto">
                <a:xfrm>
                  <a:off x="3977" y="2905"/>
                  <a:ext cx="170" cy="224"/>
                </a:xfrm>
                <a:custGeom>
                  <a:avLst/>
                  <a:gdLst>
                    <a:gd name="T0" fmla="*/ 2 w 226"/>
                    <a:gd name="T1" fmla="*/ 0 h 295"/>
                    <a:gd name="T2" fmla="*/ 2 w 226"/>
                    <a:gd name="T3" fmla="*/ 2 h 295"/>
                    <a:gd name="T4" fmla="*/ 2 w 226"/>
                    <a:gd name="T5" fmla="*/ 2 h 295"/>
                    <a:gd name="T6" fmla="*/ 2 w 226"/>
                    <a:gd name="T7" fmla="*/ 2 h 295"/>
                    <a:gd name="T8" fmla="*/ 2 w 226"/>
                    <a:gd name="T9" fmla="*/ 2 h 295"/>
                    <a:gd name="T10" fmla="*/ 2 w 226"/>
                    <a:gd name="T11" fmla="*/ 2 h 295"/>
                    <a:gd name="T12" fmla="*/ 2 w 226"/>
                    <a:gd name="T13" fmla="*/ 2 h 295"/>
                    <a:gd name="T14" fmla="*/ 2 w 226"/>
                    <a:gd name="T15" fmla="*/ 2 h 295"/>
                    <a:gd name="T16" fmla="*/ 2 w 226"/>
                    <a:gd name="T17" fmla="*/ 2 h 295"/>
                    <a:gd name="T18" fmla="*/ 2 w 226"/>
                    <a:gd name="T19" fmla="*/ 2 h 295"/>
                    <a:gd name="T20" fmla="*/ 2 w 226"/>
                    <a:gd name="T21" fmla="*/ 2 h 295"/>
                    <a:gd name="T22" fmla="*/ 2 w 226"/>
                    <a:gd name="T23" fmla="*/ 2 h 295"/>
                    <a:gd name="T24" fmla="*/ 2 w 226"/>
                    <a:gd name="T25" fmla="*/ 2 h 295"/>
                    <a:gd name="T26" fmla="*/ 2 w 226"/>
                    <a:gd name="T27" fmla="*/ 2 h 295"/>
                    <a:gd name="T28" fmla="*/ 2 w 226"/>
                    <a:gd name="T29" fmla="*/ 2 h 295"/>
                    <a:gd name="T30" fmla="*/ 2 w 226"/>
                    <a:gd name="T31" fmla="*/ 2 h 295"/>
                    <a:gd name="T32" fmla="*/ 0 w 226"/>
                    <a:gd name="T33" fmla="*/ 2 h 295"/>
                    <a:gd name="T34" fmla="*/ 2 w 226"/>
                    <a:gd name="T35" fmla="*/ 2 h 295"/>
                    <a:gd name="T36" fmla="*/ 2 w 226"/>
                    <a:gd name="T37" fmla="*/ 2 h 295"/>
                    <a:gd name="T38" fmla="*/ 2 w 226"/>
                    <a:gd name="T39" fmla="*/ 2 h 295"/>
                    <a:gd name="T40" fmla="*/ 2 w 226"/>
                    <a:gd name="T41" fmla="*/ 2 h 295"/>
                    <a:gd name="T42" fmla="*/ 2 w 226"/>
                    <a:gd name="T43" fmla="*/ 2 h 295"/>
                    <a:gd name="T44" fmla="*/ 2 w 226"/>
                    <a:gd name="T45" fmla="*/ 2 h 295"/>
                    <a:gd name="T46" fmla="*/ 2 w 226"/>
                    <a:gd name="T47" fmla="*/ 2 h 295"/>
                    <a:gd name="T48" fmla="*/ 2 w 226"/>
                    <a:gd name="T49" fmla="*/ 2 h 295"/>
                    <a:gd name="T50" fmla="*/ 2 w 226"/>
                    <a:gd name="T51" fmla="*/ 2 h 295"/>
                    <a:gd name="T52" fmla="*/ 2 w 226"/>
                    <a:gd name="T53" fmla="*/ 2 h 295"/>
                    <a:gd name="T54" fmla="*/ 2 w 226"/>
                    <a:gd name="T55" fmla="*/ 2 h 295"/>
                    <a:gd name="T56" fmla="*/ 2 w 226"/>
                    <a:gd name="T57" fmla="*/ 2 h 295"/>
                    <a:gd name="T58" fmla="*/ 2 w 226"/>
                    <a:gd name="T59" fmla="*/ 0 h 2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6"/>
                    <a:gd name="T91" fmla="*/ 0 h 295"/>
                    <a:gd name="T92" fmla="*/ 226 w 226"/>
                    <a:gd name="T93" fmla="*/ 295 h 29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6" h="295">
                      <a:moveTo>
                        <a:pt x="212" y="0"/>
                      </a:moveTo>
                      <a:lnTo>
                        <a:pt x="208" y="3"/>
                      </a:lnTo>
                      <a:lnTo>
                        <a:pt x="200" y="7"/>
                      </a:lnTo>
                      <a:lnTo>
                        <a:pt x="191" y="11"/>
                      </a:lnTo>
                      <a:lnTo>
                        <a:pt x="184" y="15"/>
                      </a:lnTo>
                      <a:lnTo>
                        <a:pt x="170" y="31"/>
                      </a:lnTo>
                      <a:lnTo>
                        <a:pt x="151" y="54"/>
                      </a:lnTo>
                      <a:lnTo>
                        <a:pt x="130" y="81"/>
                      </a:lnTo>
                      <a:lnTo>
                        <a:pt x="109" y="112"/>
                      </a:lnTo>
                      <a:lnTo>
                        <a:pt x="88" y="140"/>
                      </a:lnTo>
                      <a:lnTo>
                        <a:pt x="69" y="169"/>
                      </a:lnTo>
                      <a:lnTo>
                        <a:pt x="54" y="192"/>
                      </a:lnTo>
                      <a:lnTo>
                        <a:pt x="43" y="206"/>
                      </a:lnTo>
                      <a:lnTo>
                        <a:pt x="33" y="221"/>
                      </a:lnTo>
                      <a:lnTo>
                        <a:pt x="22" y="233"/>
                      </a:lnTo>
                      <a:lnTo>
                        <a:pt x="12" y="248"/>
                      </a:lnTo>
                      <a:lnTo>
                        <a:pt x="0" y="262"/>
                      </a:lnTo>
                      <a:lnTo>
                        <a:pt x="36" y="295"/>
                      </a:lnTo>
                      <a:lnTo>
                        <a:pt x="62" y="264"/>
                      </a:lnTo>
                      <a:lnTo>
                        <a:pt x="87" y="235"/>
                      </a:lnTo>
                      <a:lnTo>
                        <a:pt x="113" y="204"/>
                      </a:lnTo>
                      <a:lnTo>
                        <a:pt x="135" y="173"/>
                      </a:lnTo>
                      <a:lnTo>
                        <a:pt x="160" y="145"/>
                      </a:lnTo>
                      <a:lnTo>
                        <a:pt x="181" y="116"/>
                      </a:lnTo>
                      <a:lnTo>
                        <a:pt x="202" y="87"/>
                      </a:lnTo>
                      <a:lnTo>
                        <a:pt x="219" y="60"/>
                      </a:lnTo>
                      <a:lnTo>
                        <a:pt x="224" y="46"/>
                      </a:lnTo>
                      <a:lnTo>
                        <a:pt x="226" y="25"/>
                      </a:lnTo>
                      <a:lnTo>
                        <a:pt x="221" y="9"/>
                      </a:lnTo>
                      <a:lnTo>
                        <a:pt x="212" y="0"/>
                      </a:lnTo>
                      <a:close/>
                    </a:path>
                  </a:pathLst>
                </a:custGeom>
                <a:solidFill>
                  <a:srgbClr val="000000"/>
                </a:solidFill>
                <a:ln w="9525">
                  <a:noFill/>
                  <a:round/>
                  <a:headEnd/>
                  <a:tailEnd/>
                </a:ln>
              </p:spPr>
              <p:txBody>
                <a:bodyPr/>
                <a:lstStyle/>
                <a:p>
                  <a:endParaRPr lang="zh-TW" altLang="en-US"/>
                </a:p>
              </p:txBody>
            </p:sp>
            <p:sp>
              <p:nvSpPr>
                <p:cNvPr id="134" name="Freeform 88"/>
                <p:cNvSpPr>
                  <a:spLocks/>
                </p:cNvSpPr>
                <p:nvPr/>
              </p:nvSpPr>
              <p:spPr bwMode="auto">
                <a:xfrm>
                  <a:off x="3602" y="2689"/>
                  <a:ext cx="129" cy="291"/>
                </a:xfrm>
                <a:custGeom>
                  <a:avLst/>
                  <a:gdLst>
                    <a:gd name="T0" fmla="*/ 2 w 172"/>
                    <a:gd name="T1" fmla="*/ 2 h 383"/>
                    <a:gd name="T2" fmla="*/ 2 w 172"/>
                    <a:gd name="T3" fmla="*/ 2 h 383"/>
                    <a:gd name="T4" fmla="*/ 2 w 172"/>
                    <a:gd name="T5" fmla="*/ 2 h 383"/>
                    <a:gd name="T6" fmla="*/ 2 w 172"/>
                    <a:gd name="T7" fmla="*/ 2 h 383"/>
                    <a:gd name="T8" fmla="*/ 2 w 172"/>
                    <a:gd name="T9" fmla="*/ 2 h 383"/>
                    <a:gd name="T10" fmla="*/ 2 w 172"/>
                    <a:gd name="T11" fmla="*/ 2 h 383"/>
                    <a:gd name="T12" fmla="*/ 2 w 172"/>
                    <a:gd name="T13" fmla="*/ 2 h 383"/>
                    <a:gd name="T14" fmla="*/ 2 w 172"/>
                    <a:gd name="T15" fmla="*/ 2 h 383"/>
                    <a:gd name="T16" fmla="*/ 2 w 172"/>
                    <a:gd name="T17" fmla="*/ 2 h 383"/>
                    <a:gd name="T18" fmla="*/ 2 w 172"/>
                    <a:gd name="T19" fmla="*/ 2 h 383"/>
                    <a:gd name="T20" fmla="*/ 2 w 172"/>
                    <a:gd name="T21" fmla="*/ 2 h 383"/>
                    <a:gd name="T22" fmla="*/ 2 w 172"/>
                    <a:gd name="T23" fmla="*/ 2 h 383"/>
                    <a:gd name="T24" fmla="*/ 2 w 172"/>
                    <a:gd name="T25" fmla="*/ 2 h 383"/>
                    <a:gd name="T26" fmla="*/ 2 w 172"/>
                    <a:gd name="T27" fmla="*/ 2 h 383"/>
                    <a:gd name="T28" fmla="*/ 2 w 172"/>
                    <a:gd name="T29" fmla="*/ 2 h 383"/>
                    <a:gd name="T30" fmla="*/ 2 w 172"/>
                    <a:gd name="T31" fmla="*/ 2 h 383"/>
                    <a:gd name="T32" fmla="*/ 2 w 172"/>
                    <a:gd name="T33" fmla="*/ 2 h 383"/>
                    <a:gd name="T34" fmla="*/ 2 w 172"/>
                    <a:gd name="T35" fmla="*/ 2 h 383"/>
                    <a:gd name="T36" fmla="*/ 2 w 172"/>
                    <a:gd name="T37" fmla="*/ 2 h 383"/>
                    <a:gd name="T38" fmla="*/ 2 w 172"/>
                    <a:gd name="T39" fmla="*/ 2 h 383"/>
                    <a:gd name="T40" fmla="*/ 2 w 172"/>
                    <a:gd name="T41" fmla="*/ 2 h 383"/>
                    <a:gd name="T42" fmla="*/ 2 w 172"/>
                    <a:gd name="T43" fmla="*/ 2 h 383"/>
                    <a:gd name="T44" fmla="*/ 2 w 172"/>
                    <a:gd name="T45" fmla="*/ 2 h 383"/>
                    <a:gd name="T46" fmla="*/ 0 w 172"/>
                    <a:gd name="T47" fmla="*/ 2 h 383"/>
                    <a:gd name="T48" fmla="*/ 2 w 172"/>
                    <a:gd name="T49" fmla="*/ 2 h 383"/>
                    <a:gd name="T50" fmla="*/ 2 w 172"/>
                    <a:gd name="T51" fmla="*/ 2 h 383"/>
                    <a:gd name="T52" fmla="*/ 2 w 172"/>
                    <a:gd name="T53" fmla="*/ 2 h 383"/>
                    <a:gd name="T54" fmla="*/ 2 w 172"/>
                    <a:gd name="T55" fmla="*/ 2 h 383"/>
                    <a:gd name="T56" fmla="*/ 2 w 172"/>
                    <a:gd name="T57" fmla="*/ 2 h 383"/>
                    <a:gd name="T58" fmla="*/ 2 w 172"/>
                    <a:gd name="T59" fmla="*/ 2 h 383"/>
                    <a:gd name="T60" fmla="*/ 2 w 172"/>
                    <a:gd name="T61" fmla="*/ 2 h 383"/>
                    <a:gd name="T62" fmla="*/ 2 w 172"/>
                    <a:gd name="T63" fmla="*/ 2 h 383"/>
                    <a:gd name="T64" fmla="*/ 2 w 172"/>
                    <a:gd name="T65" fmla="*/ 2 h 383"/>
                    <a:gd name="T66" fmla="*/ 2 w 172"/>
                    <a:gd name="T67" fmla="*/ 2 h 383"/>
                    <a:gd name="T68" fmla="*/ 2 w 172"/>
                    <a:gd name="T69" fmla="*/ 2 h 383"/>
                    <a:gd name="T70" fmla="*/ 2 w 172"/>
                    <a:gd name="T71" fmla="*/ 2 h 3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2"/>
                    <a:gd name="T109" fmla="*/ 0 h 383"/>
                    <a:gd name="T110" fmla="*/ 172 w 172"/>
                    <a:gd name="T111" fmla="*/ 383 h 3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2" h="383">
                      <a:moveTo>
                        <a:pt x="172" y="107"/>
                      </a:moveTo>
                      <a:lnTo>
                        <a:pt x="165" y="109"/>
                      </a:lnTo>
                      <a:lnTo>
                        <a:pt x="151" y="120"/>
                      </a:lnTo>
                      <a:lnTo>
                        <a:pt x="137" y="149"/>
                      </a:lnTo>
                      <a:lnTo>
                        <a:pt x="134" y="204"/>
                      </a:lnTo>
                      <a:lnTo>
                        <a:pt x="131" y="227"/>
                      </a:lnTo>
                      <a:lnTo>
                        <a:pt x="118" y="219"/>
                      </a:lnTo>
                      <a:lnTo>
                        <a:pt x="106" y="188"/>
                      </a:lnTo>
                      <a:lnTo>
                        <a:pt x="101" y="144"/>
                      </a:lnTo>
                      <a:lnTo>
                        <a:pt x="103" y="107"/>
                      </a:lnTo>
                      <a:lnTo>
                        <a:pt x="106" y="72"/>
                      </a:lnTo>
                      <a:lnTo>
                        <a:pt x="106" y="46"/>
                      </a:lnTo>
                      <a:lnTo>
                        <a:pt x="99" y="29"/>
                      </a:lnTo>
                      <a:lnTo>
                        <a:pt x="87" y="132"/>
                      </a:lnTo>
                      <a:lnTo>
                        <a:pt x="84" y="192"/>
                      </a:lnTo>
                      <a:lnTo>
                        <a:pt x="80" y="184"/>
                      </a:lnTo>
                      <a:lnTo>
                        <a:pt x="71" y="159"/>
                      </a:lnTo>
                      <a:lnTo>
                        <a:pt x="64" y="122"/>
                      </a:lnTo>
                      <a:lnTo>
                        <a:pt x="63" y="74"/>
                      </a:lnTo>
                      <a:lnTo>
                        <a:pt x="63" y="33"/>
                      </a:lnTo>
                      <a:lnTo>
                        <a:pt x="59" y="11"/>
                      </a:lnTo>
                      <a:lnTo>
                        <a:pt x="56" y="2"/>
                      </a:lnTo>
                      <a:lnTo>
                        <a:pt x="54" y="0"/>
                      </a:lnTo>
                      <a:lnTo>
                        <a:pt x="47" y="76"/>
                      </a:lnTo>
                      <a:lnTo>
                        <a:pt x="47" y="91"/>
                      </a:lnTo>
                      <a:lnTo>
                        <a:pt x="47" y="126"/>
                      </a:lnTo>
                      <a:lnTo>
                        <a:pt x="49" y="167"/>
                      </a:lnTo>
                      <a:lnTo>
                        <a:pt x="54" y="196"/>
                      </a:lnTo>
                      <a:lnTo>
                        <a:pt x="56" y="198"/>
                      </a:lnTo>
                      <a:lnTo>
                        <a:pt x="52" y="188"/>
                      </a:lnTo>
                      <a:lnTo>
                        <a:pt x="45" y="169"/>
                      </a:lnTo>
                      <a:lnTo>
                        <a:pt x="38" y="146"/>
                      </a:lnTo>
                      <a:lnTo>
                        <a:pt x="30" y="122"/>
                      </a:lnTo>
                      <a:lnTo>
                        <a:pt x="21" y="99"/>
                      </a:lnTo>
                      <a:lnTo>
                        <a:pt x="14" y="83"/>
                      </a:lnTo>
                      <a:lnTo>
                        <a:pt x="10" y="74"/>
                      </a:lnTo>
                      <a:lnTo>
                        <a:pt x="12" y="95"/>
                      </a:lnTo>
                      <a:lnTo>
                        <a:pt x="23" y="140"/>
                      </a:lnTo>
                      <a:lnTo>
                        <a:pt x="35" y="190"/>
                      </a:lnTo>
                      <a:lnTo>
                        <a:pt x="40" y="212"/>
                      </a:lnTo>
                      <a:lnTo>
                        <a:pt x="35" y="204"/>
                      </a:lnTo>
                      <a:lnTo>
                        <a:pt x="31" y="198"/>
                      </a:lnTo>
                      <a:lnTo>
                        <a:pt x="26" y="190"/>
                      </a:lnTo>
                      <a:lnTo>
                        <a:pt x="21" y="184"/>
                      </a:lnTo>
                      <a:lnTo>
                        <a:pt x="14" y="167"/>
                      </a:lnTo>
                      <a:lnTo>
                        <a:pt x="7" y="146"/>
                      </a:lnTo>
                      <a:lnTo>
                        <a:pt x="2" y="130"/>
                      </a:lnTo>
                      <a:lnTo>
                        <a:pt x="0" y="122"/>
                      </a:lnTo>
                      <a:lnTo>
                        <a:pt x="0" y="132"/>
                      </a:lnTo>
                      <a:lnTo>
                        <a:pt x="2" y="153"/>
                      </a:lnTo>
                      <a:lnTo>
                        <a:pt x="7" y="181"/>
                      </a:lnTo>
                      <a:lnTo>
                        <a:pt x="17" y="204"/>
                      </a:lnTo>
                      <a:lnTo>
                        <a:pt x="26" y="219"/>
                      </a:lnTo>
                      <a:lnTo>
                        <a:pt x="35" y="231"/>
                      </a:lnTo>
                      <a:lnTo>
                        <a:pt x="43" y="243"/>
                      </a:lnTo>
                      <a:lnTo>
                        <a:pt x="52" y="256"/>
                      </a:lnTo>
                      <a:lnTo>
                        <a:pt x="57" y="276"/>
                      </a:lnTo>
                      <a:lnTo>
                        <a:pt x="64" y="297"/>
                      </a:lnTo>
                      <a:lnTo>
                        <a:pt x="73" y="317"/>
                      </a:lnTo>
                      <a:lnTo>
                        <a:pt x="82" y="338"/>
                      </a:lnTo>
                      <a:lnTo>
                        <a:pt x="92" y="354"/>
                      </a:lnTo>
                      <a:lnTo>
                        <a:pt x="103" y="369"/>
                      </a:lnTo>
                      <a:lnTo>
                        <a:pt x="115" y="379"/>
                      </a:lnTo>
                      <a:lnTo>
                        <a:pt x="127" y="383"/>
                      </a:lnTo>
                      <a:lnTo>
                        <a:pt x="134" y="373"/>
                      </a:lnTo>
                      <a:lnTo>
                        <a:pt x="148" y="344"/>
                      </a:lnTo>
                      <a:lnTo>
                        <a:pt x="160" y="299"/>
                      </a:lnTo>
                      <a:lnTo>
                        <a:pt x="160" y="245"/>
                      </a:lnTo>
                      <a:lnTo>
                        <a:pt x="155" y="179"/>
                      </a:lnTo>
                      <a:lnTo>
                        <a:pt x="160" y="136"/>
                      </a:lnTo>
                      <a:lnTo>
                        <a:pt x="169" y="114"/>
                      </a:lnTo>
                      <a:lnTo>
                        <a:pt x="172" y="107"/>
                      </a:lnTo>
                      <a:close/>
                    </a:path>
                  </a:pathLst>
                </a:custGeom>
                <a:solidFill>
                  <a:srgbClr val="FF997F"/>
                </a:solidFill>
                <a:ln w="9525">
                  <a:noFill/>
                  <a:round/>
                  <a:headEnd/>
                  <a:tailEnd/>
                </a:ln>
              </p:spPr>
              <p:txBody>
                <a:bodyPr/>
                <a:lstStyle/>
                <a:p>
                  <a:endParaRPr lang="zh-TW" altLang="en-US"/>
                </a:p>
              </p:txBody>
            </p:sp>
            <p:sp>
              <p:nvSpPr>
                <p:cNvPr id="135" name="Freeform 89"/>
                <p:cNvSpPr>
                  <a:spLocks/>
                </p:cNvSpPr>
                <p:nvPr/>
              </p:nvSpPr>
              <p:spPr bwMode="auto">
                <a:xfrm>
                  <a:off x="3464" y="2566"/>
                  <a:ext cx="132" cy="228"/>
                </a:xfrm>
                <a:custGeom>
                  <a:avLst/>
                  <a:gdLst>
                    <a:gd name="T0" fmla="*/ 2 w 176"/>
                    <a:gd name="T1" fmla="*/ 2 h 300"/>
                    <a:gd name="T2" fmla="*/ 2 w 176"/>
                    <a:gd name="T3" fmla="*/ 2 h 300"/>
                    <a:gd name="T4" fmla="*/ 2 w 176"/>
                    <a:gd name="T5" fmla="*/ 2 h 300"/>
                    <a:gd name="T6" fmla="*/ 2 w 176"/>
                    <a:gd name="T7" fmla="*/ 2 h 300"/>
                    <a:gd name="T8" fmla="*/ 2 w 176"/>
                    <a:gd name="T9" fmla="*/ 2 h 300"/>
                    <a:gd name="T10" fmla="*/ 2 w 176"/>
                    <a:gd name="T11" fmla="*/ 2 h 300"/>
                    <a:gd name="T12" fmla="*/ 2 w 176"/>
                    <a:gd name="T13" fmla="*/ 2 h 300"/>
                    <a:gd name="T14" fmla="*/ 2 w 176"/>
                    <a:gd name="T15" fmla="*/ 2 h 300"/>
                    <a:gd name="T16" fmla="*/ 2 w 176"/>
                    <a:gd name="T17" fmla="*/ 2 h 300"/>
                    <a:gd name="T18" fmla="*/ 2 w 176"/>
                    <a:gd name="T19" fmla="*/ 2 h 300"/>
                    <a:gd name="T20" fmla="*/ 2 w 176"/>
                    <a:gd name="T21" fmla="*/ 2 h 300"/>
                    <a:gd name="T22" fmla="*/ 2 w 176"/>
                    <a:gd name="T23" fmla="*/ 2 h 300"/>
                    <a:gd name="T24" fmla="*/ 2 w 176"/>
                    <a:gd name="T25" fmla="*/ 2 h 300"/>
                    <a:gd name="T26" fmla="*/ 2 w 176"/>
                    <a:gd name="T27" fmla="*/ 2 h 300"/>
                    <a:gd name="T28" fmla="*/ 2 w 176"/>
                    <a:gd name="T29" fmla="*/ 2 h 300"/>
                    <a:gd name="T30" fmla="*/ 2 w 176"/>
                    <a:gd name="T31" fmla="*/ 2 h 300"/>
                    <a:gd name="T32" fmla="*/ 2 w 176"/>
                    <a:gd name="T33" fmla="*/ 2 h 300"/>
                    <a:gd name="T34" fmla="*/ 2 w 176"/>
                    <a:gd name="T35" fmla="*/ 2 h 300"/>
                    <a:gd name="T36" fmla="*/ 2 w 176"/>
                    <a:gd name="T37" fmla="*/ 2 h 300"/>
                    <a:gd name="T38" fmla="*/ 2 w 176"/>
                    <a:gd name="T39" fmla="*/ 2 h 300"/>
                    <a:gd name="T40" fmla="*/ 2 w 176"/>
                    <a:gd name="T41" fmla="*/ 2 h 300"/>
                    <a:gd name="T42" fmla="*/ 2 w 176"/>
                    <a:gd name="T43" fmla="*/ 2 h 300"/>
                    <a:gd name="T44" fmla="*/ 2 w 176"/>
                    <a:gd name="T45" fmla="*/ 2 h 300"/>
                    <a:gd name="T46" fmla="*/ 2 w 176"/>
                    <a:gd name="T47" fmla="*/ 2 h 300"/>
                    <a:gd name="T48" fmla="*/ 2 w 176"/>
                    <a:gd name="T49" fmla="*/ 2 h 300"/>
                    <a:gd name="T50" fmla="*/ 2 w 176"/>
                    <a:gd name="T51" fmla="*/ 2 h 300"/>
                    <a:gd name="T52" fmla="*/ 2 w 176"/>
                    <a:gd name="T53" fmla="*/ 2 h 300"/>
                    <a:gd name="T54" fmla="*/ 2 w 176"/>
                    <a:gd name="T55" fmla="*/ 2 h 300"/>
                    <a:gd name="T56" fmla="*/ 2 w 176"/>
                    <a:gd name="T57" fmla="*/ 2 h 300"/>
                    <a:gd name="T58" fmla="*/ 2 w 176"/>
                    <a:gd name="T59" fmla="*/ 2 h 300"/>
                    <a:gd name="T60" fmla="*/ 2 w 176"/>
                    <a:gd name="T61" fmla="*/ 2 h 300"/>
                    <a:gd name="T62" fmla="*/ 2 w 176"/>
                    <a:gd name="T63" fmla="*/ 2 h 300"/>
                    <a:gd name="T64" fmla="*/ 2 w 176"/>
                    <a:gd name="T65" fmla="*/ 2 h 300"/>
                    <a:gd name="T66" fmla="*/ 2 w 176"/>
                    <a:gd name="T67" fmla="*/ 2 h 300"/>
                    <a:gd name="T68" fmla="*/ 2 w 176"/>
                    <a:gd name="T69" fmla="*/ 2 h 300"/>
                    <a:gd name="T70" fmla="*/ 2 w 176"/>
                    <a:gd name="T71" fmla="*/ 2 h 300"/>
                    <a:gd name="T72" fmla="*/ 2 w 176"/>
                    <a:gd name="T73" fmla="*/ 2 h 300"/>
                    <a:gd name="T74" fmla="*/ 2 w 176"/>
                    <a:gd name="T75" fmla="*/ 2 h 300"/>
                    <a:gd name="T76" fmla="*/ 2 w 176"/>
                    <a:gd name="T77" fmla="*/ 2 h 300"/>
                    <a:gd name="T78" fmla="*/ 2 w 176"/>
                    <a:gd name="T79" fmla="*/ 2 h 300"/>
                    <a:gd name="T80" fmla="*/ 2 w 176"/>
                    <a:gd name="T81" fmla="*/ 2 h 300"/>
                    <a:gd name="T82" fmla="*/ 2 w 176"/>
                    <a:gd name="T83" fmla="*/ 2 h 300"/>
                    <a:gd name="T84" fmla="*/ 2 w 176"/>
                    <a:gd name="T85" fmla="*/ 2 h 300"/>
                    <a:gd name="T86" fmla="*/ 2 w 176"/>
                    <a:gd name="T87" fmla="*/ 2 h 300"/>
                    <a:gd name="T88" fmla="*/ 2 w 176"/>
                    <a:gd name="T89" fmla="*/ 2 h 300"/>
                    <a:gd name="T90" fmla="*/ 2 w 176"/>
                    <a:gd name="T91" fmla="*/ 2 h 300"/>
                    <a:gd name="T92" fmla="*/ 2 w 176"/>
                    <a:gd name="T93" fmla="*/ 2 h 300"/>
                    <a:gd name="T94" fmla="*/ 2 w 176"/>
                    <a:gd name="T95" fmla="*/ 2 h 300"/>
                    <a:gd name="T96" fmla="*/ 2 w 176"/>
                    <a:gd name="T97" fmla="*/ 2 h 300"/>
                    <a:gd name="T98" fmla="*/ 2 w 176"/>
                    <a:gd name="T99" fmla="*/ 2 h 300"/>
                    <a:gd name="T100" fmla="*/ 2 w 176"/>
                    <a:gd name="T101" fmla="*/ 2 h 300"/>
                    <a:gd name="T102" fmla="*/ 2 w 176"/>
                    <a:gd name="T103" fmla="*/ 2 h 300"/>
                    <a:gd name="T104" fmla="*/ 2 w 176"/>
                    <a:gd name="T105" fmla="*/ 2 h 300"/>
                    <a:gd name="T106" fmla="*/ 2 w 176"/>
                    <a:gd name="T107" fmla="*/ 2 h 300"/>
                    <a:gd name="T108" fmla="*/ 2 w 176"/>
                    <a:gd name="T109" fmla="*/ 2 h 300"/>
                    <a:gd name="T110" fmla="*/ 2 w 176"/>
                    <a:gd name="T111" fmla="*/ 2 h 300"/>
                    <a:gd name="T112" fmla="*/ 2 w 176"/>
                    <a:gd name="T113" fmla="*/ 2 h 300"/>
                    <a:gd name="T114" fmla="*/ 2 w 176"/>
                    <a:gd name="T115" fmla="*/ 2 h 300"/>
                    <a:gd name="T116" fmla="*/ 2 w 176"/>
                    <a:gd name="T117" fmla="*/ 2 h 3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6"/>
                    <a:gd name="T178" fmla="*/ 0 h 300"/>
                    <a:gd name="T179" fmla="*/ 176 w 176"/>
                    <a:gd name="T180" fmla="*/ 300 h 3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6" h="300">
                      <a:moveTo>
                        <a:pt x="175" y="208"/>
                      </a:moveTo>
                      <a:lnTo>
                        <a:pt x="173" y="205"/>
                      </a:lnTo>
                      <a:lnTo>
                        <a:pt x="173" y="203"/>
                      </a:lnTo>
                      <a:lnTo>
                        <a:pt x="173" y="201"/>
                      </a:lnTo>
                      <a:lnTo>
                        <a:pt x="171" y="199"/>
                      </a:lnTo>
                      <a:lnTo>
                        <a:pt x="171" y="197"/>
                      </a:lnTo>
                      <a:lnTo>
                        <a:pt x="171" y="195"/>
                      </a:lnTo>
                      <a:lnTo>
                        <a:pt x="169" y="193"/>
                      </a:lnTo>
                      <a:lnTo>
                        <a:pt x="164" y="179"/>
                      </a:lnTo>
                      <a:lnTo>
                        <a:pt x="159" y="162"/>
                      </a:lnTo>
                      <a:lnTo>
                        <a:pt x="155" y="150"/>
                      </a:lnTo>
                      <a:lnTo>
                        <a:pt x="152" y="138"/>
                      </a:lnTo>
                      <a:lnTo>
                        <a:pt x="150" y="129"/>
                      </a:lnTo>
                      <a:lnTo>
                        <a:pt x="150" y="121"/>
                      </a:lnTo>
                      <a:lnTo>
                        <a:pt x="148" y="113"/>
                      </a:lnTo>
                      <a:lnTo>
                        <a:pt x="148" y="105"/>
                      </a:lnTo>
                      <a:lnTo>
                        <a:pt x="148" y="94"/>
                      </a:lnTo>
                      <a:lnTo>
                        <a:pt x="152" y="80"/>
                      </a:lnTo>
                      <a:lnTo>
                        <a:pt x="154" y="65"/>
                      </a:lnTo>
                      <a:lnTo>
                        <a:pt x="154" y="59"/>
                      </a:lnTo>
                      <a:lnTo>
                        <a:pt x="152" y="59"/>
                      </a:lnTo>
                      <a:lnTo>
                        <a:pt x="147" y="63"/>
                      </a:lnTo>
                      <a:lnTo>
                        <a:pt x="140" y="74"/>
                      </a:lnTo>
                      <a:lnTo>
                        <a:pt x="134" y="94"/>
                      </a:lnTo>
                      <a:lnTo>
                        <a:pt x="133" y="107"/>
                      </a:lnTo>
                      <a:lnTo>
                        <a:pt x="129" y="129"/>
                      </a:lnTo>
                      <a:lnTo>
                        <a:pt x="126" y="148"/>
                      </a:lnTo>
                      <a:lnTo>
                        <a:pt x="122" y="154"/>
                      </a:lnTo>
                      <a:lnTo>
                        <a:pt x="119" y="144"/>
                      </a:lnTo>
                      <a:lnTo>
                        <a:pt x="114" y="123"/>
                      </a:lnTo>
                      <a:lnTo>
                        <a:pt x="108" y="105"/>
                      </a:lnTo>
                      <a:lnTo>
                        <a:pt x="105" y="92"/>
                      </a:lnTo>
                      <a:lnTo>
                        <a:pt x="103" y="74"/>
                      </a:lnTo>
                      <a:lnTo>
                        <a:pt x="101" y="49"/>
                      </a:lnTo>
                      <a:lnTo>
                        <a:pt x="98" y="22"/>
                      </a:lnTo>
                      <a:lnTo>
                        <a:pt x="94" y="0"/>
                      </a:lnTo>
                      <a:lnTo>
                        <a:pt x="93" y="8"/>
                      </a:lnTo>
                      <a:lnTo>
                        <a:pt x="91" y="45"/>
                      </a:lnTo>
                      <a:lnTo>
                        <a:pt x="89" y="84"/>
                      </a:lnTo>
                      <a:lnTo>
                        <a:pt x="89" y="102"/>
                      </a:lnTo>
                      <a:lnTo>
                        <a:pt x="94" y="154"/>
                      </a:lnTo>
                      <a:lnTo>
                        <a:pt x="49" y="111"/>
                      </a:lnTo>
                      <a:lnTo>
                        <a:pt x="47" y="102"/>
                      </a:lnTo>
                      <a:lnTo>
                        <a:pt x="44" y="82"/>
                      </a:lnTo>
                      <a:lnTo>
                        <a:pt x="40" y="61"/>
                      </a:lnTo>
                      <a:lnTo>
                        <a:pt x="34" y="43"/>
                      </a:lnTo>
                      <a:lnTo>
                        <a:pt x="30" y="43"/>
                      </a:lnTo>
                      <a:lnTo>
                        <a:pt x="30" y="49"/>
                      </a:lnTo>
                      <a:lnTo>
                        <a:pt x="30" y="57"/>
                      </a:lnTo>
                      <a:lnTo>
                        <a:pt x="32" y="63"/>
                      </a:lnTo>
                      <a:lnTo>
                        <a:pt x="35" y="84"/>
                      </a:lnTo>
                      <a:lnTo>
                        <a:pt x="37" y="102"/>
                      </a:lnTo>
                      <a:lnTo>
                        <a:pt x="39" y="117"/>
                      </a:lnTo>
                      <a:lnTo>
                        <a:pt x="39" y="121"/>
                      </a:lnTo>
                      <a:lnTo>
                        <a:pt x="44" y="127"/>
                      </a:lnTo>
                      <a:lnTo>
                        <a:pt x="58" y="142"/>
                      </a:lnTo>
                      <a:lnTo>
                        <a:pt x="70" y="158"/>
                      </a:lnTo>
                      <a:lnTo>
                        <a:pt x="75" y="170"/>
                      </a:lnTo>
                      <a:lnTo>
                        <a:pt x="75" y="173"/>
                      </a:lnTo>
                      <a:lnTo>
                        <a:pt x="75" y="175"/>
                      </a:lnTo>
                      <a:lnTo>
                        <a:pt x="75" y="179"/>
                      </a:lnTo>
                      <a:lnTo>
                        <a:pt x="70" y="175"/>
                      </a:lnTo>
                      <a:lnTo>
                        <a:pt x="61" y="166"/>
                      </a:lnTo>
                      <a:lnTo>
                        <a:pt x="53" y="156"/>
                      </a:lnTo>
                      <a:lnTo>
                        <a:pt x="47" y="152"/>
                      </a:lnTo>
                      <a:lnTo>
                        <a:pt x="39" y="138"/>
                      </a:lnTo>
                      <a:lnTo>
                        <a:pt x="27" y="117"/>
                      </a:lnTo>
                      <a:lnTo>
                        <a:pt x="20" y="102"/>
                      </a:lnTo>
                      <a:lnTo>
                        <a:pt x="16" y="102"/>
                      </a:lnTo>
                      <a:lnTo>
                        <a:pt x="20" y="119"/>
                      </a:lnTo>
                      <a:lnTo>
                        <a:pt x="27" y="140"/>
                      </a:lnTo>
                      <a:lnTo>
                        <a:pt x="37" y="162"/>
                      </a:lnTo>
                      <a:lnTo>
                        <a:pt x="47" y="181"/>
                      </a:lnTo>
                      <a:lnTo>
                        <a:pt x="53" y="187"/>
                      </a:lnTo>
                      <a:lnTo>
                        <a:pt x="61" y="193"/>
                      </a:lnTo>
                      <a:lnTo>
                        <a:pt x="70" y="201"/>
                      </a:lnTo>
                      <a:lnTo>
                        <a:pt x="74" y="203"/>
                      </a:lnTo>
                      <a:lnTo>
                        <a:pt x="68" y="201"/>
                      </a:lnTo>
                      <a:lnTo>
                        <a:pt x="58" y="199"/>
                      </a:lnTo>
                      <a:lnTo>
                        <a:pt x="47" y="195"/>
                      </a:lnTo>
                      <a:lnTo>
                        <a:pt x="40" y="193"/>
                      </a:lnTo>
                      <a:lnTo>
                        <a:pt x="30" y="183"/>
                      </a:lnTo>
                      <a:lnTo>
                        <a:pt x="16" y="170"/>
                      </a:lnTo>
                      <a:lnTo>
                        <a:pt x="6" y="158"/>
                      </a:lnTo>
                      <a:lnTo>
                        <a:pt x="0" y="154"/>
                      </a:lnTo>
                      <a:lnTo>
                        <a:pt x="6" y="162"/>
                      </a:lnTo>
                      <a:lnTo>
                        <a:pt x="16" y="179"/>
                      </a:lnTo>
                      <a:lnTo>
                        <a:pt x="34" y="199"/>
                      </a:lnTo>
                      <a:lnTo>
                        <a:pt x="51" y="216"/>
                      </a:lnTo>
                      <a:lnTo>
                        <a:pt x="60" y="220"/>
                      </a:lnTo>
                      <a:lnTo>
                        <a:pt x="67" y="226"/>
                      </a:lnTo>
                      <a:lnTo>
                        <a:pt x="75" y="232"/>
                      </a:lnTo>
                      <a:lnTo>
                        <a:pt x="82" y="236"/>
                      </a:lnTo>
                      <a:lnTo>
                        <a:pt x="93" y="251"/>
                      </a:lnTo>
                      <a:lnTo>
                        <a:pt x="105" y="265"/>
                      </a:lnTo>
                      <a:lnTo>
                        <a:pt x="117" y="278"/>
                      </a:lnTo>
                      <a:lnTo>
                        <a:pt x="131" y="288"/>
                      </a:lnTo>
                      <a:lnTo>
                        <a:pt x="141" y="296"/>
                      </a:lnTo>
                      <a:lnTo>
                        <a:pt x="152" y="300"/>
                      </a:lnTo>
                      <a:lnTo>
                        <a:pt x="161" y="298"/>
                      </a:lnTo>
                      <a:lnTo>
                        <a:pt x="168" y="292"/>
                      </a:lnTo>
                      <a:lnTo>
                        <a:pt x="169" y="290"/>
                      </a:lnTo>
                      <a:lnTo>
                        <a:pt x="169" y="286"/>
                      </a:lnTo>
                      <a:lnTo>
                        <a:pt x="169" y="282"/>
                      </a:lnTo>
                      <a:lnTo>
                        <a:pt x="171" y="278"/>
                      </a:lnTo>
                      <a:lnTo>
                        <a:pt x="169" y="271"/>
                      </a:lnTo>
                      <a:lnTo>
                        <a:pt x="169" y="265"/>
                      </a:lnTo>
                      <a:lnTo>
                        <a:pt x="171" y="259"/>
                      </a:lnTo>
                      <a:lnTo>
                        <a:pt x="175" y="253"/>
                      </a:lnTo>
                      <a:lnTo>
                        <a:pt x="175" y="251"/>
                      </a:lnTo>
                      <a:lnTo>
                        <a:pt x="175" y="249"/>
                      </a:lnTo>
                      <a:lnTo>
                        <a:pt x="176" y="236"/>
                      </a:lnTo>
                      <a:lnTo>
                        <a:pt x="176" y="226"/>
                      </a:lnTo>
                      <a:lnTo>
                        <a:pt x="176" y="216"/>
                      </a:lnTo>
                      <a:lnTo>
                        <a:pt x="175" y="208"/>
                      </a:lnTo>
                      <a:close/>
                    </a:path>
                  </a:pathLst>
                </a:custGeom>
                <a:solidFill>
                  <a:srgbClr val="FF997F"/>
                </a:solidFill>
                <a:ln w="9525">
                  <a:noFill/>
                  <a:round/>
                  <a:headEnd/>
                  <a:tailEnd/>
                </a:ln>
              </p:spPr>
              <p:txBody>
                <a:bodyPr/>
                <a:lstStyle/>
                <a:p>
                  <a:endParaRPr lang="zh-TW" altLang="en-US"/>
                </a:p>
              </p:txBody>
            </p:sp>
          </p:grpSp>
        </p:grpSp>
        <p:grpSp>
          <p:nvGrpSpPr>
            <p:cNvPr id="17" name="Group 90"/>
            <p:cNvGrpSpPr>
              <a:grpSpLocks/>
            </p:cNvGrpSpPr>
            <p:nvPr/>
          </p:nvGrpSpPr>
          <p:grpSpPr bwMode="auto">
            <a:xfrm>
              <a:off x="1116007" y="2546346"/>
              <a:ext cx="2039934" cy="4122734"/>
              <a:chOff x="4116" y="1344"/>
              <a:chExt cx="1500" cy="2948"/>
            </a:xfrm>
          </p:grpSpPr>
          <p:sp>
            <p:nvSpPr>
              <p:cNvPr id="18" name="Freeform 91"/>
              <p:cNvSpPr>
                <a:spLocks/>
              </p:cNvSpPr>
              <p:nvPr/>
            </p:nvSpPr>
            <p:spPr bwMode="auto">
              <a:xfrm>
                <a:off x="4941" y="3204"/>
                <a:ext cx="144" cy="962"/>
              </a:xfrm>
              <a:custGeom>
                <a:avLst/>
                <a:gdLst>
                  <a:gd name="T0" fmla="*/ 2 w 192"/>
                  <a:gd name="T1" fmla="*/ 2 h 1266"/>
                  <a:gd name="T2" fmla="*/ 2 w 192"/>
                  <a:gd name="T3" fmla="*/ 2 h 1266"/>
                  <a:gd name="T4" fmla="*/ 2 w 192"/>
                  <a:gd name="T5" fmla="*/ 2 h 1266"/>
                  <a:gd name="T6" fmla="*/ 2 w 192"/>
                  <a:gd name="T7" fmla="*/ 2 h 1266"/>
                  <a:gd name="T8" fmla="*/ 2 w 192"/>
                  <a:gd name="T9" fmla="*/ 2 h 1266"/>
                  <a:gd name="T10" fmla="*/ 2 w 192"/>
                  <a:gd name="T11" fmla="*/ 2 h 1266"/>
                  <a:gd name="T12" fmla="*/ 2 w 192"/>
                  <a:gd name="T13" fmla="*/ 2 h 1266"/>
                  <a:gd name="T14" fmla="*/ 2 w 192"/>
                  <a:gd name="T15" fmla="*/ 2 h 1266"/>
                  <a:gd name="T16" fmla="*/ 2 w 192"/>
                  <a:gd name="T17" fmla="*/ 2 h 1266"/>
                  <a:gd name="T18" fmla="*/ 0 w 192"/>
                  <a:gd name="T19" fmla="*/ 2 h 1266"/>
                  <a:gd name="T20" fmla="*/ 2 w 192"/>
                  <a:gd name="T21" fmla="*/ 2 h 1266"/>
                  <a:gd name="T22" fmla="*/ 2 w 192"/>
                  <a:gd name="T23" fmla="*/ 2 h 1266"/>
                  <a:gd name="T24" fmla="*/ 2 w 192"/>
                  <a:gd name="T25" fmla="*/ 2 h 1266"/>
                  <a:gd name="T26" fmla="*/ 2 w 192"/>
                  <a:gd name="T27" fmla="*/ 2 h 1266"/>
                  <a:gd name="T28" fmla="*/ 2 w 192"/>
                  <a:gd name="T29" fmla="*/ 2 h 1266"/>
                  <a:gd name="T30" fmla="*/ 2 w 192"/>
                  <a:gd name="T31" fmla="*/ 2 h 1266"/>
                  <a:gd name="T32" fmla="*/ 2 w 192"/>
                  <a:gd name="T33" fmla="*/ 2 h 1266"/>
                  <a:gd name="T34" fmla="*/ 2 w 192"/>
                  <a:gd name="T35" fmla="*/ 2 h 1266"/>
                  <a:gd name="T36" fmla="*/ 2 w 192"/>
                  <a:gd name="T37" fmla="*/ 2 h 1266"/>
                  <a:gd name="T38" fmla="*/ 2 w 192"/>
                  <a:gd name="T39" fmla="*/ 2 h 1266"/>
                  <a:gd name="T40" fmla="*/ 2 w 192"/>
                  <a:gd name="T41" fmla="*/ 2 h 1266"/>
                  <a:gd name="T42" fmla="*/ 2 w 192"/>
                  <a:gd name="T43" fmla="*/ 2 h 1266"/>
                  <a:gd name="T44" fmla="*/ 2 w 192"/>
                  <a:gd name="T45" fmla="*/ 2 h 1266"/>
                  <a:gd name="T46" fmla="*/ 2 w 192"/>
                  <a:gd name="T47" fmla="*/ 2 h 1266"/>
                  <a:gd name="T48" fmla="*/ 2 w 192"/>
                  <a:gd name="T49" fmla="*/ 2 h 1266"/>
                  <a:gd name="T50" fmla="*/ 2 w 192"/>
                  <a:gd name="T51" fmla="*/ 2 h 1266"/>
                  <a:gd name="T52" fmla="*/ 2 w 192"/>
                  <a:gd name="T53" fmla="*/ 0 h 1266"/>
                  <a:gd name="T54" fmla="*/ 2 w 192"/>
                  <a:gd name="T55" fmla="*/ 2 h 12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2"/>
                  <a:gd name="T85" fmla="*/ 0 h 1266"/>
                  <a:gd name="T86" fmla="*/ 192 w 192"/>
                  <a:gd name="T87" fmla="*/ 1266 h 12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2" h="1266">
                    <a:moveTo>
                      <a:pt x="65" y="12"/>
                    </a:moveTo>
                    <a:lnTo>
                      <a:pt x="59" y="494"/>
                    </a:lnTo>
                    <a:lnTo>
                      <a:pt x="59" y="521"/>
                    </a:lnTo>
                    <a:lnTo>
                      <a:pt x="59" y="593"/>
                    </a:lnTo>
                    <a:lnTo>
                      <a:pt x="59" y="698"/>
                    </a:lnTo>
                    <a:lnTo>
                      <a:pt x="56" y="820"/>
                    </a:lnTo>
                    <a:lnTo>
                      <a:pt x="49" y="945"/>
                    </a:lnTo>
                    <a:lnTo>
                      <a:pt x="39" y="1061"/>
                    </a:lnTo>
                    <a:lnTo>
                      <a:pt x="23" y="1155"/>
                    </a:lnTo>
                    <a:lnTo>
                      <a:pt x="0" y="1213"/>
                    </a:lnTo>
                    <a:lnTo>
                      <a:pt x="2" y="1219"/>
                    </a:lnTo>
                    <a:lnTo>
                      <a:pt x="11" y="1227"/>
                    </a:lnTo>
                    <a:lnTo>
                      <a:pt x="26" y="1238"/>
                    </a:lnTo>
                    <a:lnTo>
                      <a:pt x="44" y="1248"/>
                    </a:lnTo>
                    <a:lnTo>
                      <a:pt x="63" y="1258"/>
                    </a:lnTo>
                    <a:lnTo>
                      <a:pt x="79" y="1262"/>
                    </a:lnTo>
                    <a:lnTo>
                      <a:pt x="89" y="1266"/>
                    </a:lnTo>
                    <a:lnTo>
                      <a:pt x="94" y="1262"/>
                    </a:lnTo>
                    <a:lnTo>
                      <a:pt x="101" y="1166"/>
                    </a:lnTo>
                    <a:lnTo>
                      <a:pt x="108" y="1048"/>
                    </a:lnTo>
                    <a:lnTo>
                      <a:pt x="119" y="923"/>
                    </a:lnTo>
                    <a:lnTo>
                      <a:pt x="129" y="799"/>
                    </a:lnTo>
                    <a:lnTo>
                      <a:pt x="140" y="684"/>
                    </a:lnTo>
                    <a:lnTo>
                      <a:pt x="148" y="589"/>
                    </a:lnTo>
                    <a:lnTo>
                      <a:pt x="153" y="525"/>
                    </a:lnTo>
                    <a:lnTo>
                      <a:pt x="155" y="502"/>
                    </a:lnTo>
                    <a:lnTo>
                      <a:pt x="192" y="0"/>
                    </a:lnTo>
                    <a:lnTo>
                      <a:pt x="65" y="12"/>
                    </a:lnTo>
                    <a:close/>
                  </a:path>
                </a:pathLst>
              </a:custGeom>
              <a:solidFill>
                <a:srgbClr val="000000"/>
              </a:solidFill>
              <a:ln w="9525">
                <a:noFill/>
                <a:round/>
                <a:headEnd/>
                <a:tailEnd/>
              </a:ln>
            </p:spPr>
            <p:txBody>
              <a:bodyPr/>
              <a:lstStyle/>
              <a:p>
                <a:endParaRPr lang="zh-TW" altLang="en-US"/>
              </a:p>
            </p:txBody>
          </p:sp>
          <p:sp>
            <p:nvSpPr>
              <p:cNvPr id="20" name="Freeform 92"/>
              <p:cNvSpPr>
                <a:spLocks/>
              </p:cNvSpPr>
              <p:nvPr/>
            </p:nvSpPr>
            <p:spPr bwMode="auto">
              <a:xfrm>
                <a:off x="4870" y="4110"/>
                <a:ext cx="328" cy="180"/>
              </a:xfrm>
              <a:custGeom>
                <a:avLst/>
                <a:gdLst>
                  <a:gd name="T0" fmla="*/ 1 w 438"/>
                  <a:gd name="T1" fmla="*/ 2 h 237"/>
                  <a:gd name="T2" fmla="*/ 1 w 438"/>
                  <a:gd name="T3" fmla="*/ 2 h 237"/>
                  <a:gd name="T4" fmla="*/ 1 w 438"/>
                  <a:gd name="T5" fmla="*/ 2 h 237"/>
                  <a:gd name="T6" fmla="*/ 1 w 438"/>
                  <a:gd name="T7" fmla="*/ 2 h 237"/>
                  <a:gd name="T8" fmla="*/ 1 w 438"/>
                  <a:gd name="T9" fmla="*/ 2 h 237"/>
                  <a:gd name="T10" fmla="*/ 1 w 438"/>
                  <a:gd name="T11" fmla="*/ 2 h 237"/>
                  <a:gd name="T12" fmla="*/ 1 w 438"/>
                  <a:gd name="T13" fmla="*/ 2 h 237"/>
                  <a:gd name="T14" fmla="*/ 1 w 438"/>
                  <a:gd name="T15" fmla="*/ 2 h 237"/>
                  <a:gd name="T16" fmla="*/ 1 w 438"/>
                  <a:gd name="T17" fmla="*/ 2 h 237"/>
                  <a:gd name="T18" fmla="*/ 1 w 438"/>
                  <a:gd name="T19" fmla="*/ 2 h 237"/>
                  <a:gd name="T20" fmla="*/ 1 w 438"/>
                  <a:gd name="T21" fmla="*/ 2 h 237"/>
                  <a:gd name="T22" fmla="*/ 1 w 438"/>
                  <a:gd name="T23" fmla="*/ 2 h 237"/>
                  <a:gd name="T24" fmla="*/ 1 w 438"/>
                  <a:gd name="T25" fmla="*/ 2 h 237"/>
                  <a:gd name="T26" fmla="*/ 1 w 438"/>
                  <a:gd name="T27" fmla="*/ 2 h 237"/>
                  <a:gd name="T28" fmla="*/ 1 w 438"/>
                  <a:gd name="T29" fmla="*/ 2 h 237"/>
                  <a:gd name="T30" fmla="*/ 1 w 438"/>
                  <a:gd name="T31" fmla="*/ 2 h 237"/>
                  <a:gd name="T32" fmla="*/ 1 w 438"/>
                  <a:gd name="T33" fmla="*/ 2 h 237"/>
                  <a:gd name="T34" fmla="*/ 1 w 438"/>
                  <a:gd name="T35" fmla="*/ 0 h 237"/>
                  <a:gd name="T36" fmla="*/ 1 w 438"/>
                  <a:gd name="T37" fmla="*/ 2 h 237"/>
                  <a:gd name="T38" fmla="*/ 1 w 438"/>
                  <a:gd name="T39" fmla="*/ 2 h 237"/>
                  <a:gd name="T40" fmla="*/ 1 w 438"/>
                  <a:gd name="T41" fmla="*/ 2 h 237"/>
                  <a:gd name="T42" fmla="*/ 1 w 438"/>
                  <a:gd name="T43" fmla="*/ 2 h 237"/>
                  <a:gd name="T44" fmla="*/ 0 w 438"/>
                  <a:gd name="T45" fmla="*/ 2 h 237"/>
                  <a:gd name="T46" fmla="*/ 1 w 438"/>
                  <a:gd name="T47" fmla="*/ 2 h 237"/>
                  <a:gd name="T48" fmla="*/ 1 w 438"/>
                  <a:gd name="T49" fmla="*/ 2 h 237"/>
                  <a:gd name="T50" fmla="*/ 1 w 438"/>
                  <a:gd name="T51" fmla="*/ 2 h 237"/>
                  <a:gd name="T52" fmla="*/ 1 w 438"/>
                  <a:gd name="T53" fmla="*/ 2 h 237"/>
                  <a:gd name="T54" fmla="*/ 1 w 438"/>
                  <a:gd name="T55" fmla="*/ 2 h 237"/>
                  <a:gd name="T56" fmla="*/ 1 w 438"/>
                  <a:gd name="T57" fmla="*/ 2 h 237"/>
                  <a:gd name="T58" fmla="*/ 1 w 438"/>
                  <a:gd name="T59" fmla="*/ 2 h 237"/>
                  <a:gd name="T60" fmla="*/ 1 w 438"/>
                  <a:gd name="T61" fmla="*/ 2 h 237"/>
                  <a:gd name="T62" fmla="*/ 1 w 438"/>
                  <a:gd name="T63" fmla="*/ 2 h 237"/>
                  <a:gd name="T64" fmla="*/ 1 w 438"/>
                  <a:gd name="T65" fmla="*/ 2 h 237"/>
                  <a:gd name="T66" fmla="*/ 1 w 438"/>
                  <a:gd name="T67" fmla="*/ 2 h 237"/>
                  <a:gd name="T68" fmla="*/ 1 w 438"/>
                  <a:gd name="T69" fmla="*/ 2 h 237"/>
                  <a:gd name="T70" fmla="*/ 1 w 438"/>
                  <a:gd name="T71" fmla="*/ 2 h 237"/>
                  <a:gd name="T72" fmla="*/ 1 w 438"/>
                  <a:gd name="T73" fmla="*/ 2 h 237"/>
                  <a:gd name="T74" fmla="*/ 1 w 438"/>
                  <a:gd name="T75" fmla="*/ 2 h 237"/>
                  <a:gd name="T76" fmla="*/ 1 w 438"/>
                  <a:gd name="T77" fmla="*/ 2 h 237"/>
                  <a:gd name="T78" fmla="*/ 1 w 438"/>
                  <a:gd name="T79" fmla="*/ 2 h 237"/>
                  <a:gd name="T80" fmla="*/ 1 w 438"/>
                  <a:gd name="T81" fmla="*/ 2 h 237"/>
                  <a:gd name="T82" fmla="*/ 1 w 438"/>
                  <a:gd name="T83" fmla="*/ 2 h 237"/>
                  <a:gd name="T84" fmla="*/ 1 w 438"/>
                  <a:gd name="T85" fmla="*/ 2 h 237"/>
                  <a:gd name="T86" fmla="*/ 1 w 438"/>
                  <a:gd name="T87" fmla="*/ 2 h 237"/>
                  <a:gd name="T88" fmla="*/ 1 w 438"/>
                  <a:gd name="T89" fmla="*/ 2 h 237"/>
                  <a:gd name="T90" fmla="*/ 1 w 438"/>
                  <a:gd name="T91" fmla="*/ 2 h 237"/>
                  <a:gd name="T92" fmla="*/ 1 w 438"/>
                  <a:gd name="T93" fmla="*/ 2 h 237"/>
                  <a:gd name="T94" fmla="*/ 1 w 438"/>
                  <a:gd name="T95" fmla="*/ 2 h 2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8"/>
                  <a:gd name="T145" fmla="*/ 0 h 237"/>
                  <a:gd name="T146" fmla="*/ 438 w 438"/>
                  <a:gd name="T147" fmla="*/ 237 h 2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8" h="237">
                    <a:moveTo>
                      <a:pt x="389" y="169"/>
                    </a:moveTo>
                    <a:lnTo>
                      <a:pt x="386" y="169"/>
                    </a:lnTo>
                    <a:lnTo>
                      <a:pt x="379" y="169"/>
                    </a:lnTo>
                    <a:lnTo>
                      <a:pt x="369" y="167"/>
                    </a:lnTo>
                    <a:lnTo>
                      <a:pt x="353" y="165"/>
                    </a:lnTo>
                    <a:lnTo>
                      <a:pt x="336" y="163"/>
                    </a:lnTo>
                    <a:lnTo>
                      <a:pt x="316" y="157"/>
                    </a:lnTo>
                    <a:lnTo>
                      <a:pt x="295" y="149"/>
                    </a:lnTo>
                    <a:lnTo>
                      <a:pt x="275" y="138"/>
                    </a:lnTo>
                    <a:lnTo>
                      <a:pt x="257" y="124"/>
                    </a:lnTo>
                    <a:lnTo>
                      <a:pt x="242" y="107"/>
                    </a:lnTo>
                    <a:lnTo>
                      <a:pt x="228" y="93"/>
                    </a:lnTo>
                    <a:lnTo>
                      <a:pt x="214" y="77"/>
                    </a:lnTo>
                    <a:lnTo>
                      <a:pt x="201" y="62"/>
                    </a:lnTo>
                    <a:lnTo>
                      <a:pt x="193" y="50"/>
                    </a:lnTo>
                    <a:lnTo>
                      <a:pt x="188" y="37"/>
                    </a:lnTo>
                    <a:lnTo>
                      <a:pt x="184" y="29"/>
                    </a:lnTo>
                    <a:lnTo>
                      <a:pt x="48" y="0"/>
                    </a:lnTo>
                    <a:lnTo>
                      <a:pt x="38" y="39"/>
                    </a:lnTo>
                    <a:lnTo>
                      <a:pt x="33" y="48"/>
                    </a:lnTo>
                    <a:lnTo>
                      <a:pt x="19" y="72"/>
                    </a:lnTo>
                    <a:lnTo>
                      <a:pt x="5" y="124"/>
                    </a:lnTo>
                    <a:lnTo>
                      <a:pt x="0" y="204"/>
                    </a:lnTo>
                    <a:lnTo>
                      <a:pt x="104" y="212"/>
                    </a:lnTo>
                    <a:lnTo>
                      <a:pt x="104" y="210"/>
                    </a:lnTo>
                    <a:lnTo>
                      <a:pt x="106" y="204"/>
                    </a:lnTo>
                    <a:lnTo>
                      <a:pt x="109" y="196"/>
                    </a:lnTo>
                    <a:lnTo>
                      <a:pt x="114" y="190"/>
                    </a:lnTo>
                    <a:lnTo>
                      <a:pt x="125" y="186"/>
                    </a:lnTo>
                    <a:lnTo>
                      <a:pt x="139" y="188"/>
                    </a:lnTo>
                    <a:lnTo>
                      <a:pt x="158" y="196"/>
                    </a:lnTo>
                    <a:lnTo>
                      <a:pt x="184" y="217"/>
                    </a:lnTo>
                    <a:lnTo>
                      <a:pt x="189" y="219"/>
                    </a:lnTo>
                    <a:lnTo>
                      <a:pt x="205" y="221"/>
                    </a:lnTo>
                    <a:lnTo>
                      <a:pt x="229" y="225"/>
                    </a:lnTo>
                    <a:lnTo>
                      <a:pt x="262" y="229"/>
                    </a:lnTo>
                    <a:lnTo>
                      <a:pt x="299" y="233"/>
                    </a:lnTo>
                    <a:lnTo>
                      <a:pt x="342" y="235"/>
                    </a:lnTo>
                    <a:lnTo>
                      <a:pt x="388" y="237"/>
                    </a:lnTo>
                    <a:lnTo>
                      <a:pt x="435" y="235"/>
                    </a:lnTo>
                    <a:lnTo>
                      <a:pt x="435" y="233"/>
                    </a:lnTo>
                    <a:lnTo>
                      <a:pt x="436" y="231"/>
                    </a:lnTo>
                    <a:lnTo>
                      <a:pt x="438" y="225"/>
                    </a:lnTo>
                    <a:lnTo>
                      <a:pt x="436" y="217"/>
                    </a:lnTo>
                    <a:lnTo>
                      <a:pt x="433" y="206"/>
                    </a:lnTo>
                    <a:lnTo>
                      <a:pt x="424" y="196"/>
                    </a:lnTo>
                    <a:lnTo>
                      <a:pt x="410" y="184"/>
                    </a:lnTo>
                    <a:lnTo>
                      <a:pt x="389" y="169"/>
                    </a:lnTo>
                    <a:close/>
                  </a:path>
                </a:pathLst>
              </a:custGeom>
              <a:solidFill>
                <a:srgbClr val="000000"/>
              </a:solidFill>
              <a:ln w="9525">
                <a:noFill/>
                <a:round/>
                <a:headEnd/>
                <a:tailEnd/>
              </a:ln>
            </p:spPr>
            <p:txBody>
              <a:bodyPr/>
              <a:lstStyle/>
              <a:p>
                <a:endParaRPr lang="zh-TW" altLang="en-US"/>
              </a:p>
            </p:txBody>
          </p:sp>
          <p:sp>
            <p:nvSpPr>
              <p:cNvPr id="21" name="Freeform 93"/>
              <p:cNvSpPr>
                <a:spLocks/>
              </p:cNvSpPr>
              <p:nvPr/>
            </p:nvSpPr>
            <p:spPr bwMode="auto">
              <a:xfrm>
                <a:off x="4888" y="3603"/>
                <a:ext cx="169" cy="569"/>
              </a:xfrm>
              <a:custGeom>
                <a:avLst/>
                <a:gdLst>
                  <a:gd name="T0" fmla="*/ 1 w 226"/>
                  <a:gd name="T1" fmla="*/ 0 h 748"/>
                  <a:gd name="T2" fmla="*/ 1 w 226"/>
                  <a:gd name="T3" fmla="*/ 2 h 748"/>
                  <a:gd name="T4" fmla="*/ 1 w 226"/>
                  <a:gd name="T5" fmla="*/ 2 h 748"/>
                  <a:gd name="T6" fmla="*/ 1 w 226"/>
                  <a:gd name="T7" fmla="*/ 2 h 748"/>
                  <a:gd name="T8" fmla="*/ 1 w 226"/>
                  <a:gd name="T9" fmla="*/ 2 h 748"/>
                  <a:gd name="T10" fmla="*/ 1 w 226"/>
                  <a:gd name="T11" fmla="*/ 2 h 748"/>
                  <a:gd name="T12" fmla="*/ 1 w 226"/>
                  <a:gd name="T13" fmla="*/ 2 h 748"/>
                  <a:gd name="T14" fmla="*/ 1 w 226"/>
                  <a:gd name="T15" fmla="*/ 2 h 748"/>
                  <a:gd name="T16" fmla="*/ 1 w 226"/>
                  <a:gd name="T17" fmla="*/ 2 h 748"/>
                  <a:gd name="T18" fmla="*/ 0 w 226"/>
                  <a:gd name="T19" fmla="*/ 2 h 748"/>
                  <a:gd name="T20" fmla="*/ 1 w 226"/>
                  <a:gd name="T21" fmla="*/ 2 h 748"/>
                  <a:gd name="T22" fmla="*/ 1 w 226"/>
                  <a:gd name="T23" fmla="*/ 0 h 7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6"/>
                  <a:gd name="T37" fmla="*/ 0 h 748"/>
                  <a:gd name="T38" fmla="*/ 226 w 226"/>
                  <a:gd name="T39" fmla="*/ 748 h 7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6" h="748">
                    <a:moveTo>
                      <a:pt x="226" y="0"/>
                    </a:moveTo>
                    <a:lnTo>
                      <a:pt x="172" y="739"/>
                    </a:lnTo>
                    <a:lnTo>
                      <a:pt x="167" y="741"/>
                    </a:lnTo>
                    <a:lnTo>
                      <a:pt x="153" y="744"/>
                    </a:lnTo>
                    <a:lnTo>
                      <a:pt x="132" y="746"/>
                    </a:lnTo>
                    <a:lnTo>
                      <a:pt x="106" y="748"/>
                    </a:lnTo>
                    <a:lnTo>
                      <a:pt x="78" y="746"/>
                    </a:lnTo>
                    <a:lnTo>
                      <a:pt x="49" y="741"/>
                    </a:lnTo>
                    <a:lnTo>
                      <a:pt x="23" y="731"/>
                    </a:lnTo>
                    <a:lnTo>
                      <a:pt x="0" y="713"/>
                    </a:lnTo>
                    <a:lnTo>
                      <a:pt x="129" y="6"/>
                    </a:lnTo>
                    <a:lnTo>
                      <a:pt x="226" y="0"/>
                    </a:lnTo>
                    <a:close/>
                  </a:path>
                </a:pathLst>
              </a:custGeom>
              <a:solidFill>
                <a:srgbClr val="000000"/>
              </a:solidFill>
              <a:ln w="9525">
                <a:noFill/>
                <a:round/>
                <a:headEnd/>
                <a:tailEnd/>
              </a:ln>
            </p:spPr>
            <p:txBody>
              <a:bodyPr/>
              <a:lstStyle/>
              <a:p>
                <a:endParaRPr lang="zh-TW" altLang="en-US"/>
              </a:p>
            </p:txBody>
          </p:sp>
          <p:sp>
            <p:nvSpPr>
              <p:cNvPr id="22" name="Freeform 94"/>
              <p:cNvSpPr>
                <a:spLocks/>
              </p:cNvSpPr>
              <p:nvPr/>
            </p:nvSpPr>
            <p:spPr bwMode="auto">
              <a:xfrm>
                <a:off x="4570" y="3599"/>
                <a:ext cx="240" cy="588"/>
              </a:xfrm>
              <a:custGeom>
                <a:avLst/>
                <a:gdLst>
                  <a:gd name="T0" fmla="*/ 2 w 320"/>
                  <a:gd name="T1" fmla="*/ 0 h 774"/>
                  <a:gd name="T2" fmla="*/ 0 w 320"/>
                  <a:gd name="T3" fmla="*/ 2 h 774"/>
                  <a:gd name="T4" fmla="*/ 2 w 320"/>
                  <a:gd name="T5" fmla="*/ 2 h 774"/>
                  <a:gd name="T6" fmla="*/ 2 w 320"/>
                  <a:gd name="T7" fmla="*/ 2 h 774"/>
                  <a:gd name="T8" fmla="*/ 2 w 320"/>
                  <a:gd name="T9" fmla="*/ 2 h 774"/>
                  <a:gd name="T10" fmla="*/ 2 w 320"/>
                  <a:gd name="T11" fmla="*/ 2 h 774"/>
                  <a:gd name="T12" fmla="*/ 2 w 320"/>
                  <a:gd name="T13" fmla="*/ 2 h 774"/>
                  <a:gd name="T14" fmla="*/ 2 w 320"/>
                  <a:gd name="T15" fmla="*/ 2 h 774"/>
                  <a:gd name="T16" fmla="*/ 2 w 320"/>
                  <a:gd name="T17" fmla="*/ 2 h 774"/>
                  <a:gd name="T18" fmla="*/ 2 w 320"/>
                  <a:gd name="T19" fmla="*/ 2 h 774"/>
                  <a:gd name="T20" fmla="*/ 2 w 320"/>
                  <a:gd name="T21" fmla="*/ 2 h 774"/>
                  <a:gd name="T22" fmla="*/ 2 w 320"/>
                  <a:gd name="T23" fmla="*/ 0 h 7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0"/>
                  <a:gd name="T37" fmla="*/ 0 h 774"/>
                  <a:gd name="T38" fmla="*/ 320 w 320"/>
                  <a:gd name="T39" fmla="*/ 774 h 7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0" h="774">
                    <a:moveTo>
                      <a:pt x="235" y="0"/>
                    </a:moveTo>
                    <a:lnTo>
                      <a:pt x="0" y="688"/>
                    </a:lnTo>
                    <a:lnTo>
                      <a:pt x="3" y="692"/>
                    </a:lnTo>
                    <a:lnTo>
                      <a:pt x="16" y="704"/>
                    </a:lnTo>
                    <a:lnTo>
                      <a:pt x="35" y="721"/>
                    </a:lnTo>
                    <a:lnTo>
                      <a:pt x="57" y="739"/>
                    </a:lnTo>
                    <a:lnTo>
                      <a:pt x="82" y="756"/>
                    </a:lnTo>
                    <a:lnTo>
                      <a:pt x="110" y="768"/>
                    </a:lnTo>
                    <a:lnTo>
                      <a:pt x="137" y="774"/>
                    </a:lnTo>
                    <a:lnTo>
                      <a:pt x="165" y="772"/>
                    </a:lnTo>
                    <a:lnTo>
                      <a:pt x="320" y="58"/>
                    </a:lnTo>
                    <a:lnTo>
                      <a:pt x="235" y="0"/>
                    </a:lnTo>
                    <a:close/>
                  </a:path>
                </a:pathLst>
              </a:custGeom>
              <a:solidFill>
                <a:srgbClr val="000000"/>
              </a:solidFill>
              <a:ln w="9525">
                <a:noFill/>
                <a:round/>
                <a:headEnd/>
                <a:tailEnd/>
              </a:ln>
            </p:spPr>
            <p:txBody>
              <a:bodyPr/>
              <a:lstStyle/>
              <a:p>
                <a:endParaRPr lang="zh-TW" altLang="en-US"/>
              </a:p>
            </p:txBody>
          </p:sp>
          <p:sp>
            <p:nvSpPr>
              <p:cNvPr id="23" name="Freeform 95"/>
              <p:cNvSpPr>
                <a:spLocks/>
              </p:cNvSpPr>
              <p:nvPr/>
            </p:nvSpPr>
            <p:spPr bwMode="auto">
              <a:xfrm>
                <a:off x="4577" y="3185"/>
                <a:ext cx="377" cy="949"/>
              </a:xfrm>
              <a:custGeom>
                <a:avLst/>
                <a:gdLst>
                  <a:gd name="T0" fmla="*/ 1 w 503"/>
                  <a:gd name="T1" fmla="*/ 2 h 1248"/>
                  <a:gd name="T2" fmla="*/ 1 w 503"/>
                  <a:gd name="T3" fmla="*/ 2 h 1248"/>
                  <a:gd name="T4" fmla="*/ 1 w 503"/>
                  <a:gd name="T5" fmla="*/ 2 h 1248"/>
                  <a:gd name="T6" fmla="*/ 1 w 503"/>
                  <a:gd name="T7" fmla="*/ 2 h 1248"/>
                  <a:gd name="T8" fmla="*/ 1 w 503"/>
                  <a:gd name="T9" fmla="*/ 2 h 1248"/>
                  <a:gd name="T10" fmla="*/ 1 w 503"/>
                  <a:gd name="T11" fmla="*/ 2 h 1248"/>
                  <a:gd name="T12" fmla="*/ 1 w 503"/>
                  <a:gd name="T13" fmla="*/ 2 h 1248"/>
                  <a:gd name="T14" fmla="*/ 1 w 503"/>
                  <a:gd name="T15" fmla="*/ 2 h 1248"/>
                  <a:gd name="T16" fmla="*/ 1 w 503"/>
                  <a:gd name="T17" fmla="*/ 2 h 1248"/>
                  <a:gd name="T18" fmla="*/ 1 w 503"/>
                  <a:gd name="T19" fmla="*/ 2 h 1248"/>
                  <a:gd name="T20" fmla="*/ 1 w 503"/>
                  <a:gd name="T21" fmla="*/ 2 h 1248"/>
                  <a:gd name="T22" fmla="*/ 1 w 503"/>
                  <a:gd name="T23" fmla="*/ 2 h 1248"/>
                  <a:gd name="T24" fmla="*/ 1 w 503"/>
                  <a:gd name="T25" fmla="*/ 2 h 1248"/>
                  <a:gd name="T26" fmla="*/ 1 w 503"/>
                  <a:gd name="T27" fmla="*/ 2 h 1248"/>
                  <a:gd name="T28" fmla="*/ 1 w 503"/>
                  <a:gd name="T29" fmla="*/ 2 h 1248"/>
                  <a:gd name="T30" fmla="*/ 1 w 503"/>
                  <a:gd name="T31" fmla="*/ 2 h 1248"/>
                  <a:gd name="T32" fmla="*/ 1 w 503"/>
                  <a:gd name="T33" fmla="*/ 2 h 1248"/>
                  <a:gd name="T34" fmla="*/ 0 w 503"/>
                  <a:gd name="T35" fmla="*/ 2 h 1248"/>
                  <a:gd name="T36" fmla="*/ 1 w 503"/>
                  <a:gd name="T37" fmla="*/ 2 h 1248"/>
                  <a:gd name="T38" fmla="*/ 1 w 503"/>
                  <a:gd name="T39" fmla="*/ 2 h 1248"/>
                  <a:gd name="T40" fmla="*/ 1 w 503"/>
                  <a:gd name="T41" fmla="*/ 2 h 1248"/>
                  <a:gd name="T42" fmla="*/ 1 w 503"/>
                  <a:gd name="T43" fmla="*/ 2 h 1248"/>
                  <a:gd name="T44" fmla="*/ 1 w 503"/>
                  <a:gd name="T45" fmla="*/ 2 h 1248"/>
                  <a:gd name="T46" fmla="*/ 1 w 503"/>
                  <a:gd name="T47" fmla="*/ 2 h 1248"/>
                  <a:gd name="T48" fmla="*/ 1 w 503"/>
                  <a:gd name="T49" fmla="*/ 2 h 1248"/>
                  <a:gd name="T50" fmla="*/ 1 w 503"/>
                  <a:gd name="T51" fmla="*/ 2 h 1248"/>
                  <a:gd name="T52" fmla="*/ 1 w 503"/>
                  <a:gd name="T53" fmla="*/ 0 h 1248"/>
                  <a:gd name="T54" fmla="*/ 1 w 503"/>
                  <a:gd name="T55" fmla="*/ 2 h 12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3"/>
                  <a:gd name="T85" fmla="*/ 0 h 1248"/>
                  <a:gd name="T86" fmla="*/ 503 w 503"/>
                  <a:gd name="T87" fmla="*/ 1248 h 12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3" h="1248">
                    <a:moveTo>
                      <a:pt x="503" y="80"/>
                    </a:moveTo>
                    <a:lnTo>
                      <a:pt x="323" y="566"/>
                    </a:lnTo>
                    <a:lnTo>
                      <a:pt x="313" y="591"/>
                    </a:lnTo>
                    <a:lnTo>
                      <a:pt x="285" y="655"/>
                    </a:lnTo>
                    <a:lnTo>
                      <a:pt x="247" y="748"/>
                    </a:lnTo>
                    <a:lnTo>
                      <a:pt x="203" y="857"/>
                    </a:lnTo>
                    <a:lnTo>
                      <a:pt x="162" y="974"/>
                    </a:lnTo>
                    <a:lnTo>
                      <a:pt x="127" y="1083"/>
                    </a:lnTo>
                    <a:lnTo>
                      <a:pt x="104" y="1176"/>
                    </a:lnTo>
                    <a:lnTo>
                      <a:pt x="102" y="1240"/>
                    </a:lnTo>
                    <a:lnTo>
                      <a:pt x="99" y="1244"/>
                    </a:lnTo>
                    <a:lnTo>
                      <a:pt x="87" y="1248"/>
                    </a:lnTo>
                    <a:lnTo>
                      <a:pt x="69" y="1248"/>
                    </a:lnTo>
                    <a:lnTo>
                      <a:pt x="50" y="1248"/>
                    </a:lnTo>
                    <a:lnTo>
                      <a:pt x="29" y="1246"/>
                    </a:lnTo>
                    <a:lnTo>
                      <a:pt x="14" y="1244"/>
                    </a:lnTo>
                    <a:lnTo>
                      <a:pt x="1" y="1238"/>
                    </a:lnTo>
                    <a:lnTo>
                      <a:pt x="0" y="1234"/>
                    </a:lnTo>
                    <a:lnTo>
                      <a:pt x="31" y="1143"/>
                    </a:lnTo>
                    <a:lnTo>
                      <a:pt x="67" y="1036"/>
                    </a:lnTo>
                    <a:lnTo>
                      <a:pt x="108" y="919"/>
                    </a:lnTo>
                    <a:lnTo>
                      <a:pt x="146" y="799"/>
                    </a:lnTo>
                    <a:lnTo>
                      <a:pt x="181" y="692"/>
                    </a:lnTo>
                    <a:lnTo>
                      <a:pt x="209" y="604"/>
                    </a:lnTo>
                    <a:lnTo>
                      <a:pt x="228" y="544"/>
                    </a:lnTo>
                    <a:lnTo>
                      <a:pt x="235" y="521"/>
                    </a:lnTo>
                    <a:lnTo>
                      <a:pt x="393" y="0"/>
                    </a:lnTo>
                    <a:lnTo>
                      <a:pt x="503" y="80"/>
                    </a:lnTo>
                    <a:close/>
                  </a:path>
                </a:pathLst>
              </a:custGeom>
              <a:solidFill>
                <a:srgbClr val="000000"/>
              </a:solidFill>
              <a:ln w="9525">
                <a:noFill/>
                <a:round/>
                <a:headEnd/>
                <a:tailEnd/>
              </a:ln>
            </p:spPr>
            <p:txBody>
              <a:bodyPr/>
              <a:lstStyle/>
              <a:p>
                <a:endParaRPr lang="zh-TW" altLang="en-US"/>
              </a:p>
            </p:txBody>
          </p:sp>
          <p:sp>
            <p:nvSpPr>
              <p:cNvPr id="24" name="Freeform 96"/>
              <p:cNvSpPr>
                <a:spLocks/>
              </p:cNvSpPr>
              <p:nvPr/>
            </p:nvSpPr>
            <p:spPr bwMode="auto">
              <a:xfrm>
                <a:off x="4368" y="4113"/>
                <a:ext cx="329" cy="179"/>
              </a:xfrm>
              <a:custGeom>
                <a:avLst/>
                <a:gdLst>
                  <a:gd name="T0" fmla="*/ 1 w 439"/>
                  <a:gd name="T1" fmla="*/ 2 h 235"/>
                  <a:gd name="T2" fmla="*/ 1 w 439"/>
                  <a:gd name="T3" fmla="*/ 2 h 235"/>
                  <a:gd name="T4" fmla="*/ 1 w 439"/>
                  <a:gd name="T5" fmla="*/ 0 h 235"/>
                  <a:gd name="T6" fmla="*/ 1 w 439"/>
                  <a:gd name="T7" fmla="*/ 2 h 235"/>
                  <a:gd name="T8" fmla="*/ 1 w 439"/>
                  <a:gd name="T9" fmla="*/ 2 h 235"/>
                  <a:gd name="T10" fmla="*/ 1 w 439"/>
                  <a:gd name="T11" fmla="*/ 2 h 235"/>
                  <a:gd name="T12" fmla="*/ 1 w 439"/>
                  <a:gd name="T13" fmla="*/ 2 h 235"/>
                  <a:gd name="T14" fmla="*/ 1 w 439"/>
                  <a:gd name="T15" fmla="*/ 2 h 235"/>
                  <a:gd name="T16" fmla="*/ 1 w 439"/>
                  <a:gd name="T17" fmla="*/ 2 h 235"/>
                  <a:gd name="T18" fmla="*/ 1 w 439"/>
                  <a:gd name="T19" fmla="*/ 2 h 235"/>
                  <a:gd name="T20" fmla="*/ 1 w 439"/>
                  <a:gd name="T21" fmla="*/ 2 h 235"/>
                  <a:gd name="T22" fmla="*/ 1 w 439"/>
                  <a:gd name="T23" fmla="*/ 2 h 235"/>
                  <a:gd name="T24" fmla="*/ 1 w 439"/>
                  <a:gd name="T25" fmla="*/ 2 h 235"/>
                  <a:gd name="T26" fmla="*/ 1 w 439"/>
                  <a:gd name="T27" fmla="*/ 2 h 235"/>
                  <a:gd name="T28" fmla="*/ 1 w 439"/>
                  <a:gd name="T29" fmla="*/ 2 h 235"/>
                  <a:gd name="T30" fmla="*/ 1 w 439"/>
                  <a:gd name="T31" fmla="*/ 2 h 235"/>
                  <a:gd name="T32" fmla="*/ 1 w 439"/>
                  <a:gd name="T33" fmla="*/ 2 h 235"/>
                  <a:gd name="T34" fmla="*/ 1 w 439"/>
                  <a:gd name="T35" fmla="*/ 2 h 235"/>
                  <a:gd name="T36" fmla="*/ 1 w 439"/>
                  <a:gd name="T37" fmla="*/ 2 h 235"/>
                  <a:gd name="T38" fmla="*/ 1 w 439"/>
                  <a:gd name="T39" fmla="*/ 2 h 235"/>
                  <a:gd name="T40" fmla="*/ 1 w 439"/>
                  <a:gd name="T41" fmla="*/ 2 h 235"/>
                  <a:gd name="T42" fmla="*/ 1 w 439"/>
                  <a:gd name="T43" fmla="*/ 2 h 235"/>
                  <a:gd name="T44" fmla="*/ 1 w 439"/>
                  <a:gd name="T45" fmla="*/ 2 h 235"/>
                  <a:gd name="T46" fmla="*/ 0 w 439"/>
                  <a:gd name="T47" fmla="*/ 2 h 235"/>
                  <a:gd name="T48" fmla="*/ 1 w 439"/>
                  <a:gd name="T49" fmla="*/ 2 h 235"/>
                  <a:gd name="T50" fmla="*/ 1 w 439"/>
                  <a:gd name="T51" fmla="*/ 2 h 235"/>
                  <a:gd name="T52" fmla="*/ 1 w 439"/>
                  <a:gd name="T53" fmla="*/ 2 h 235"/>
                  <a:gd name="T54" fmla="*/ 1 w 439"/>
                  <a:gd name="T55" fmla="*/ 2 h 235"/>
                  <a:gd name="T56" fmla="*/ 1 w 439"/>
                  <a:gd name="T57" fmla="*/ 2 h 235"/>
                  <a:gd name="T58" fmla="*/ 1 w 439"/>
                  <a:gd name="T59" fmla="*/ 2 h 235"/>
                  <a:gd name="T60" fmla="*/ 1 w 439"/>
                  <a:gd name="T61" fmla="*/ 2 h 235"/>
                  <a:gd name="T62" fmla="*/ 1 w 439"/>
                  <a:gd name="T63" fmla="*/ 2 h 235"/>
                  <a:gd name="T64" fmla="*/ 1 w 439"/>
                  <a:gd name="T65" fmla="*/ 2 h 235"/>
                  <a:gd name="T66" fmla="*/ 1 w 439"/>
                  <a:gd name="T67" fmla="*/ 2 h 235"/>
                  <a:gd name="T68" fmla="*/ 1 w 439"/>
                  <a:gd name="T69" fmla="*/ 2 h 235"/>
                  <a:gd name="T70" fmla="*/ 1 w 439"/>
                  <a:gd name="T71" fmla="*/ 2 h 235"/>
                  <a:gd name="T72" fmla="*/ 1 w 439"/>
                  <a:gd name="T73" fmla="*/ 2 h 235"/>
                  <a:gd name="T74" fmla="*/ 1 w 439"/>
                  <a:gd name="T75" fmla="*/ 2 h 235"/>
                  <a:gd name="T76" fmla="*/ 1 w 439"/>
                  <a:gd name="T77" fmla="*/ 2 h 235"/>
                  <a:gd name="T78" fmla="*/ 1 w 439"/>
                  <a:gd name="T79" fmla="*/ 2 h 235"/>
                  <a:gd name="T80" fmla="*/ 1 w 439"/>
                  <a:gd name="T81" fmla="*/ 2 h 235"/>
                  <a:gd name="T82" fmla="*/ 1 w 439"/>
                  <a:gd name="T83" fmla="*/ 2 h 235"/>
                  <a:gd name="T84" fmla="*/ 1 w 439"/>
                  <a:gd name="T85" fmla="*/ 2 h 235"/>
                  <a:gd name="T86" fmla="*/ 1 w 439"/>
                  <a:gd name="T87" fmla="*/ 2 h 235"/>
                  <a:gd name="T88" fmla="*/ 1 w 439"/>
                  <a:gd name="T89" fmla="*/ 2 h 235"/>
                  <a:gd name="T90" fmla="*/ 1 w 439"/>
                  <a:gd name="T91" fmla="*/ 2 h 235"/>
                  <a:gd name="T92" fmla="*/ 1 w 439"/>
                  <a:gd name="T93" fmla="*/ 2 h 235"/>
                  <a:gd name="T94" fmla="*/ 1 w 439"/>
                  <a:gd name="T95" fmla="*/ 2 h 2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9"/>
                  <a:gd name="T145" fmla="*/ 0 h 235"/>
                  <a:gd name="T146" fmla="*/ 439 w 439"/>
                  <a:gd name="T147" fmla="*/ 235 h 2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9" h="235">
                    <a:moveTo>
                      <a:pt x="406" y="54"/>
                    </a:moveTo>
                    <a:lnTo>
                      <a:pt x="383" y="23"/>
                    </a:lnTo>
                    <a:lnTo>
                      <a:pt x="298" y="0"/>
                    </a:lnTo>
                    <a:lnTo>
                      <a:pt x="293" y="11"/>
                    </a:lnTo>
                    <a:lnTo>
                      <a:pt x="282" y="27"/>
                    </a:lnTo>
                    <a:lnTo>
                      <a:pt x="266" y="46"/>
                    </a:lnTo>
                    <a:lnTo>
                      <a:pt x="249" y="66"/>
                    </a:lnTo>
                    <a:lnTo>
                      <a:pt x="226" y="87"/>
                    </a:lnTo>
                    <a:lnTo>
                      <a:pt x="204" y="110"/>
                    </a:lnTo>
                    <a:lnTo>
                      <a:pt x="178" y="130"/>
                    </a:lnTo>
                    <a:lnTo>
                      <a:pt x="153" y="149"/>
                    </a:lnTo>
                    <a:lnTo>
                      <a:pt x="134" y="157"/>
                    </a:lnTo>
                    <a:lnTo>
                      <a:pt x="115" y="161"/>
                    </a:lnTo>
                    <a:lnTo>
                      <a:pt x="98" y="165"/>
                    </a:lnTo>
                    <a:lnTo>
                      <a:pt x="82" y="167"/>
                    </a:lnTo>
                    <a:lnTo>
                      <a:pt x="70" y="167"/>
                    </a:lnTo>
                    <a:lnTo>
                      <a:pt x="59" y="167"/>
                    </a:lnTo>
                    <a:lnTo>
                      <a:pt x="52" y="167"/>
                    </a:lnTo>
                    <a:lnTo>
                      <a:pt x="51" y="167"/>
                    </a:lnTo>
                    <a:lnTo>
                      <a:pt x="30" y="180"/>
                    </a:lnTo>
                    <a:lnTo>
                      <a:pt x="14" y="192"/>
                    </a:lnTo>
                    <a:lnTo>
                      <a:pt x="5" y="202"/>
                    </a:lnTo>
                    <a:lnTo>
                      <a:pt x="2" y="211"/>
                    </a:lnTo>
                    <a:lnTo>
                      <a:pt x="0" y="219"/>
                    </a:lnTo>
                    <a:lnTo>
                      <a:pt x="2" y="225"/>
                    </a:lnTo>
                    <a:lnTo>
                      <a:pt x="4" y="229"/>
                    </a:lnTo>
                    <a:lnTo>
                      <a:pt x="4" y="231"/>
                    </a:lnTo>
                    <a:lnTo>
                      <a:pt x="51" y="235"/>
                    </a:lnTo>
                    <a:lnTo>
                      <a:pt x="96" y="235"/>
                    </a:lnTo>
                    <a:lnTo>
                      <a:pt x="139" y="235"/>
                    </a:lnTo>
                    <a:lnTo>
                      <a:pt x="176" y="233"/>
                    </a:lnTo>
                    <a:lnTo>
                      <a:pt x="209" y="231"/>
                    </a:lnTo>
                    <a:lnTo>
                      <a:pt x="233" y="227"/>
                    </a:lnTo>
                    <a:lnTo>
                      <a:pt x="249" y="225"/>
                    </a:lnTo>
                    <a:lnTo>
                      <a:pt x="254" y="225"/>
                    </a:lnTo>
                    <a:lnTo>
                      <a:pt x="280" y="206"/>
                    </a:lnTo>
                    <a:lnTo>
                      <a:pt x="301" y="198"/>
                    </a:lnTo>
                    <a:lnTo>
                      <a:pt x="315" y="196"/>
                    </a:lnTo>
                    <a:lnTo>
                      <a:pt x="324" y="200"/>
                    </a:lnTo>
                    <a:lnTo>
                      <a:pt x="331" y="208"/>
                    </a:lnTo>
                    <a:lnTo>
                      <a:pt x="333" y="217"/>
                    </a:lnTo>
                    <a:lnTo>
                      <a:pt x="334" y="223"/>
                    </a:lnTo>
                    <a:lnTo>
                      <a:pt x="334" y="225"/>
                    </a:lnTo>
                    <a:lnTo>
                      <a:pt x="439" y="221"/>
                    </a:lnTo>
                    <a:lnTo>
                      <a:pt x="435" y="140"/>
                    </a:lnTo>
                    <a:lnTo>
                      <a:pt x="423" y="89"/>
                    </a:lnTo>
                    <a:lnTo>
                      <a:pt x="411" y="62"/>
                    </a:lnTo>
                    <a:lnTo>
                      <a:pt x="406" y="54"/>
                    </a:lnTo>
                    <a:close/>
                  </a:path>
                </a:pathLst>
              </a:custGeom>
              <a:solidFill>
                <a:srgbClr val="000000"/>
              </a:solidFill>
              <a:ln w="9525">
                <a:noFill/>
                <a:round/>
                <a:headEnd/>
                <a:tailEnd/>
              </a:ln>
            </p:spPr>
            <p:txBody>
              <a:bodyPr/>
              <a:lstStyle/>
              <a:p>
                <a:endParaRPr lang="zh-TW" altLang="en-US"/>
              </a:p>
            </p:txBody>
          </p:sp>
          <p:sp>
            <p:nvSpPr>
              <p:cNvPr id="25" name="Freeform 97"/>
              <p:cNvSpPr>
                <a:spLocks/>
              </p:cNvSpPr>
              <p:nvPr/>
            </p:nvSpPr>
            <p:spPr bwMode="auto">
              <a:xfrm>
                <a:off x="4116" y="2773"/>
                <a:ext cx="164" cy="190"/>
              </a:xfrm>
              <a:custGeom>
                <a:avLst/>
                <a:gdLst>
                  <a:gd name="T0" fmla="*/ 1 w 219"/>
                  <a:gd name="T1" fmla="*/ 2 h 250"/>
                  <a:gd name="T2" fmla="*/ 1 w 219"/>
                  <a:gd name="T3" fmla="*/ 2 h 250"/>
                  <a:gd name="T4" fmla="*/ 1 w 219"/>
                  <a:gd name="T5" fmla="*/ 2 h 250"/>
                  <a:gd name="T6" fmla="*/ 1 w 219"/>
                  <a:gd name="T7" fmla="*/ 2 h 250"/>
                  <a:gd name="T8" fmla="*/ 1 w 219"/>
                  <a:gd name="T9" fmla="*/ 2 h 250"/>
                  <a:gd name="T10" fmla="*/ 1 w 219"/>
                  <a:gd name="T11" fmla="*/ 2 h 250"/>
                  <a:gd name="T12" fmla="*/ 1 w 219"/>
                  <a:gd name="T13" fmla="*/ 2 h 250"/>
                  <a:gd name="T14" fmla="*/ 1 w 219"/>
                  <a:gd name="T15" fmla="*/ 2 h 250"/>
                  <a:gd name="T16" fmla="*/ 1 w 219"/>
                  <a:gd name="T17" fmla="*/ 2 h 250"/>
                  <a:gd name="T18" fmla="*/ 1 w 219"/>
                  <a:gd name="T19" fmla="*/ 2 h 250"/>
                  <a:gd name="T20" fmla="*/ 1 w 219"/>
                  <a:gd name="T21" fmla="*/ 2 h 250"/>
                  <a:gd name="T22" fmla="*/ 1 w 219"/>
                  <a:gd name="T23" fmla="*/ 2 h 250"/>
                  <a:gd name="T24" fmla="*/ 1 w 219"/>
                  <a:gd name="T25" fmla="*/ 2 h 250"/>
                  <a:gd name="T26" fmla="*/ 1 w 219"/>
                  <a:gd name="T27" fmla="*/ 2 h 250"/>
                  <a:gd name="T28" fmla="*/ 1 w 219"/>
                  <a:gd name="T29" fmla="*/ 2 h 250"/>
                  <a:gd name="T30" fmla="*/ 1 w 219"/>
                  <a:gd name="T31" fmla="*/ 0 h 250"/>
                  <a:gd name="T32" fmla="*/ 1 w 219"/>
                  <a:gd name="T33" fmla="*/ 2 h 250"/>
                  <a:gd name="T34" fmla="*/ 1 w 219"/>
                  <a:gd name="T35" fmla="*/ 2 h 250"/>
                  <a:gd name="T36" fmla="*/ 1 w 219"/>
                  <a:gd name="T37" fmla="*/ 2 h 250"/>
                  <a:gd name="T38" fmla="*/ 1 w 219"/>
                  <a:gd name="T39" fmla="*/ 2 h 250"/>
                  <a:gd name="T40" fmla="*/ 1 w 219"/>
                  <a:gd name="T41" fmla="*/ 2 h 250"/>
                  <a:gd name="T42" fmla="*/ 1 w 219"/>
                  <a:gd name="T43" fmla="*/ 2 h 250"/>
                  <a:gd name="T44" fmla="*/ 1 w 219"/>
                  <a:gd name="T45" fmla="*/ 2 h 250"/>
                  <a:gd name="T46" fmla="*/ 1 w 219"/>
                  <a:gd name="T47" fmla="*/ 2 h 250"/>
                  <a:gd name="T48" fmla="*/ 1 w 219"/>
                  <a:gd name="T49" fmla="*/ 2 h 250"/>
                  <a:gd name="T50" fmla="*/ 1 w 219"/>
                  <a:gd name="T51" fmla="*/ 2 h 250"/>
                  <a:gd name="T52" fmla="*/ 1 w 219"/>
                  <a:gd name="T53" fmla="*/ 2 h 250"/>
                  <a:gd name="T54" fmla="*/ 1 w 219"/>
                  <a:gd name="T55" fmla="*/ 2 h 250"/>
                  <a:gd name="T56" fmla="*/ 1 w 219"/>
                  <a:gd name="T57" fmla="*/ 2 h 250"/>
                  <a:gd name="T58" fmla="*/ 0 w 219"/>
                  <a:gd name="T59" fmla="*/ 2 h 250"/>
                  <a:gd name="T60" fmla="*/ 1 w 219"/>
                  <a:gd name="T61" fmla="*/ 2 h 250"/>
                  <a:gd name="T62" fmla="*/ 1 w 219"/>
                  <a:gd name="T63" fmla="*/ 2 h 250"/>
                  <a:gd name="T64" fmla="*/ 1 w 219"/>
                  <a:gd name="T65" fmla="*/ 2 h 250"/>
                  <a:gd name="T66" fmla="*/ 1 w 219"/>
                  <a:gd name="T67" fmla="*/ 2 h 250"/>
                  <a:gd name="T68" fmla="*/ 1 w 219"/>
                  <a:gd name="T69" fmla="*/ 2 h 250"/>
                  <a:gd name="T70" fmla="*/ 1 w 219"/>
                  <a:gd name="T71" fmla="*/ 2 h 250"/>
                  <a:gd name="T72" fmla="*/ 1 w 219"/>
                  <a:gd name="T73" fmla="*/ 2 h 2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9"/>
                  <a:gd name="T112" fmla="*/ 0 h 250"/>
                  <a:gd name="T113" fmla="*/ 219 w 219"/>
                  <a:gd name="T114" fmla="*/ 250 h 2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9" h="250">
                    <a:moveTo>
                      <a:pt x="219" y="248"/>
                    </a:moveTo>
                    <a:lnTo>
                      <a:pt x="216" y="235"/>
                    </a:lnTo>
                    <a:lnTo>
                      <a:pt x="207" y="202"/>
                    </a:lnTo>
                    <a:lnTo>
                      <a:pt x="197" y="161"/>
                    </a:lnTo>
                    <a:lnTo>
                      <a:pt x="185" y="122"/>
                    </a:lnTo>
                    <a:lnTo>
                      <a:pt x="179" y="110"/>
                    </a:lnTo>
                    <a:lnTo>
                      <a:pt x="176" y="97"/>
                    </a:lnTo>
                    <a:lnTo>
                      <a:pt x="171" y="89"/>
                    </a:lnTo>
                    <a:lnTo>
                      <a:pt x="165" y="81"/>
                    </a:lnTo>
                    <a:lnTo>
                      <a:pt x="153" y="64"/>
                    </a:lnTo>
                    <a:lnTo>
                      <a:pt x="143" y="50"/>
                    </a:lnTo>
                    <a:lnTo>
                      <a:pt x="132" y="40"/>
                    </a:lnTo>
                    <a:lnTo>
                      <a:pt x="122" y="31"/>
                    </a:lnTo>
                    <a:lnTo>
                      <a:pt x="113" y="25"/>
                    </a:lnTo>
                    <a:lnTo>
                      <a:pt x="106" y="21"/>
                    </a:lnTo>
                    <a:lnTo>
                      <a:pt x="101" y="17"/>
                    </a:lnTo>
                    <a:lnTo>
                      <a:pt x="99" y="17"/>
                    </a:lnTo>
                    <a:lnTo>
                      <a:pt x="98" y="19"/>
                    </a:lnTo>
                    <a:lnTo>
                      <a:pt x="96" y="25"/>
                    </a:lnTo>
                    <a:lnTo>
                      <a:pt x="101" y="40"/>
                    </a:lnTo>
                    <a:lnTo>
                      <a:pt x="122" y="58"/>
                    </a:lnTo>
                    <a:lnTo>
                      <a:pt x="132" y="73"/>
                    </a:lnTo>
                    <a:lnTo>
                      <a:pt x="132" y="85"/>
                    </a:lnTo>
                    <a:lnTo>
                      <a:pt x="124" y="93"/>
                    </a:lnTo>
                    <a:lnTo>
                      <a:pt x="105" y="85"/>
                    </a:lnTo>
                    <a:lnTo>
                      <a:pt x="89" y="75"/>
                    </a:lnTo>
                    <a:lnTo>
                      <a:pt x="75" y="66"/>
                    </a:lnTo>
                    <a:lnTo>
                      <a:pt x="66" y="56"/>
                    </a:lnTo>
                    <a:lnTo>
                      <a:pt x="61" y="40"/>
                    </a:lnTo>
                    <a:lnTo>
                      <a:pt x="56" y="13"/>
                    </a:lnTo>
                    <a:lnTo>
                      <a:pt x="49" y="3"/>
                    </a:lnTo>
                    <a:lnTo>
                      <a:pt x="42" y="0"/>
                    </a:lnTo>
                    <a:lnTo>
                      <a:pt x="38" y="3"/>
                    </a:lnTo>
                    <a:lnTo>
                      <a:pt x="51" y="79"/>
                    </a:lnTo>
                    <a:lnTo>
                      <a:pt x="54" y="83"/>
                    </a:lnTo>
                    <a:lnTo>
                      <a:pt x="61" y="93"/>
                    </a:lnTo>
                    <a:lnTo>
                      <a:pt x="70" y="103"/>
                    </a:lnTo>
                    <a:lnTo>
                      <a:pt x="71" y="114"/>
                    </a:lnTo>
                    <a:lnTo>
                      <a:pt x="65" y="114"/>
                    </a:lnTo>
                    <a:lnTo>
                      <a:pt x="54" y="103"/>
                    </a:lnTo>
                    <a:lnTo>
                      <a:pt x="45" y="93"/>
                    </a:lnTo>
                    <a:lnTo>
                      <a:pt x="40" y="87"/>
                    </a:lnTo>
                    <a:lnTo>
                      <a:pt x="37" y="75"/>
                    </a:lnTo>
                    <a:lnTo>
                      <a:pt x="30" y="48"/>
                    </a:lnTo>
                    <a:lnTo>
                      <a:pt x="21" y="25"/>
                    </a:lnTo>
                    <a:lnTo>
                      <a:pt x="12" y="21"/>
                    </a:lnTo>
                    <a:lnTo>
                      <a:pt x="9" y="42"/>
                    </a:lnTo>
                    <a:lnTo>
                      <a:pt x="14" y="70"/>
                    </a:lnTo>
                    <a:lnTo>
                      <a:pt x="19" y="97"/>
                    </a:lnTo>
                    <a:lnTo>
                      <a:pt x="23" y="110"/>
                    </a:lnTo>
                    <a:lnTo>
                      <a:pt x="58" y="167"/>
                    </a:lnTo>
                    <a:lnTo>
                      <a:pt x="56" y="167"/>
                    </a:lnTo>
                    <a:lnTo>
                      <a:pt x="52" y="165"/>
                    </a:lnTo>
                    <a:lnTo>
                      <a:pt x="44" y="161"/>
                    </a:lnTo>
                    <a:lnTo>
                      <a:pt x="30" y="153"/>
                    </a:lnTo>
                    <a:lnTo>
                      <a:pt x="23" y="138"/>
                    </a:lnTo>
                    <a:lnTo>
                      <a:pt x="19" y="114"/>
                    </a:lnTo>
                    <a:lnTo>
                      <a:pt x="14" y="97"/>
                    </a:lnTo>
                    <a:lnTo>
                      <a:pt x="0" y="99"/>
                    </a:lnTo>
                    <a:lnTo>
                      <a:pt x="0" y="110"/>
                    </a:lnTo>
                    <a:lnTo>
                      <a:pt x="4" y="134"/>
                    </a:lnTo>
                    <a:lnTo>
                      <a:pt x="9" y="161"/>
                    </a:lnTo>
                    <a:lnTo>
                      <a:pt x="18" y="178"/>
                    </a:lnTo>
                    <a:lnTo>
                      <a:pt x="35" y="190"/>
                    </a:lnTo>
                    <a:lnTo>
                      <a:pt x="45" y="196"/>
                    </a:lnTo>
                    <a:lnTo>
                      <a:pt x="49" y="200"/>
                    </a:lnTo>
                    <a:lnTo>
                      <a:pt x="51" y="202"/>
                    </a:lnTo>
                    <a:lnTo>
                      <a:pt x="56" y="204"/>
                    </a:lnTo>
                    <a:lnTo>
                      <a:pt x="71" y="213"/>
                    </a:lnTo>
                    <a:lnTo>
                      <a:pt x="92" y="221"/>
                    </a:lnTo>
                    <a:lnTo>
                      <a:pt x="120" y="231"/>
                    </a:lnTo>
                    <a:lnTo>
                      <a:pt x="148" y="241"/>
                    </a:lnTo>
                    <a:lnTo>
                      <a:pt x="176" y="248"/>
                    </a:lnTo>
                    <a:lnTo>
                      <a:pt x="200" y="250"/>
                    </a:lnTo>
                    <a:lnTo>
                      <a:pt x="219" y="248"/>
                    </a:lnTo>
                    <a:close/>
                  </a:path>
                </a:pathLst>
              </a:custGeom>
              <a:solidFill>
                <a:srgbClr val="FF997F"/>
              </a:solidFill>
              <a:ln w="9525">
                <a:noFill/>
                <a:round/>
                <a:headEnd/>
                <a:tailEnd/>
              </a:ln>
            </p:spPr>
            <p:txBody>
              <a:bodyPr/>
              <a:lstStyle/>
              <a:p>
                <a:endParaRPr lang="zh-TW" altLang="en-US"/>
              </a:p>
            </p:txBody>
          </p:sp>
          <p:sp>
            <p:nvSpPr>
              <p:cNvPr id="26" name="Freeform 98"/>
              <p:cNvSpPr>
                <a:spLocks/>
              </p:cNvSpPr>
              <p:nvPr/>
            </p:nvSpPr>
            <p:spPr bwMode="auto">
              <a:xfrm>
                <a:off x="4258" y="2897"/>
                <a:ext cx="304" cy="91"/>
              </a:xfrm>
              <a:custGeom>
                <a:avLst/>
                <a:gdLst>
                  <a:gd name="T0" fmla="*/ 2 w 405"/>
                  <a:gd name="T1" fmla="*/ 2 h 120"/>
                  <a:gd name="T2" fmla="*/ 2 w 405"/>
                  <a:gd name="T3" fmla="*/ 2 h 120"/>
                  <a:gd name="T4" fmla="*/ 2 w 405"/>
                  <a:gd name="T5" fmla="*/ 2 h 120"/>
                  <a:gd name="T6" fmla="*/ 2 w 405"/>
                  <a:gd name="T7" fmla="*/ 2 h 120"/>
                  <a:gd name="T8" fmla="*/ 2 w 405"/>
                  <a:gd name="T9" fmla="*/ 2 h 120"/>
                  <a:gd name="T10" fmla="*/ 2 w 405"/>
                  <a:gd name="T11" fmla="*/ 2 h 120"/>
                  <a:gd name="T12" fmla="*/ 2 w 405"/>
                  <a:gd name="T13" fmla="*/ 2 h 120"/>
                  <a:gd name="T14" fmla="*/ 2 w 405"/>
                  <a:gd name="T15" fmla="*/ 2 h 120"/>
                  <a:gd name="T16" fmla="*/ 2 w 405"/>
                  <a:gd name="T17" fmla="*/ 2 h 120"/>
                  <a:gd name="T18" fmla="*/ 2 w 405"/>
                  <a:gd name="T19" fmla="*/ 2 h 120"/>
                  <a:gd name="T20" fmla="*/ 2 w 405"/>
                  <a:gd name="T21" fmla="*/ 2 h 120"/>
                  <a:gd name="T22" fmla="*/ 2 w 405"/>
                  <a:gd name="T23" fmla="*/ 2 h 120"/>
                  <a:gd name="T24" fmla="*/ 2 w 405"/>
                  <a:gd name="T25" fmla="*/ 2 h 120"/>
                  <a:gd name="T26" fmla="*/ 2 w 405"/>
                  <a:gd name="T27" fmla="*/ 2 h 120"/>
                  <a:gd name="T28" fmla="*/ 2 w 405"/>
                  <a:gd name="T29" fmla="*/ 2 h 120"/>
                  <a:gd name="T30" fmla="*/ 2 w 405"/>
                  <a:gd name="T31" fmla="*/ 2 h 120"/>
                  <a:gd name="T32" fmla="*/ 2 w 405"/>
                  <a:gd name="T33" fmla="*/ 0 h 120"/>
                  <a:gd name="T34" fmla="*/ 2 w 405"/>
                  <a:gd name="T35" fmla="*/ 2 h 120"/>
                  <a:gd name="T36" fmla="*/ 2 w 405"/>
                  <a:gd name="T37" fmla="*/ 2 h 120"/>
                  <a:gd name="T38" fmla="*/ 2 w 405"/>
                  <a:gd name="T39" fmla="*/ 2 h 120"/>
                  <a:gd name="T40" fmla="*/ 0 w 405"/>
                  <a:gd name="T41" fmla="*/ 2 h 120"/>
                  <a:gd name="T42" fmla="*/ 2 w 405"/>
                  <a:gd name="T43" fmla="*/ 2 h 120"/>
                  <a:gd name="T44" fmla="*/ 2 w 405"/>
                  <a:gd name="T45" fmla="*/ 2 h 120"/>
                  <a:gd name="T46" fmla="*/ 2 w 405"/>
                  <a:gd name="T47" fmla="*/ 2 h 120"/>
                  <a:gd name="T48" fmla="*/ 2 w 405"/>
                  <a:gd name="T49" fmla="*/ 2 h 120"/>
                  <a:gd name="T50" fmla="*/ 2 w 405"/>
                  <a:gd name="T51" fmla="*/ 2 h 120"/>
                  <a:gd name="T52" fmla="*/ 2 w 405"/>
                  <a:gd name="T53" fmla="*/ 2 h 120"/>
                  <a:gd name="T54" fmla="*/ 2 w 405"/>
                  <a:gd name="T55" fmla="*/ 2 h 120"/>
                  <a:gd name="T56" fmla="*/ 2 w 405"/>
                  <a:gd name="T57" fmla="*/ 2 h 120"/>
                  <a:gd name="T58" fmla="*/ 2 w 405"/>
                  <a:gd name="T59" fmla="*/ 2 h 120"/>
                  <a:gd name="T60" fmla="*/ 2 w 405"/>
                  <a:gd name="T61" fmla="*/ 2 h 120"/>
                  <a:gd name="T62" fmla="*/ 2 w 405"/>
                  <a:gd name="T63" fmla="*/ 2 h 120"/>
                  <a:gd name="T64" fmla="*/ 2 w 405"/>
                  <a:gd name="T65" fmla="*/ 2 h 120"/>
                  <a:gd name="T66" fmla="*/ 2 w 405"/>
                  <a:gd name="T67" fmla="*/ 2 h 120"/>
                  <a:gd name="T68" fmla="*/ 2 w 405"/>
                  <a:gd name="T69" fmla="*/ 2 h 120"/>
                  <a:gd name="T70" fmla="*/ 2 w 405"/>
                  <a:gd name="T71" fmla="*/ 2 h 120"/>
                  <a:gd name="T72" fmla="*/ 2 w 405"/>
                  <a:gd name="T73" fmla="*/ 2 h 120"/>
                  <a:gd name="T74" fmla="*/ 2 w 405"/>
                  <a:gd name="T75" fmla="*/ 2 h 120"/>
                  <a:gd name="T76" fmla="*/ 2 w 405"/>
                  <a:gd name="T77" fmla="*/ 2 h 120"/>
                  <a:gd name="T78" fmla="*/ 2 w 405"/>
                  <a:gd name="T79" fmla="*/ 2 h 120"/>
                  <a:gd name="T80" fmla="*/ 2 w 405"/>
                  <a:gd name="T81" fmla="*/ 2 h 120"/>
                  <a:gd name="T82" fmla="*/ 2 w 405"/>
                  <a:gd name="T83" fmla="*/ 2 h 120"/>
                  <a:gd name="T84" fmla="*/ 2 w 405"/>
                  <a:gd name="T85" fmla="*/ 2 h 120"/>
                  <a:gd name="T86" fmla="*/ 2 w 405"/>
                  <a:gd name="T87" fmla="*/ 2 h 120"/>
                  <a:gd name="T88" fmla="*/ 2 w 405"/>
                  <a:gd name="T89" fmla="*/ 2 h 1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5"/>
                  <a:gd name="T136" fmla="*/ 0 h 120"/>
                  <a:gd name="T137" fmla="*/ 405 w 405"/>
                  <a:gd name="T138" fmla="*/ 120 h 1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5" h="120">
                    <a:moveTo>
                      <a:pt x="379" y="21"/>
                    </a:moveTo>
                    <a:lnTo>
                      <a:pt x="350" y="23"/>
                    </a:lnTo>
                    <a:lnTo>
                      <a:pt x="324" y="25"/>
                    </a:lnTo>
                    <a:lnTo>
                      <a:pt x="298" y="25"/>
                    </a:lnTo>
                    <a:lnTo>
                      <a:pt x="273" y="27"/>
                    </a:lnTo>
                    <a:lnTo>
                      <a:pt x="249" y="27"/>
                    </a:lnTo>
                    <a:lnTo>
                      <a:pt x="226" y="27"/>
                    </a:lnTo>
                    <a:lnTo>
                      <a:pt x="205" y="27"/>
                    </a:lnTo>
                    <a:lnTo>
                      <a:pt x="184" y="25"/>
                    </a:lnTo>
                    <a:lnTo>
                      <a:pt x="163" y="23"/>
                    </a:lnTo>
                    <a:lnTo>
                      <a:pt x="143" y="23"/>
                    </a:lnTo>
                    <a:lnTo>
                      <a:pt x="123" y="21"/>
                    </a:lnTo>
                    <a:lnTo>
                      <a:pt x="103" y="17"/>
                    </a:lnTo>
                    <a:lnTo>
                      <a:pt x="83" y="15"/>
                    </a:lnTo>
                    <a:lnTo>
                      <a:pt x="63" y="10"/>
                    </a:lnTo>
                    <a:lnTo>
                      <a:pt x="42" y="4"/>
                    </a:lnTo>
                    <a:lnTo>
                      <a:pt x="21" y="0"/>
                    </a:lnTo>
                    <a:lnTo>
                      <a:pt x="12" y="10"/>
                    </a:lnTo>
                    <a:lnTo>
                      <a:pt x="5" y="39"/>
                    </a:lnTo>
                    <a:lnTo>
                      <a:pt x="2" y="76"/>
                    </a:lnTo>
                    <a:lnTo>
                      <a:pt x="0" y="105"/>
                    </a:lnTo>
                    <a:lnTo>
                      <a:pt x="3" y="109"/>
                    </a:lnTo>
                    <a:lnTo>
                      <a:pt x="12" y="111"/>
                    </a:lnTo>
                    <a:lnTo>
                      <a:pt x="26" y="115"/>
                    </a:lnTo>
                    <a:lnTo>
                      <a:pt x="43" y="118"/>
                    </a:lnTo>
                    <a:lnTo>
                      <a:pt x="66" y="118"/>
                    </a:lnTo>
                    <a:lnTo>
                      <a:pt x="90" y="120"/>
                    </a:lnTo>
                    <a:lnTo>
                      <a:pt x="118" y="120"/>
                    </a:lnTo>
                    <a:lnTo>
                      <a:pt x="150" y="120"/>
                    </a:lnTo>
                    <a:lnTo>
                      <a:pt x="179" y="120"/>
                    </a:lnTo>
                    <a:lnTo>
                      <a:pt x="212" y="118"/>
                    </a:lnTo>
                    <a:lnTo>
                      <a:pt x="244" y="118"/>
                    </a:lnTo>
                    <a:lnTo>
                      <a:pt x="277" y="115"/>
                    </a:lnTo>
                    <a:lnTo>
                      <a:pt x="306" y="113"/>
                    </a:lnTo>
                    <a:lnTo>
                      <a:pt x="336" y="111"/>
                    </a:lnTo>
                    <a:lnTo>
                      <a:pt x="362" y="109"/>
                    </a:lnTo>
                    <a:lnTo>
                      <a:pt x="386" y="107"/>
                    </a:lnTo>
                    <a:lnTo>
                      <a:pt x="397" y="103"/>
                    </a:lnTo>
                    <a:lnTo>
                      <a:pt x="402" y="91"/>
                    </a:lnTo>
                    <a:lnTo>
                      <a:pt x="405" y="78"/>
                    </a:lnTo>
                    <a:lnTo>
                      <a:pt x="405" y="64"/>
                    </a:lnTo>
                    <a:lnTo>
                      <a:pt x="402" y="48"/>
                    </a:lnTo>
                    <a:lnTo>
                      <a:pt x="393" y="35"/>
                    </a:lnTo>
                    <a:lnTo>
                      <a:pt x="383" y="25"/>
                    </a:lnTo>
                    <a:lnTo>
                      <a:pt x="379" y="21"/>
                    </a:lnTo>
                    <a:close/>
                  </a:path>
                </a:pathLst>
              </a:custGeom>
              <a:solidFill>
                <a:srgbClr val="ABD0E7"/>
              </a:solidFill>
              <a:ln w="9525">
                <a:noFill/>
                <a:round/>
                <a:headEnd/>
                <a:tailEnd/>
              </a:ln>
            </p:spPr>
            <p:txBody>
              <a:bodyPr/>
              <a:lstStyle/>
              <a:p>
                <a:endParaRPr lang="zh-TW" altLang="en-US"/>
              </a:p>
            </p:txBody>
          </p:sp>
          <p:sp>
            <p:nvSpPr>
              <p:cNvPr id="27" name="Freeform 99"/>
              <p:cNvSpPr>
                <a:spLocks/>
              </p:cNvSpPr>
              <p:nvPr/>
            </p:nvSpPr>
            <p:spPr bwMode="auto">
              <a:xfrm>
                <a:off x="4834" y="2585"/>
                <a:ext cx="300" cy="669"/>
              </a:xfrm>
              <a:custGeom>
                <a:avLst/>
                <a:gdLst>
                  <a:gd name="T0" fmla="*/ 2 w 400"/>
                  <a:gd name="T1" fmla="*/ 2 h 880"/>
                  <a:gd name="T2" fmla="*/ 2 w 400"/>
                  <a:gd name="T3" fmla="*/ 2 h 880"/>
                  <a:gd name="T4" fmla="*/ 2 w 400"/>
                  <a:gd name="T5" fmla="*/ 2 h 880"/>
                  <a:gd name="T6" fmla="*/ 2 w 400"/>
                  <a:gd name="T7" fmla="*/ 2 h 880"/>
                  <a:gd name="T8" fmla="*/ 2 w 400"/>
                  <a:gd name="T9" fmla="*/ 2 h 880"/>
                  <a:gd name="T10" fmla="*/ 2 w 400"/>
                  <a:gd name="T11" fmla="*/ 2 h 880"/>
                  <a:gd name="T12" fmla="*/ 2 w 400"/>
                  <a:gd name="T13" fmla="*/ 2 h 880"/>
                  <a:gd name="T14" fmla="*/ 2 w 400"/>
                  <a:gd name="T15" fmla="*/ 2 h 880"/>
                  <a:gd name="T16" fmla="*/ 2 w 400"/>
                  <a:gd name="T17" fmla="*/ 2 h 880"/>
                  <a:gd name="T18" fmla="*/ 2 w 400"/>
                  <a:gd name="T19" fmla="*/ 2 h 880"/>
                  <a:gd name="T20" fmla="*/ 2 w 400"/>
                  <a:gd name="T21" fmla="*/ 2 h 880"/>
                  <a:gd name="T22" fmla="*/ 2 w 400"/>
                  <a:gd name="T23" fmla="*/ 2 h 880"/>
                  <a:gd name="T24" fmla="*/ 2 w 400"/>
                  <a:gd name="T25" fmla="*/ 0 h 880"/>
                  <a:gd name="T26" fmla="*/ 2 w 400"/>
                  <a:gd name="T27" fmla="*/ 0 h 880"/>
                  <a:gd name="T28" fmla="*/ 2 w 400"/>
                  <a:gd name="T29" fmla="*/ 0 h 880"/>
                  <a:gd name="T30" fmla="*/ 2 w 400"/>
                  <a:gd name="T31" fmla="*/ 2 h 880"/>
                  <a:gd name="T32" fmla="*/ 2 w 400"/>
                  <a:gd name="T33" fmla="*/ 2 h 880"/>
                  <a:gd name="T34" fmla="*/ 2 w 400"/>
                  <a:gd name="T35" fmla="*/ 2 h 880"/>
                  <a:gd name="T36" fmla="*/ 2 w 400"/>
                  <a:gd name="T37" fmla="*/ 2 h 880"/>
                  <a:gd name="T38" fmla="*/ 2 w 400"/>
                  <a:gd name="T39" fmla="*/ 2 h 880"/>
                  <a:gd name="T40" fmla="*/ 2 w 400"/>
                  <a:gd name="T41" fmla="*/ 2 h 880"/>
                  <a:gd name="T42" fmla="*/ 2 w 400"/>
                  <a:gd name="T43" fmla="*/ 2 h 880"/>
                  <a:gd name="T44" fmla="*/ 2 w 400"/>
                  <a:gd name="T45" fmla="*/ 2 h 880"/>
                  <a:gd name="T46" fmla="*/ 2 w 400"/>
                  <a:gd name="T47" fmla="*/ 2 h 880"/>
                  <a:gd name="T48" fmla="*/ 2 w 400"/>
                  <a:gd name="T49" fmla="*/ 2 h 880"/>
                  <a:gd name="T50" fmla="*/ 2 w 400"/>
                  <a:gd name="T51" fmla="*/ 2 h 880"/>
                  <a:gd name="T52" fmla="*/ 2 w 400"/>
                  <a:gd name="T53" fmla="*/ 2 h 880"/>
                  <a:gd name="T54" fmla="*/ 2 w 400"/>
                  <a:gd name="T55" fmla="*/ 2 h 880"/>
                  <a:gd name="T56" fmla="*/ 2 w 400"/>
                  <a:gd name="T57" fmla="*/ 2 h 880"/>
                  <a:gd name="T58" fmla="*/ 2 w 400"/>
                  <a:gd name="T59" fmla="*/ 2 h 880"/>
                  <a:gd name="T60" fmla="*/ 0 w 400"/>
                  <a:gd name="T61" fmla="*/ 2 h 880"/>
                  <a:gd name="T62" fmla="*/ 1 w 400"/>
                  <a:gd name="T63" fmla="*/ 2 h 880"/>
                  <a:gd name="T64" fmla="*/ 2 w 400"/>
                  <a:gd name="T65" fmla="*/ 2 h 880"/>
                  <a:gd name="T66" fmla="*/ 2 w 400"/>
                  <a:gd name="T67" fmla="*/ 2 h 880"/>
                  <a:gd name="T68" fmla="*/ 2 w 400"/>
                  <a:gd name="T69" fmla="*/ 2 h 880"/>
                  <a:gd name="T70" fmla="*/ 2 w 400"/>
                  <a:gd name="T71" fmla="*/ 2 h 880"/>
                  <a:gd name="T72" fmla="*/ 2 w 400"/>
                  <a:gd name="T73" fmla="*/ 2 h 880"/>
                  <a:gd name="T74" fmla="*/ 2 w 400"/>
                  <a:gd name="T75" fmla="*/ 2 h 880"/>
                  <a:gd name="T76" fmla="*/ 2 w 400"/>
                  <a:gd name="T77" fmla="*/ 2 h 880"/>
                  <a:gd name="T78" fmla="*/ 2 w 400"/>
                  <a:gd name="T79" fmla="*/ 2 h 880"/>
                  <a:gd name="T80" fmla="*/ 2 w 400"/>
                  <a:gd name="T81" fmla="*/ 2 h 880"/>
                  <a:gd name="T82" fmla="*/ 2 w 400"/>
                  <a:gd name="T83" fmla="*/ 2 h 880"/>
                  <a:gd name="T84" fmla="*/ 2 w 400"/>
                  <a:gd name="T85" fmla="*/ 2 h 880"/>
                  <a:gd name="T86" fmla="*/ 2 w 400"/>
                  <a:gd name="T87" fmla="*/ 2 h 880"/>
                  <a:gd name="T88" fmla="*/ 2 w 400"/>
                  <a:gd name="T89" fmla="*/ 2 h 880"/>
                  <a:gd name="T90" fmla="*/ 2 w 400"/>
                  <a:gd name="T91" fmla="*/ 2 h 880"/>
                  <a:gd name="T92" fmla="*/ 2 w 400"/>
                  <a:gd name="T93" fmla="*/ 2 h 880"/>
                  <a:gd name="T94" fmla="*/ 2 w 400"/>
                  <a:gd name="T95" fmla="*/ 2 h 880"/>
                  <a:gd name="T96" fmla="*/ 2 w 400"/>
                  <a:gd name="T97" fmla="*/ 2 h 880"/>
                  <a:gd name="T98" fmla="*/ 2 w 400"/>
                  <a:gd name="T99" fmla="*/ 2 h 880"/>
                  <a:gd name="T100" fmla="*/ 2 w 400"/>
                  <a:gd name="T101" fmla="*/ 2 h 880"/>
                  <a:gd name="T102" fmla="*/ 2 w 400"/>
                  <a:gd name="T103" fmla="*/ 2 h 880"/>
                  <a:gd name="T104" fmla="*/ 2 w 400"/>
                  <a:gd name="T105" fmla="*/ 2 h 8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880"/>
                  <a:gd name="T161" fmla="*/ 400 w 400"/>
                  <a:gd name="T162" fmla="*/ 880 h 8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880">
                    <a:moveTo>
                      <a:pt x="360" y="818"/>
                    </a:moveTo>
                    <a:lnTo>
                      <a:pt x="381" y="645"/>
                    </a:lnTo>
                    <a:lnTo>
                      <a:pt x="393" y="490"/>
                    </a:lnTo>
                    <a:lnTo>
                      <a:pt x="398" y="352"/>
                    </a:lnTo>
                    <a:lnTo>
                      <a:pt x="400" y="237"/>
                    </a:lnTo>
                    <a:lnTo>
                      <a:pt x="396" y="144"/>
                    </a:lnTo>
                    <a:lnTo>
                      <a:pt x="391" y="76"/>
                    </a:lnTo>
                    <a:lnTo>
                      <a:pt x="388" y="33"/>
                    </a:lnTo>
                    <a:lnTo>
                      <a:pt x="386" y="19"/>
                    </a:lnTo>
                    <a:lnTo>
                      <a:pt x="353" y="11"/>
                    </a:lnTo>
                    <a:lnTo>
                      <a:pt x="322" y="6"/>
                    </a:lnTo>
                    <a:lnTo>
                      <a:pt x="290" y="2"/>
                    </a:lnTo>
                    <a:lnTo>
                      <a:pt x="259" y="0"/>
                    </a:lnTo>
                    <a:lnTo>
                      <a:pt x="229" y="0"/>
                    </a:lnTo>
                    <a:lnTo>
                      <a:pt x="201" y="0"/>
                    </a:lnTo>
                    <a:lnTo>
                      <a:pt x="174" y="2"/>
                    </a:lnTo>
                    <a:lnTo>
                      <a:pt x="148" y="4"/>
                    </a:lnTo>
                    <a:lnTo>
                      <a:pt x="125" y="6"/>
                    </a:lnTo>
                    <a:lnTo>
                      <a:pt x="104" y="11"/>
                    </a:lnTo>
                    <a:lnTo>
                      <a:pt x="85" y="13"/>
                    </a:lnTo>
                    <a:lnTo>
                      <a:pt x="69" y="17"/>
                    </a:lnTo>
                    <a:lnTo>
                      <a:pt x="57" y="19"/>
                    </a:lnTo>
                    <a:lnTo>
                      <a:pt x="47" y="21"/>
                    </a:lnTo>
                    <a:lnTo>
                      <a:pt x="41" y="23"/>
                    </a:lnTo>
                    <a:lnTo>
                      <a:pt x="40" y="23"/>
                    </a:lnTo>
                    <a:lnTo>
                      <a:pt x="36" y="25"/>
                    </a:lnTo>
                    <a:lnTo>
                      <a:pt x="29" y="37"/>
                    </a:lnTo>
                    <a:lnTo>
                      <a:pt x="20" y="60"/>
                    </a:lnTo>
                    <a:lnTo>
                      <a:pt x="12" y="99"/>
                    </a:lnTo>
                    <a:lnTo>
                      <a:pt x="3" y="157"/>
                    </a:lnTo>
                    <a:lnTo>
                      <a:pt x="0" y="239"/>
                    </a:lnTo>
                    <a:lnTo>
                      <a:pt x="1" y="350"/>
                    </a:lnTo>
                    <a:lnTo>
                      <a:pt x="10" y="493"/>
                    </a:lnTo>
                    <a:lnTo>
                      <a:pt x="20" y="637"/>
                    </a:lnTo>
                    <a:lnTo>
                      <a:pt x="26" y="736"/>
                    </a:lnTo>
                    <a:lnTo>
                      <a:pt x="26" y="795"/>
                    </a:lnTo>
                    <a:lnTo>
                      <a:pt x="26" y="814"/>
                    </a:lnTo>
                    <a:lnTo>
                      <a:pt x="55" y="834"/>
                    </a:lnTo>
                    <a:lnTo>
                      <a:pt x="87" y="853"/>
                    </a:lnTo>
                    <a:lnTo>
                      <a:pt x="116" y="865"/>
                    </a:lnTo>
                    <a:lnTo>
                      <a:pt x="146" y="874"/>
                    </a:lnTo>
                    <a:lnTo>
                      <a:pt x="174" y="878"/>
                    </a:lnTo>
                    <a:lnTo>
                      <a:pt x="201" y="880"/>
                    </a:lnTo>
                    <a:lnTo>
                      <a:pt x="228" y="880"/>
                    </a:lnTo>
                    <a:lnTo>
                      <a:pt x="252" y="878"/>
                    </a:lnTo>
                    <a:lnTo>
                      <a:pt x="275" y="871"/>
                    </a:lnTo>
                    <a:lnTo>
                      <a:pt x="294" y="865"/>
                    </a:lnTo>
                    <a:lnTo>
                      <a:pt x="313" y="859"/>
                    </a:lnTo>
                    <a:lnTo>
                      <a:pt x="329" y="851"/>
                    </a:lnTo>
                    <a:lnTo>
                      <a:pt x="341" y="841"/>
                    </a:lnTo>
                    <a:lnTo>
                      <a:pt x="351" y="832"/>
                    </a:lnTo>
                    <a:lnTo>
                      <a:pt x="356" y="824"/>
                    </a:lnTo>
                    <a:lnTo>
                      <a:pt x="360" y="818"/>
                    </a:lnTo>
                    <a:close/>
                  </a:path>
                </a:pathLst>
              </a:custGeom>
              <a:solidFill>
                <a:srgbClr val="ABD0E7"/>
              </a:solidFill>
              <a:ln w="9525">
                <a:noFill/>
                <a:round/>
                <a:headEnd/>
                <a:tailEnd/>
              </a:ln>
            </p:spPr>
            <p:txBody>
              <a:bodyPr/>
              <a:lstStyle/>
              <a:p>
                <a:endParaRPr lang="zh-TW" altLang="en-US"/>
              </a:p>
            </p:txBody>
          </p:sp>
          <p:sp>
            <p:nvSpPr>
              <p:cNvPr id="28" name="Freeform 100"/>
              <p:cNvSpPr>
                <a:spLocks/>
              </p:cNvSpPr>
              <p:nvPr/>
            </p:nvSpPr>
            <p:spPr bwMode="auto">
              <a:xfrm>
                <a:off x="4528" y="2601"/>
                <a:ext cx="367" cy="376"/>
              </a:xfrm>
              <a:custGeom>
                <a:avLst/>
                <a:gdLst>
                  <a:gd name="T0" fmla="*/ 2 w 489"/>
                  <a:gd name="T1" fmla="*/ 2 h 494"/>
                  <a:gd name="T2" fmla="*/ 2 w 489"/>
                  <a:gd name="T3" fmla="*/ 2 h 494"/>
                  <a:gd name="T4" fmla="*/ 2 w 489"/>
                  <a:gd name="T5" fmla="*/ 2 h 494"/>
                  <a:gd name="T6" fmla="*/ 2 w 489"/>
                  <a:gd name="T7" fmla="*/ 2 h 494"/>
                  <a:gd name="T8" fmla="*/ 2 w 489"/>
                  <a:gd name="T9" fmla="*/ 2 h 494"/>
                  <a:gd name="T10" fmla="*/ 2 w 489"/>
                  <a:gd name="T11" fmla="*/ 2 h 494"/>
                  <a:gd name="T12" fmla="*/ 2 w 489"/>
                  <a:gd name="T13" fmla="*/ 2 h 494"/>
                  <a:gd name="T14" fmla="*/ 2 w 489"/>
                  <a:gd name="T15" fmla="*/ 2 h 494"/>
                  <a:gd name="T16" fmla="*/ 2 w 489"/>
                  <a:gd name="T17" fmla="*/ 2 h 494"/>
                  <a:gd name="T18" fmla="*/ 2 w 489"/>
                  <a:gd name="T19" fmla="*/ 2 h 494"/>
                  <a:gd name="T20" fmla="*/ 2 w 489"/>
                  <a:gd name="T21" fmla="*/ 2 h 494"/>
                  <a:gd name="T22" fmla="*/ 2 w 489"/>
                  <a:gd name="T23" fmla="*/ 2 h 494"/>
                  <a:gd name="T24" fmla="*/ 2 w 489"/>
                  <a:gd name="T25" fmla="*/ 2 h 494"/>
                  <a:gd name="T26" fmla="*/ 2 w 489"/>
                  <a:gd name="T27" fmla="*/ 2 h 494"/>
                  <a:gd name="T28" fmla="*/ 2 w 489"/>
                  <a:gd name="T29" fmla="*/ 2 h 494"/>
                  <a:gd name="T30" fmla="*/ 2 w 489"/>
                  <a:gd name="T31" fmla="*/ 2 h 494"/>
                  <a:gd name="T32" fmla="*/ 2 w 489"/>
                  <a:gd name="T33" fmla="*/ 2 h 494"/>
                  <a:gd name="T34" fmla="*/ 2 w 489"/>
                  <a:gd name="T35" fmla="*/ 2 h 494"/>
                  <a:gd name="T36" fmla="*/ 2 w 489"/>
                  <a:gd name="T37" fmla="*/ 2 h 494"/>
                  <a:gd name="T38" fmla="*/ 2 w 489"/>
                  <a:gd name="T39" fmla="*/ 2 h 494"/>
                  <a:gd name="T40" fmla="*/ 2 w 489"/>
                  <a:gd name="T41" fmla="*/ 2 h 494"/>
                  <a:gd name="T42" fmla="*/ 2 w 489"/>
                  <a:gd name="T43" fmla="*/ 2 h 494"/>
                  <a:gd name="T44" fmla="*/ 2 w 489"/>
                  <a:gd name="T45" fmla="*/ 2 h 494"/>
                  <a:gd name="T46" fmla="*/ 2 w 489"/>
                  <a:gd name="T47" fmla="*/ 2 h 494"/>
                  <a:gd name="T48" fmla="*/ 2 w 489"/>
                  <a:gd name="T49" fmla="*/ 2 h 494"/>
                  <a:gd name="T50" fmla="*/ 2 w 489"/>
                  <a:gd name="T51" fmla="*/ 2 h 494"/>
                  <a:gd name="T52" fmla="*/ 2 w 489"/>
                  <a:gd name="T53" fmla="*/ 2 h 494"/>
                  <a:gd name="T54" fmla="*/ 2 w 489"/>
                  <a:gd name="T55" fmla="*/ 2 h 494"/>
                  <a:gd name="T56" fmla="*/ 0 w 489"/>
                  <a:gd name="T57" fmla="*/ 2 h 494"/>
                  <a:gd name="T58" fmla="*/ 2 w 489"/>
                  <a:gd name="T59" fmla="*/ 2 h 494"/>
                  <a:gd name="T60" fmla="*/ 2 w 489"/>
                  <a:gd name="T61" fmla="*/ 2 h 494"/>
                  <a:gd name="T62" fmla="*/ 2 w 489"/>
                  <a:gd name="T63" fmla="*/ 2 h 494"/>
                  <a:gd name="T64" fmla="*/ 2 w 489"/>
                  <a:gd name="T65" fmla="*/ 2 h 494"/>
                  <a:gd name="T66" fmla="*/ 2 w 489"/>
                  <a:gd name="T67" fmla="*/ 2 h 494"/>
                  <a:gd name="T68" fmla="*/ 2 w 489"/>
                  <a:gd name="T69" fmla="*/ 2 h 494"/>
                  <a:gd name="T70" fmla="*/ 2 w 489"/>
                  <a:gd name="T71" fmla="*/ 2 h 494"/>
                  <a:gd name="T72" fmla="*/ 2 w 489"/>
                  <a:gd name="T73" fmla="*/ 2 h 494"/>
                  <a:gd name="T74" fmla="*/ 2 w 489"/>
                  <a:gd name="T75" fmla="*/ 2 h 494"/>
                  <a:gd name="T76" fmla="*/ 2 w 489"/>
                  <a:gd name="T77" fmla="*/ 2 h 494"/>
                  <a:gd name="T78" fmla="*/ 2 w 489"/>
                  <a:gd name="T79" fmla="*/ 2 h 494"/>
                  <a:gd name="T80" fmla="*/ 2 w 489"/>
                  <a:gd name="T81" fmla="*/ 2 h 494"/>
                  <a:gd name="T82" fmla="*/ 2 w 489"/>
                  <a:gd name="T83" fmla="*/ 2 h 494"/>
                  <a:gd name="T84" fmla="*/ 2 w 489"/>
                  <a:gd name="T85" fmla="*/ 2 h 494"/>
                  <a:gd name="T86" fmla="*/ 2 w 489"/>
                  <a:gd name="T87" fmla="*/ 2 h 494"/>
                  <a:gd name="T88" fmla="*/ 2 w 489"/>
                  <a:gd name="T89" fmla="*/ 2 h 494"/>
                  <a:gd name="T90" fmla="*/ 2 w 489"/>
                  <a:gd name="T91" fmla="*/ 2 h 494"/>
                  <a:gd name="T92" fmla="*/ 2 w 489"/>
                  <a:gd name="T93" fmla="*/ 2 h 494"/>
                  <a:gd name="T94" fmla="*/ 2 w 489"/>
                  <a:gd name="T95" fmla="*/ 2 h 494"/>
                  <a:gd name="T96" fmla="*/ 2 w 489"/>
                  <a:gd name="T97" fmla="*/ 2 h 494"/>
                  <a:gd name="T98" fmla="*/ 2 w 489"/>
                  <a:gd name="T99" fmla="*/ 2 h 494"/>
                  <a:gd name="T100" fmla="*/ 2 w 489"/>
                  <a:gd name="T101" fmla="*/ 2 h 494"/>
                  <a:gd name="T102" fmla="*/ 2 w 489"/>
                  <a:gd name="T103" fmla="*/ 2 h 494"/>
                  <a:gd name="T104" fmla="*/ 2 w 489"/>
                  <a:gd name="T105" fmla="*/ 2 h 494"/>
                  <a:gd name="T106" fmla="*/ 2 w 489"/>
                  <a:gd name="T107" fmla="*/ 0 h 494"/>
                  <a:gd name="T108" fmla="*/ 2 w 489"/>
                  <a:gd name="T109" fmla="*/ 2 h 494"/>
                  <a:gd name="T110" fmla="*/ 2 w 489"/>
                  <a:gd name="T111" fmla="*/ 2 h 494"/>
                  <a:gd name="T112" fmla="*/ 2 w 489"/>
                  <a:gd name="T113" fmla="*/ 2 h 494"/>
                  <a:gd name="T114" fmla="*/ 2 w 489"/>
                  <a:gd name="T115" fmla="*/ 2 h 494"/>
                  <a:gd name="T116" fmla="*/ 2 w 489"/>
                  <a:gd name="T117" fmla="*/ 2 h 494"/>
                  <a:gd name="T118" fmla="*/ 2 w 489"/>
                  <a:gd name="T119" fmla="*/ 2 h 494"/>
                  <a:gd name="T120" fmla="*/ 2 w 489"/>
                  <a:gd name="T121" fmla="*/ 2 h 4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9"/>
                  <a:gd name="T184" fmla="*/ 0 h 494"/>
                  <a:gd name="T185" fmla="*/ 489 w 489"/>
                  <a:gd name="T186" fmla="*/ 494 h 4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9" h="494">
                    <a:moveTo>
                      <a:pt x="486" y="62"/>
                    </a:moveTo>
                    <a:lnTo>
                      <a:pt x="470" y="78"/>
                    </a:lnTo>
                    <a:lnTo>
                      <a:pt x="449" y="101"/>
                    </a:lnTo>
                    <a:lnTo>
                      <a:pt x="425" y="126"/>
                    </a:lnTo>
                    <a:lnTo>
                      <a:pt x="397" y="152"/>
                    </a:lnTo>
                    <a:lnTo>
                      <a:pt x="371" y="177"/>
                    </a:lnTo>
                    <a:lnTo>
                      <a:pt x="347" y="200"/>
                    </a:lnTo>
                    <a:lnTo>
                      <a:pt x="326" y="218"/>
                    </a:lnTo>
                    <a:lnTo>
                      <a:pt x="312" y="231"/>
                    </a:lnTo>
                    <a:lnTo>
                      <a:pt x="289" y="251"/>
                    </a:lnTo>
                    <a:lnTo>
                      <a:pt x="267" y="272"/>
                    </a:lnTo>
                    <a:lnTo>
                      <a:pt x="242" y="292"/>
                    </a:lnTo>
                    <a:lnTo>
                      <a:pt x="220" y="315"/>
                    </a:lnTo>
                    <a:lnTo>
                      <a:pt x="195" y="338"/>
                    </a:lnTo>
                    <a:lnTo>
                      <a:pt x="171" y="360"/>
                    </a:lnTo>
                    <a:lnTo>
                      <a:pt x="146" y="385"/>
                    </a:lnTo>
                    <a:lnTo>
                      <a:pt x="120" y="412"/>
                    </a:lnTo>
                    <a:lnTo>
                      <a:pt x="105" y="428"/>
                    </a:lnTo>
                    <a:lnTo>
                      <a:pt x="92" y="443"/>
                    </a:lnTo>
                    <a:lnTo>
                      <a:pt x="84" y="455"/>
                    </a:lnTo>
                    <a:lnTo>
                      <a:pt x="75" y="465"/>
                    </a:lnTo>
                    <a:lnTo>
                      <a:pt x="68" y="474"/>
                    </a:lnTo>
                    <a:lnTo>
                      <a:pt x="61" y="480"/>
                    </a:lnTo>
                    <a:lnTo>
                      <a:pt x="52" y="488"/>
                    </a:lnTo>
                    <a:lnTo>
                      <a:pt x="44" y="494"/>
                    </a:lnTo>
                    <a:lnTo>
                      <a:pt x="32" y="494"/>
                    </a:lnTo>
                    <a:lnTo>
                      <a:pt x="18" y="484"/>
                    </a:lnTo>
                    <a:lnTo>
                      <a:pt x="5" y="467"/>
                    </a:lnTo>
                    <a:lnTo>
                      <a:pt x="0" y="451"/>
                    </a:lnTo>
                    <a:lnTo>
                      <a:pt x="4" y="434"/>
                    </a:lnTo>
                    <a:lnTo>
                      <a:pt x="9" y="422"/>
                    </a:lnTo>
                    <a:lnTo>
                      <a:pt x="14" y="410"/>
                    </a:lnTo>
                    <a:lnTo>
                      <a:pt x="23" y="402"/>
                    </a:lnTo>
                    <a:lnTo>
                      <a:pt x="32" y="391"/>
                    </a:lnTo>
                    <a:lnTo>
                      <a:pt x="44" y="379"/>
                    </a:lnTo>
                    <a:lnTo>
                      <a:pt x="58" y="364"/>
                    </a:lnTo>
                    <a:lnTo>
                      <a:pt x="73" y="346"/>
                    </a:lnTo>
                    <a:lnTo>
                      <a:pt x="91" y="325"/>
                    </a:lnTo>
                    <a:lnTo>
                      <a:pt x="112" y="303"/>
                    </a:lnTo>
                    <a:lnTo>
                      <a:pt x="132" y="278"/>
                    </a:lnTo>
                    <a:lnTo>
                      <a:pt x="153" y="255"/>
                    </a:lnTo>
                    <a:lnTo>
                      <a:pt x="178" y="231"/>
                    </a:lnTo>
                    <a:lnTo>
                      <a:pt x="202" y="206"/>
                    </a:lnTo>
                    <a:lnTo>
                      <a:pt x="227" y="181"/>
                    </a:lnTo>
                    <a:lnTo>
                      <a:pt x="253" y="156"/>
                    </a:lnTo>
                    <a:lnTo>
                      <a:pt x="277" y="132"/>
                    </a:lnTo>
                    <a:lnTo>
                      <a:pt x="303" y="109"/>
                    </a:lnTo>
                    <a:lnTo>
                      <a:pt x="327" y="86"/>
                    </a:lnTo>
                    <a:lnTo>
                      <a:pt x="354" y="66"/>
                    </a:lnTo>
                    <a:lnTo>
                      <a:pt x="378" y="47"/>
                    </a:lnTo>
                    <a:lnTo>
                      <a:pt x="402" y="31"/>
                    </a:lnTo>
                    <a:lnTo>
                      <a:pt x="425" y="14"/>
                    </a:lnTo>
                    <a:lnTo>
                      <a:pt x="446" y="2"/>
                    </a:lnTo>
                    <a:lnTo>
                      <a:pt x="460" y="0"/>
                    </a:lnTo>
                    <a:lnTo>
                      <a:pt x="474" y="6"/>
                    </a:lnTo>
                    <a:lnTo>
                      <a:pt x="484" y="16"/>
                    </a:lnTo>
                    <a:lnTo>
                      <a:pt x="489" y="31"/>
                    </a:lnTo>
                    <a:lnTo>
                      <a:pt x="489" y="35"/>
                    </a:lnTo>
                    <a:lnTo>
                      <a:pt x="489" y="45"/>
                    </a:lnTo>
                    <a:lnTo>
                      <a:pt x="488" y="55"/>
                    </a:lnTo>
                    <a:lnTo>
                      <a:pt x="486" y="62"/>
                    </a:lnTo>
                    <a:close/>
                  </a:path>
                </a:pathLst>
              </a:custGeom>
              <a:solidFill>
                <a:srgbClr val="ABD0E7"/>
              </a:solidFill>
              <a:ln w="9525">
                <a:noFill/>
                <a:round/>
                <a:headEnd/>
                <a:tailEnd/>
              </a:ln>
            </p:spPr>
            <p:txBody>
              <a:bodyPr/>
              <a:lstStyle/>
              <a:p>
                <a:endParaRPr lang="zh-TW" altLang="en-US"/>
              </a:p>
            </p:txBody>
          </p:sp>
          <p:sp>
            <p:nvSpPr>
              <p:cNvPr id="29" name="Freeform 101"/>
              <p:cNvSpPr>
                <a:spLocks/>
              </p:cNvSpPr>
              <p:nvPr/>
            </p:nvSpPr>
            <p:spPr bwMode="auto">
              <a:xfrm>
                <a:off x="4710" y="1450"/>
                <a:ext cx="823" cy="1085"/>
              </a:xfrm>
              <a:custGeom>
                <a:avLst/>
                <a:gdLst>
                  <a:gd name="T0" fmla="*/ 2 w 1097"/>
                  <a:gd name="T1" fmla="*/ 2 h 1427"/>
                  <a:gd name="T2" fmla="*/ 2 w 1097"/>
                  <a:gd name="T3" fmla="*/ 2 h 1427"/>
                  <a:gd name="T4" fmla="*/ 2 w 1097"/>
                  <a:gd name="T5" fmla="*/ 2 h 1427"/>
                  <a:gd name="T6" fmla="*/ 2 w 1097"/>
                  <a:gd name="T7" fmla="*/ 2 h 1427"/>
                  <a:gd name="T8" fmla="*/ 2 w 1097"/>
                  <a:gd name="T9" fmla="*/ 2 h 1427"/>
                  <a:gd name="T10" fmla="*/ 2 w 1097"/>
                  <a:gd name="T11" fmla="*/ 2 h 1427"/>
                  <a:gd name="T12" fmla="*/ 2 w 1097"/>
                  <a:gd name="T13" fmla="*/ 2 h 1427"/>
                  <a:gd name="T14" fmla="*/ 2 w 1097"/>
                  <a:gd name="T15" fmla="*/ 2 h 1427"/>
                  <a:gd name="T16" fmla="*/ 2 w 1097"/>
                  <a:gd name="T17" fmla="*/ 2 h 1427"/>
                  <a:gd name="T18" fmla="*/ 2 w 1097"/>
                  <a:gd name="T19" fmla="*/ 2 h 1427"/>
                  <a:gd name="T20" fmla="*/ 2 w 1097"/>
                  <a:gd name="T21" fmla="*/ 2 h 1427"/>
                  <a:gd name="T22" fmla="*/ 2 w 1097"/>
                  <a:gd name="T23" fmla="*/ 2 h 1427"/>
                  <a:gd name="T24" fmla="*/ 2 w 1097"/>
                  <a:gd name="T25" fmla="*/ 2 h 1427"/>
                  <a:gd name="T26" fmla="*/ 2 w 1097"/>
                  <a:gd name="T27" fmla="*/ 2 h 1427"/>
                  <a:gd name="T28" fmla="*/ 2 w 1097"/>
                  <a:gd name="T29" fmla="*/ 2 h 1427"/>
                  <a:gd name="T30" fmla="*/ 2 w 1097"/>
                  <a:gd name="T31" fmla="*/ 2 h 1427"/>
                  <a:gd name="T32" fmla="*/ 2 w 1097"/>
                  <a:gd name="T33" fmla="*/ 2 h 1427"/>
                  <a:gd name="T34" fmla="*/ 0 w 1097"/>
                  <a:gd name="T35" fmla="*/ 2 h 1427"/>
                  <a:gd name="T36" fmla="*/ 2 w 1097"/>
                  <a:gd name="T37" fmla="*/ 2 h 1427"/>
                  <a:gd name="T38" fmla="*/ 2 w 1097"/>
                  <a:gd name="T39" fmla="*/ 2 h 1427"/>
                  <a:gd name="T40" fmla="*/ 2 w 1097"/>
                  <a:gd name="T41" fmla="*/ 2 h 1427"/>
                  <a:gd name="T42" fmla="*/ 2 w 1097"/>
                  <a:gd name="T43" fmla="*/ 2 h 1427"/>
                  <a:gd name="T44" fmla="*/ 2 w 1097"/>
                  <a:gd name="T45" fmla="*/ 2 h 1427"/>
                  <a:gd name="T46" fmla="*/ 2 w 1097"/>
                  <a:gd name="T47" fmla="*/ 2 h 1427"/>
                  <a:gd name="T48" fmla="*/ 2 w 1097"/>
                  <a:gd name="T49" fmla="*/ 0 h 1427"/>
                  <a:gd name="T50" fmla="*/ 2 w 1097"/>
                  <a:gd name="T51" fmla="*/ 2 h 1427"/>
                  <a:gd name="T52" fmla="*/ 2 w 1097"/>
                  <a:gd name="T53" fmla="*/ 2 h 1427"/>
                  <a:gd name="T54" fmla="*/ 2 w 1097"/>
                  <a:gd name="T55" fmla="*/ 2 h 1427"/>
                  <a:gd name="T56" fmla="*/ 2 w 1097"/>
                  <a:gd name="T57" fmla="*/ 2 h 1427"/>
                  <a:gd name="T58" fmla="*/ 2 w 1097"/>
                  <a:gd name="T59" fmla="*/ 2 h 1427"/>
                  <a:gd name="T60" fmla="*/ 2 w 1097"/>
                  <a:gd name="T61" fmla="*/ 2 h 1427"/>
                  <a:gd name="T62" fmla="*/ 2 w 1097"/>
                  <a:gd name="T63" fmla="*/ 2 h 14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97"/>
                  <a:gd name="T97" fmla="*/ 0 h 1427"/>
                  <a:gd name="T98" fmla="*/ 1097 w 1097"/>
                  <a:gd name="T99" fmla="*/ 1427 h 14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97" h="1427">
                    <a:moveTo>
                      <a:pt x="1078" y="361"/>
                    </a:moveTo>
                    <a:lnTo>
                      <a:pt x="1092" y="433"/>
                    </a:lnTo>
                    <a:lnTo>
                      <a:pt x="1097" y="509"/>
                    </a:lnTo>
                    <a:lnTo>
                      <a:pt x="1097" y="589"/>
                    </a:lnTo>
                    <a:lnTo>
                      <a:pt x="1088" y="672"/>
                    </a:lnTo>
                    <a:lnTo>
                      <a:pt x="1073" y="754"/>
                    </a:lnTo>
                    <a:lnTo>
                      <a:pt x="1050" y="838"/>
                    </a:lnTo>
                    <a:lnTo>
                      <a:pt x="1020" y="923"/>
                    </a:lnTo>
                    <a:lnTo>
                      <a:pt x="982" y="1005"/>
                    </a:lnTo>
                    <a:lnTo>
                      <a:pt x="949" y="1067"/>
                    </a:lnTo>
                    <a:lnTo>
                      <a:pt x="912" y="1125"/>
                    </a:lnTo>
                    <a:lnTo>
                      <a:pt x="878" y="1174"/>
                    </a:lnTo>
                    <a:lnTo>
                      <a:pt x="839" y="1219"/>
                    </a:lnTo>
                    <a:lnTo>
                      <a:pt x="801" y="1261"/>
                    </a:lnTo>
                    <a:lnTo>
                      <a:pt x="763" y="1296"/>
                    </a:lnTo>
                    <a:lnTo>
                      <a:pt x="723" y="1326"/>
                    </a:lnTo>
                    <a:lnTo>
                      <a:pt x="681" y="1351"/>
                    </a:lnTo>
                    <a:lnTo>
                      <a:pt x="639" y="1374"/>
                    </a:lnTo>
                    <a:lnTo>
                      <a:pt x="596" y="1390"/>
                    </a:lnTo>
                    <a:lnTo>
                      <a:pt x="554" y="1405"/>
                    </a:lnTo>
                    <a:lnTo>
                      <a:pt x="508" y="1415"/>
                    </a:lnTo>
                    <a:lnTo>
                      <a:pt x="465" y="1423"/>
                    </a:lnTo>
                    <a:lnTo>
                      <a:pt x="420" y="1427"/>
                    </a:lnTo>
                    <a:lnTo>
                      <a:pt x="374" y="1427"/>
                    </a:lnTo>
                    <a:lnTo>
                      <a:pt x="327" y="1427"/>
                    </a:lnTo>
                    <a:lnTo>
                      <a:pt x="267" y="1415"/>
                    </a:lnTo>
                    <a:lnTo>
                      <a:pt x="211" y="1388"/>
                    </a:lnTo>
                    <a:lnTo>
                      <a:pt x="162" y="1347"/>
                    </a:lnTo>
                    <a:lnTo>
                      <a:pt x="120" y="1291"/>
                    </a:lnTo>
                    <a:lnTo>
                      <a:pt x="84" y="1228"/>
                    </a:lnTo>
                    <a:lnTo>
                      <a:pt x="56" y="1151"/>
                    </a:lnTo>
                    <a:lnTo>
                      <a:pt x="32" y="1071"/>
                    </a:lnTo>
                    <a:lnTo>
                      <a:pt x="16" y="983"/>
                    </a:lnTo>
                    <a:lnTo>
                      <a:pt x="4" y="892"/>
                    </a:lnTo>
                    <a:lnTo>
                      <a:pt x="0" y="797"/>
                    </a:lnTo>
                    <a:lnTo>
                      <a:pt x="0" y="702"/>
                    </a:lnTo>
                    <a:lnTo>
                      <a:pt x="7" y="610"/>
                    </a:lnTo>
                    <a:lnTo>
                      <a:pt x="21" y="521"/>
                    </a:lnTo>
                    <a:lnTo>
                      <a:pt x="40" y="435"/>
                    </a:lnTo>
                    <a:lnTo>
                      <a:pt x="65" y="356"/>
                    </a:lnTo>
                    <a:lnTo>
                      <a:pt x="94" y="286"/>
                    </a:lnTo>
                    <a:lnTo>
                      <a:pt x="131" y="225"/>
                    </a:lnTo>
                    <a:lnTo>
                      <a:pt x="173" y="171"/>
                    </a:lnTo>
                    <a:lnTo>
                      <a:pt x="218" y="126"/>
                    </a:lnTo>
                    <a:lnTo>
                      <a:pt x="268" y="89"/>
                    </a:lnTo>
                    <a:lnTo>
                      <a:pt x="322" y="58"/>
                    </a:lnTo>
                    <a:lnTo>
                      <a:pt x="378" y="35"/>
                    </a:lnTo>
                    <a:lnTo>
                      <a:pt x="435" y="17"/>
                    </a:lnTo>
                    <a:lnTo>
                      <a:pt x="495" y="6"/>
                    </a:lnTo>
                    <a:lnTo>
                      <a:pt x="552" y="0"/>
                    </a:lnTo>
                    <a:lnTo>
                      <a:pt x="611" y="2"/>
                    </a:lnTo>
                    <a:lnTo>
                      <a:pt x="670" y="6"/>
                    </a:lnTo>
                    <a:lnTo>
                      <a:pt x="726" y="17"/>
                    </a:lnTo>
                    <a:lnTo>
                      <a:pt x="780" y="33"/>
                    </a:lnTo>
                    <a:lnTo>
                      <a:pt x="831" y="52"/>
                    </a:lnTo>
                    <a:lnTo>
                      <a:pt x="878" y="74"/>
                    </a:lnTo>
                    <a:lnTo>
                      <a:pt x="919" y="101"/>
                    </a:lnTo>
                    <a:lnTo>
                      <a:pt x="947" y="124"/>
                    </a:lnTo>
                    <a:lnTo>
                      <a:pt x="973" y="148"/>
                    </a:lnTo>
                    <a:lnTo>
                      <a:pt x="998" y="177"/>
                    </a:lnTo>
                    <a:lnTo>
                      <a:pt x="1019" y="210"/>
                    </a:lnTo>
                    <a:lnTo>
                      <a:pt x="1036" y="245"/>
                    </a:lnTo>
                    <a:lnTo>
                      <a:pt x="1053" y="280"/>
                    </a:lnTo>
                    <a:lnTo>
                      <a:pt x="1067" y="319"/>
                    </a:lnTo>
                    <a:lnTo>
                      <a:pt x="1078" y="361"/>
                    </a:lnTo>
                    <a:close/>
                  </a:path>
                </a:pathLst>
              </a:custGeom>
              <a:solidFill>
                <a:srgbClr val="FF997F"/>
              </a:solidFill>
              <a:ln w="9525">
                <a:noFill/>
                <a:round/>
                <a:headEnd/>
                <a:tailEnd/>
              </a:ln>
            </p:spPr>
            <p:txBody>
              <a:bodyPr/>
              <a:lstStyle/>
              <a:p>
                <a:endParaRPr lang="zh-TW" altLang="en-US"/>
              </a:p>
            </p:txBody>
          </p:sp>
          <p:sp>
            <p:nvSpPr>
              <p:cNvPr id="30" name="Freeform 102"/>
              <p:cNvSpPr>
                <a:spLocks/>
              </p:cNvSpPr>
              <p:nvPr/>
            </p:nvSpPr>
            <p:spPr bwMode="auto">
              <a:xfrm>
                <a:off x="4743" y="1653"/>
                <a:ext cx="631" cy="823"/>
              </a:xfrm>
              <a:custGeom>
                <a:avLst/>
                <a:gdLst>
                  <a:gd name="T0" fmla="*/ 2 w 840"/>
                  <a:gd name="T1" fmla="*/ 2 h 1083"/>
                  <a:gd name="T2" fmla="*/ 2 w 840"/>
                  <a:gd name="T3" fmla="*/ 2 h 1083"/>
                  <a:gd name="T4" fmla="*/ 2 w 840"/>
                  <a:gd name="T5" fmla="*/ 2 h 1083"/>
                  <a:gd name="T6" fmla="*/ 2 w 840"/>
                  <a:gd name="T7" fmla="*/ 2 h 1083"/>
                  <a:gd name="T8" fmla="*/ 2 w 840"/>
                  <a:gd name="T9" fmla="*/ 2 h 1083"/>
                  <a:gd name="T10" fmla="*/ 2 w 840"/>
                  <a:gd name="T11" fmla="*/ 2 h 1083"/>
                  <a:gd name="T12" fmla="*/ 2 w 840"/>
                  <a:gd name="T13" fmla="*/ 2 h 1083"/>
                  <a:gd name="T14" fmla="*/ 2 w 840"/>
                  <a:gd name="T15" fmla="*/ 2 h 1083"/>
                  <a:gd name="T16" fmla="*/ 2 w 840"/>
                  <a:gd name="T17" fmla="*/ 2 h 1083"/>
                  <a:gd name="T18" fmla="*/ 2 w 840"/>
                  <a:gd name="T19" fmla="*/ 2 h 1083"/>
                  <a:gd name="T20" fmla="*/ 2 w 840"/>
                  <a:gd name="T21" fmla="*/ 2 h 1083"/>
                  <a:gd name="T22" fmla="*/ 2 w 840"/>
                  <a:gd name="T23" fmla="*/ 2 h 1083"/>
                  <a:gd name="T24" fmla="*/ 2 w 840"/>
                  <a:gd name="T25" fmla="*/ 2 h 1083"/>
                  <a:gd name="T26" fmla="*/ 2 w 840"/>
                  <a:gd name="T27" fmla="*/ 2 h 1083"/>
                  <a:gd name="T28" fmla="*/ 2 w 840"/>
                  <a:gd name="T29" fmla="*/ 2 h 1083"/>
                  <a:gd name="T30" fmla="*/ 2 w 840"/>
                  <a:gd name="T31" fmla="*/ 2 h 1083"/>
                  <a:gd name="T32" fmla="*/ 2 w 840"/>
                  <a:gd name="T33" fmla="*/ 2 h 1083"/>
                  <a:gd name="T34" fmla="*/ 2 w 840"/>
                  <a:gd name="T35" fmla="*/ 2 h 1083"/>
                  <a:gd name="T36" fmla="*/ 2 w 840"/>
                  <a:gd name="T37" fmla="*/ 2 h 1083"/>
                  <a:gd name="T38" fmla="*/ 2 w 840"/>
                  <a:gd name="T39" fmla="*/ 2 h 1083"/>
                  <a:gd name="T40" fmla="*/ 2 w 840"/>
                  <a:gd name="T41" fmla="*/ 2 h 1083"/>
                  <a:gd name="T42" fmla="*/ 2 w 840"/>
                  <a:gd name="T43" fmla="*/ 2 h 1083"/>
                  <a:gd name="T44" fmla="*/ 2 w 840"/>
                  <a:gd name="T45" fmla="*/ 2 h 1083"/>
                  <a:gd name="T46" fmla="*/ 2 w 840"/>
                  <a:gd name="T47" fmla="*/ 2 h 1083"/>
                  <a:gd name="T48" fmla="*/ 2 w 840"/>
                  <a:gd name="T49" fmla="*/ 2 h 1083"/>
                  <a:gd name="T50" fmla="*/ 2 w 840"/>
                  <a:gd name="T51" fmla="*/ 2 h 1083"/>
                  <a:gd name="T52" fmla="*/ 0 w 840"/>
                  <a:gd name="T53" fmla="*/ 2 h 1083"/>
                  <a:gd name="T54" fmla="*/ 0 w 840"/>
                  <a:gd name="T55" fmla="*/ 2 h 1083"/>
                  <a:gd name="T56" fmla="*/ 2 w 840"/>
                  <a:gd name="T57" fmla="*/ 2 h 1083"/>
                  <a:gd name="T58" fmla="*/ 2 w 840"/>
                  <a:gd name="T59" fmla="*/ 2 h 1083"/>
                  <a:gd name="T60" fmla="*/ 2 w 840"/>
                  <a:gd name="T61" fmla="*/ 2 h 1083"/>
                  <a:gd name="T62" fmla="*/ 2 w 840"/>
                  <a:gd name="T63" fmla="*/ 2 h 1083"/>
                  <a:gd name="T64" fmla="*/ 2 w 840"/>
                  <a:gd name="T65" fmla="*/ 2 h 1083"/>
                  <a:gd name="T66" fmla="*/ 2 w 840"/>
                  <a:gd name="T67" fmla="*/ 2 h 1083"/>
                  <a:gd name="T68" fmla="*/ 2 w 840"/>
                  <a:gd name="T69" fmla="*/ 2 h 1083"/>
                  <a:gd name="T70" fmla="*/ 2 w 840"/>
                  <a:gd name="T71" fmla="*/ 2 h 1083"/>
                  <a:gd name="T72" fmla="*/ 2 w 840"/>
                  <a:gd name="T73" fmla="*/ 2 h 1083"/>
                  <a:gd name="T74" fmla="*/ 2 w 840"/>
                  <a:gd name="T75" fmla="*/ 2 h 1083"/>
                  <a:gd name="T76" fmla="*/ 2 w 840"/>
                  <a:gd name="T77" fmla="*/ 2 h 1083"/>
                  <a:gd name="T78" fmla="*/ 2 w 840"/>
                  <a:gd name="T79" fmla="*/ 2 h 1083"/>
                  <a:gd name="T80" fmla="*/ 2 w 840"/>
                  <a:gd name="T81" fmla="*/ 2 h 1083"/>
                  <a:gd name="T82" fmla="*/ 2 w 840"/>
                  <a:gd name="T83" fmla="*/ 0 h 1083"/>
                  <a:gd name="T84" fmla="*/ 2 w 840"/>
                  <a:gd name="T85" fmla="*/ 0 h 1083"/>
                  <a:gd name="T86" fmla="*/ 2 w 840"/>
                  <a:gd name="T87" fmla="*/ 2 h 1083"/>
                  <a:gd name="T88" fmla="*/ 2 w 840"/>
                  <a:gd name="T89" fmla="*/ 2 h 1083"/>
                  <a:gd name="T90" fmla="*/ 2 w 840"/>
                  <a:gd name="T91" fmla="*/ 2 h 1083"/>
                  <a:gd name="T92" fmla="*/ 2 w 840"/>
                  <a:gd name="T93" fmla="*/ 2 h 1083"/>
                  <a:gd name="T94" fmla="*/ 2 w 840"/>
                  <a:gd name="T95" fmla="*/ 2 h 1083"/>
                  <a:gd name="T96" fmla="*/ 2 w 840"/>
                  <a:gd name="T97" fmla="*/ 2 h 1083"/>
                  <a:gd name="T98" fmla="*/ 2 w 840"/>
                  <a:gd name="T99" fmla="*/ 2 h 1083"/>
                  <a:gd name="T100" fmla="*/ 2 w 840"/>
                  <a:gd name="T101" fmla="*/ 2 h 1083"/>
                  <a:gd name="T102" fmla="*/ 2 w 840"/>
                  <a:gd name="T103" fmla="*/ 2 h 1083"/>
                  <a:gd name="T104" fmla="*/ 2 w 840"/>
                  <a:gd name="T105" fmla="*/ 2 h 1083"/>
                  <a:gd name="T106" fmla="*/ 2 w 840"/>
                  <a:gd name="T107" fmla="*/ 2 h 1083"/>
                  <a:gd name="T108" fmla="*/ 2 w 840"/>
                  <a:gd name="T109" fmla="*/ 2 h 1083"/>
                  <a:gd name="T110" fmla="*/ 2 w 840"/>
                  <a:gd name="T111" fmla="*/ 2 h 1083"/>
                  <a:gd name="T112" fmla="*/ 2 w 840"/>
                  <a:gd name="T113" fmla="*/ 2 h 10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0"/>
                  <a:gd name="T172" fmla="*/ 0 h 1083"/>
                  <a:gd name="T173" fmla="*/ 840 w 840"/>
                  <a:gd name="T174" fmla="*/ 1083 h 108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0" h="1083">
                    <a:moveTo>
                      <a:pt x="752" y="762"/>
                    </a:moveTo>
                    <a:lnTo>
                      <a:pt x="726" y="809"/>
                    </a:lnTo>
                    <a:lnTo>
                      <a:pt x="700" y="852"/>
                    </a:lnTo>
                    <a:lnTo>
                      <a:pt x="672" y="892"/>
                    </a:lnTo>
                    <a:lnTo>
                      <a:pt x="643" y="925"/>
                    </a:lnTo>
                    <a:lnTo>
                      <a:pt x="615" y="955"/>
                    </a:lnTo>
                    <a:lnTo>
                      <a:pt x="584" y="982"/>
                    </a:lnTo>
                    <a:lnTo>
                      <a:pt x="554" y="1005"/>
                    </a:lnTo>
                    <a:lnTo>
                      <a:pt x="523" y="1025"/>
                    </a:lnTo>
                    <a:lnTo>
                      <a:pt x="490" y="1042"/>
                    </a:lnTo>
                    <a:lnTo>
                      <a:pt x="457" y="1054"/>
                    </a:lnTo>
                    <a:lnTo>
                      <a:pt x="423" y="1067"/>
                    </a:lnTo>
                    <a:lnTo>
                      <a:pt x="390" y="1073"/>
                    </a:lnTo>
                    <a:lnTo>
                      <a:pt x="356" y="1079"/>
                    </a:lnTo>
                    <a:lnTo>
                      <a:pt x="321" y="1083"/>
                    </a:lnTo>
                    <a:lnTo>
                      <a:pt x="286" y="1083"/>
                    </a:lnTo>
                    <a:lnTo>
                      <a:pt x="251" y="1083"/>
                    </a:lnTo>
                    <a:lnTo>
                      <a:pt x="204" y="1075"/>
                    </a:lnTo>
                    <a:lnTo>
                      <a:pt x="162" y="1054"/>
                    </a:lnTo>
                    <a:lnTo>
                      <a:pt x="124" y="1021"/>
                    </a:lnTo>
                    <a:lnTo>
                      <a:pt x="93" y="980"/>
                    </a:lnTo>
                    <a:lnTo>
                      <a:pt x="65" y="931"/>
                    </a:lnTo>
                    <a:lnTo>
                      <a:pt x="42" y="875"/>
                    </a:lnTo>
                    <a:lnTo>
                      <a:pt x="25" y="811"/>
                    </a:lnTo>
                    <a:lnTo>
                      <a:pt x="13" y="745"/>
                    </a:lnTo>
                    <a:lnTo>
                      <a:pt x="4" y="675"/>
                    </a:lnTo>
                    <a:lnTo>
                      <a:pt x="0" y="605"/>
                    </a:lnTo>
                    <a:lnTo>
                      <a:pt x="0" y="533"/>
                    </a:lnTo>
                    <a:lnTo>
                      <a:pt x="6" y="461"/>
                    </a:lnTo>
                    <a:lnTo>
                      <a:pt x="16" y="393"/>
                    </a:lnTo>
                    <a:lnTo>
                      <a:pt x="30" y="329"/>
                    </a:lnTo>
                    <a:lnTo>
                      <a:pt x="49" y="270"/>
                    </a:lnTo>
                    <a:lnTo>
                      <a:pt x="72" y="216"/>
                    </a:lnTo>
                    <a:lnTo>
                      <a:pt x="100" y="169"/>
                    </a:lnTo>
                    <a:lnTo>
                      <a:pt x="131" y="130"/>
                    </a:lnTo>
                    <a:lnTo>
                      <a:pt x="166" y="95"/>
                    </a:lnTo>
                    <a:lnTo>
                      <a:pt x="206" y="66"/>
                    </a:lnTo>
                    <a:lnTo>
                      <a:pt x="246" y="43"/>
                    </a:lnTo>
                    <a:lnTo>
                      <a:pt x="289" y="25"/>
                    </a:lnTo>
                    <a:lnTo>
                      <a:pt x="333" y="12"/>
                    </a:lnTo>
                    <a:lnTo>
                      <a:pt x="378" y="4"/>
                    </a:lnTo>
                    <a:lnTo>
                      <a:pt x="423" y="0"/>
                    </a:lnTo>
                    <a:lnTo>
                      <a:pt x="469" y="0"/>
                    </a:lnTo>
                    <a:lnTo>
                      <a:pt x="512" y="4"/>
                    </a:lnTo>
                    <a:lnTo>
                      <a:pt x="556" y="12"/>
                    </a:lnTo>
                    <a:lnTo>
                      <a:pt x="598" y="22"/>
                    </a:lnTo>
                    <a:lnTo>
                      <a:pt x="636" y="39"/>
                    </a:lnTo>
                    <a:lnTo>
                      <a:pt x="671" y="55"/>
                    </a:lnTo>
                    <a:lnTo>
                      <a:pt x="704" y="76"/>
                    </a:lnTo>
                    <a:lnTo>
                      <a:pt x="758" y="127"/>
                    </a:lnTo>
                    <a:lnTo>
                      <a:pt x="799" y="193"/>
                    </a:lnTo>
                    <a:lnTo>
                      <a:pt x="826" y="274"/>
                    </a:lnTo>
                    <a:lnTo>
                      <a:pt x="840" y="362"/>
                    </a:lnTo>
                    <a:lnTo>
                      <a:pt x="840" y="459"/>
                    </a:lnTo>
                    <a:lnTo>
                      <a:pt x="826" y="560"/>
                    </a:lnTo>
                    <a:lnTo>
                      <a:pt x="796" y="661"/>
                    </a:lnTo>
                    <a:lnTo>
                      <a:pt x="752" y="762"/>
                    </a:lnTo>
                    <a:close/>
                  </a:path>
                </a:pathLst>
              </a:custGeom>
              <a:solidFill>
                <a:srgbClr val="FFBFA5"/>
              </a:solidFill>
              <a:ln w="9525">
                <a:noFill/>
                <a:round/>
                <a:headEnd/>
                <a:tailEnd/>
              </a:ln>
            </p:spPr>
            <p:txBody>
              <a:bodyPr/>
              <a:lstStyle/>
              <a:p>
                <a:endParaRPr lang="zh-TW" altLang="en-US"/>
              </a:p>
            </p:txBody>
          </p:sp>
          <p:sp>
            <p:nvSpPr>
              <p:cNvPr id="31" name="Freeform 103"/>
              <p:cNvSpPr>
                <a:spLocks/>
              </p:cNvSpPr>
              <p:nvPr/>
            </p:nvSpPr>
            <p:spPr bwMode="auto">
              <a:xfrm>
                <a:off x="4877" y="1815"/>
                <a:ext cx="192" cy="407"/>
              </a:xfrm>
              <a:custGeom>
                <a:avLst/>
                <a:gdLst>
                  <a:gd name="T0" fmla="*/ 0 w 256"/>
                  <a:gd name="T1" fmla="*/ 2 h 535"/>
                  <a:gd name="T2" fmla="*/ 2 w 256"/>
                  <a:gd name="T3" fmla="*/ 2 h 535"/>
                  <a:gd name="T4" fmla="*/ 2 w 256"/>
                  <a:gd name="T5" fmla="*/ 2 h 535"/>
                  <a:gd name="T6" fmla="*/ 2 w 256"/>
                  <a:gd name="T7" fmla="*/ 2 h 535"/>
                  <a:gd name="T8" fmla="*/ 2 w 256"/>
                  <a:gd name="T9" fmla="*/ 2 h 535"/>
                  <a:gd name="T10" fmla="*/ 2 w 256"/>
                  <a:gd name="T11" fmla="*/ 2 h 535"/>
                  <a:gd name="T12" fmla="*/ 2 w 256"/>
                  <a:gd name="T13" fmla="*/ 2 h 535"/>
                  <a:gd name="T14" fmla="*/ 2 w 256"/>
                  <a:gd name="T15" fmla="*/ 2 h 535"/>
                  <a:gd name="T16" fmla="*/ 2 w 256"/>
                  <a:gd name="T17" fmla="*/ 2 h 535"/>
                  <a:gd name="T18" fmla="*/ 2 w 256"/>
                  <a:gd name="T19" fmla="*/ 2 h 535"/>
                  <a:gd name="T20" fmla="*/ 2 w 256"/>
                  <a:gd name="T21" fmla="*/ 2 h 535"/>
                  <a:gd name="T22" fmla="*/ 2 w 256"/>
                  <a:gd name="T23" fmla="*/ 2 h 535"/>
                  <a:gd name="T24" fmla="*/ 2 w 256"/>
                  <a:gd name="T25" fmla="*/ 0 h 535"/>
                  <a:gd name="T26" fmla="*/ 2 w 256"/>
                  <a:gd name="T27" fmla="*/ 2 h 535"/>
                  <a:gd name="T28" fmla="*/ 2 w 256"/>
                  <a:gd name="T29" fmla="*/ 2 h 535"/>
                  <a:gd name="T30" fmla="*/ 2 w 256"/>
                  <a:gd name="T31" fmla="*/ 2 h 535"/>
                  <a:gd name="T32" fmla="*/ 2 w 256"/>
                  <a:gd name="T33" fmla="*/ 2 h 535"/>
                  <a:gd name="T34" fmla="*/ 2 w 256"/>
                  <a:gd name="T35" fmla="*/ 2 h 535"/>
                  <a:gd name="T36" fmla="*/ 2 w 256"/>
                  <a:gd name="T37" fmla="*/ 2 h 535"/>
                  <a:gd name="T38" fmla="*/ 2 w 256"/>
                  <a:gd name="T39" fmla="*/ 2 h 535"/>
                  <a:gd name="T40" fmla="*/ 2 w 256"/>
                  <a:gd name="T41" fmla="*/ 2 h 535"/>
                  <a:gd name="T42" fmla="*/ 2 w 256"/>
                  <a:gd name="T43" fmla="*/ 2 h 535"/>
                  <a:gd name="T44" fmla="*/ 2 w 256"/>
                  <a:gd name="T45" fmla="*/ 2 h 535"/>
                  <a:gd name="T46" fmla="*/ 2 w 256"/>
                  <a:gd name="T47" fmla="*/ 2 h 535"/>
                  <a:gd name="T48" fmla="*/ 2 w 256"/>
                  <a:gd name="T49" fmla="*/ 2 h 535"/>
                  <a:gd name="T50" fmla="*/ 2 w 256"/>
                  <a:gd name="T51" fmla="*/ 2 h 535"/>
                  <a:gd name="T52" fmla="*/ 2 w 256"/>
                  <a:gd name="T53" fmla="*/ 2 h 535"/>
                  <a:gd name="T54" fmla="*/ 2 w 256"/>
                  <a:gd name="T55" fmla="*/ 2 h 535"/>
                  <a:gd name="T56" fmla="*/ 2 w 256"/>
                  <a:gd name="T57" fmla="*/ 2 h 535"/>
                  <a:gd name="T58" fmla="*/ 2 w 256"/>
                  <a:gd name="T59" fmla="*/ 2 h 535"/>
                  <a:gd name="T60" fmla="*/ 2 w 256"/>
                  <a:gd name="T61" fmla="*/ 2 h 535"/>
                  <a:gd name="T62" fmla="*/ 2 w 256"/>
                  <a:gd name="T63" fmla="*/ 2 h 535"/>
                  <a:gd name="T64" fmla="*/ 2 w 256"/>
                  <a:gd name="T65" fmla="*/ 2 h 535"/>
                  <a:gd name="T66" fmla="*/ 2 w 256"/>
                  <a:gd name="T67" fmla="*/ 2 h 535"/>
                  <a:gd name="T68" fmla="*/ 2 w 256"/>
                  <a:gd name="T69" fmla="*/ 2 h 535"/>
                  <a:gd name="T70" fmla="*/ 2 w 256"/>
                  <a:gd name="T71" fmla="*/ 2 h 535"/>
                  <a:gd name="T72" fmla="*/ 2 w 256"/>
                  <a:gd name="T73" fmla="*/ 2 h 535"/>
                  <a:gd name="T74" fmla="*/ 2 w 256"/>
                  <a:gd name="T75" fmla="*/ 2 h 535"/>
                  <a:gd name="T76" fmla="*/ 2 w 256"/>
                  <a:gd name="T77" fmla="*/ 2 h 535"/>
                  <a:gd name="T78" fmla="*/ 2 w 256"/>
                  <a:gd name="T79" fmla="*/ 2 h 535"/>
                  <a:gd name="T80" fmla="*/ 2 w 256"/>
                  <a:gd name="T81" fmla="*/ 2 h 535"/>
                  <a:gd name="T82" fmla="*/ 2 w 256"/>
                  <a:gd name="T83" fmla="*/ 2 h 535"/>
                  <a:gd name="T84" fmla="*/ 2 w 256"/>
                  <a:gd name="T85" fmla="*/ 2 h 535"/>
                  <a:gd name="T86" fmla="*/ 2 w 256"/>
                  <a:gd name="T87" fmla="*/ 2 h 535"/>
                  <a:gd name="T88" fmla="*/ 0 w 256"/>
                  <a:gd name="T89" fmla="*/ 2 h 5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6"/>
                  <a:gd name="T136" fmla="*/ 0 h 535"/>
                  <a:gd name="T137" fmla="*/ 256 w 256"/>
                  <a:gd name="T138" fmla="*/ 535 h 5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6" h="535">
                    <a:moveTo>
                      <a:pt x="0" y="488"/>
                    </a:moveTo>
                    <a:lnTo>
                      <a:pt x="49" y="408"/>
                    </a:lnTo>
                    <a:lnTo>
                      <a:pt x="85" y="336"/>
                    </a:lnTo>
                    <a:lnTo>
                      <a:pt x="115" y="270"/>
                    </a:lnTo>
                    <a:lnTo>
                      <a:pt x="136" y="212"/>
                    </a:lnTo>
                    <a:lnTo>
                      <a:pt x="151" y="163"/>
                    </a:lnTo>
                    <a:lnTo>
                      <a:pt x="160" y="117"/>
                    </a:lnTo>
                    <a:lnTo>
                      <a:pt x="164" y="82"/>
                    </a:lnTo>
                    <a:lnTo>
                      <a:pt x="165" y="51"/>
                    </a:lnTo>
                    <a:lnTo>
                      <a:pt x="164" y="29"/>
                    </a:lnTo>
                    <a:lnTo>
                      <a:pt x="162" y="12"/>
                    </a:lnTo>
                    <a:lnTo>
                      <a:pt x="160" y="4"/>
                    </a:lnTo>
                    <a:lnTo>
                      <a:pt x="158" y="0"/>
                    </a:lnTo>
                    <a:lnTo>
                      <a:pt x="160" y="4"/>
                    </a:lnTo>
                    <a:lnTo>
                      <a:pt x="164" y="14"/>
                    </a:lnTo>
                    <a:lnTo>
                      <a:pt x="174" y="29"/>
                    </a:lnTo>
                    <a:lnTo>
                      <a:pt x="188" y="51"/>
                    </a:lnTo>
                    <a:lnTo>
                      <a:pt x="188" y="64"/>
                    </a:lnTo>
                    <a:lnTo>
                      <a:pt x="185" y="97"/>
                    </a:lnTo>
                    <a:lnTo>
                      <a:pt x="176" y="144"/>
                    </a:lnTo>
                    <a:lnTo>
                      <a:pt x="162" y="204"/>
                    </a:lnTo>
                    <a:lnTo>
                      <a:pt x="143" y="270"/>
                    </a:lnTo>
                    <a:lnTo>
                      <a:pt x="117" y="340"/>
                    </a:lnTo>
                    <a:lnTo>
                      <a:pt x="82" y="408"/>
                    </a:lnTo>
                    <a:lnTo>
                      <a:pt x="40" y="470"/>
                    </a:lnTo>
                    <a:lnTo>
                      <a:pt x="68" y="496"/>
                    </a:lnTo>
                    <a:lnTo>
                      <a:pt x="97" y="513"/>
                    </a:lnTo>
                    <a:lnTo>
                      <a:pt x="127" y="517"/>
                    </a:lnTo>
                    <a:lnTo>
                      <a:pt x="155" y="517"/>
                    </a:lnTo>
                    <a:lnTo>
                      <a:pt x="181" y="511"/>
                    </a:lnTo>
                    <a:lnTo>
                      <a:pt x="205" y="505"/>
                    </a:lnTo>
                    <a:lnTo>
                      <a:pt x="225" y="498"/>
                    </a:lnTo>
                    <a:lnTo>
                      <a:pt x="238" y="496"/>
                    </a:lnTo>
                    <a:lnTo>
                      <a:pt x="244" y="503"/>
                    </a:lnTo>
                    <a:lnTo>
                      <a:pt x="251" y="513"/>
                    </a:lnTo>
                    <a:lnTo>
                      <a:pt x="256" y="525"/>
                    </a:lnTo>
                    <a:lnTo>
                      <a:pt x="256" y="531"/>
                    </a:lnTo>
                    <a:lnTo>
                      <a:pt x="193" y="535"/>
                    </a:lnTo>
                    <a:lnTo>
                      <a:pt x="139" y="533"/>
                    </a:lnTo>
                    <a:lnTo>
                      <a:pt x="94" y="527"/>
                    </a:lnTo>
                    <a:lnTo>
                      <a:pt x="59" y="517"/>
                    </a:lnTo>
                    <a:lnTo>
                      <a:pt x="33" y="507"/>
                    </a:lnTo>
                    <a:lnTo>
                      <a:pt x="14" y="498"/>
                    </a:lnTo>
                    <a:lnTo>
                      <a:pt x="3" y="492"/>
                    </a:lnTo>
                    <a:lnTo>
                      <a:pt x="0" y="488"/>
                    </a:lnTo>
                    <a:close/>
                  </a:path>
                </a:pathLst>
              </a:custGeom>
              <a:solidFill>
                <a:srgbClr val="FF997F"/>
              </a:solidFill>
              <a:ln w="9525">
                <a:noFill/>
                <a:round/>
                <a:headEnd/>
                <a:tailEnd/>
              </a:ln>
            </p:spPr>
            <p:txBody>
              <a:bodyPr/>
              <a:lstStyle/>
              <a:p>
                <a:endParaRPr lang="zh-TW" altLang="en-US"/>
              </a:p>
            </p:txBody>
          </p:sp>
          <p:sp>
            <p:nvSpPr>
              <p:cNvPr id="32" name="Freeform 104"/>
              <p:cNvSpPr>
                <a:spLocks/>
              </p:cNvSpPr>
              <p:nvPr/>
            </p:nvSpPr>
            <p:spPr bwMode="auto">
              <a:xfrm>
                <a:off x="5076" y="1851"/>
                <a:ext cx="351" cy="166"/>
              </a:xfrm>
              <a:custGeom>
                <a:avLst/>
                <a:gdLst>
                  <a:gd name="T0" fmla="*/ 2 w 468"/>
                  <a:gd name="T1" fmla="*/ 2 h 219"/>
                  <a:gd name="T2" fmla="*/ 2 w 468"/>
                  <a:gd name="T3" fmla="*/ 2 h 219"/>
                  <a:gd name="T4" fmla="*/ 2 w 468"/>
                  <a:gd name="T5" fmla="*/ 2 h 219"/>
                  <a:gd name="T6" fmla="*/ 2 w 468"/>
                  <a:gd name="T7" fmla="*/ 2 h 219"/>
                  <a:gd name="T8" fmla="*/ 2 w 468"/>
                  <a:gd name="T9" fmla="*/ 2 h 219"/>
                  <a:gd name="T10" fmla="*/ 2 w 468"/>
                  <a:gd name="T11" fmla="*/ 2 h 219"/>
                  <a:gd name="T12" fmla="*/ 2 w 468"/>
                  <a:gd name="T13" fmla="*/ 2 h 219"/>
                  <a:gd name="T14" fmla="*/ 1 w 468"/>
                  <a:gd name="T15" fmla="*/ 2 h 219"/>
                  <a:gd name="T16" fmla="*/ 0 w 468"/>
                  <a:gd name="T17" fmla="*/ 2 h 219"/>
                  <a:gd name="T18" fmla="*/ 2 w 468"/>
                  <a:gd name="T19" fmla="*/ 2 h 219"/>
                  <a:gd name="T20" fmla="*/ 2 w 468"/>
                  <a:gd name="T21" fmla="*/ 2 h 219"/>
                  <a:gd name="T22" fmla="*/ 2 w 468"/>
                  <a:gd name="T23" fmla="*/ 2 h 219"/>
                  <a:gd name="T24" fmla="*/ 2 w 468"/>
                  <a:gd name="T25" fmla="*/ 2 h 219"/>
                  <a:gd name="T26" fmla="*/ 2 w 468"/>
                  <a:gd name="T27" fmla="*/ 2 h 219"/>
                  <a:gd name="T28" fmla="*/ 2 w 468"/>
                  <a:gd name="T29" fmla="*/ 2 h 219"/>
                  <a:gd name="T30" fmla="*/ 2 w 468"/>
                  <a:gd name="T31" fmla="*/ 2 h 219"/>
                  <a:gd name="T32" fmla="*/ 2 w 468"/>
                  <a:gd name="T33" fmla="*/ 0 h 219"/>
                  <a:gd name="T34" fmla="*/ 2 w 468"/>
                  <a:gd name="T35" fmla="*/ 0 h 219"/>
                  <a:gd name="T36" fmla="*/ 2 w 468"/>
                  <a:gd name="T37" fmla="*/ 2 h 219"/>
                  <a:gd name="T38" fmla="*/ 2 w 468"/>
                  <a:gd name="T39" fmla="*/ 2 h 219"/>
                  <a:gd name="T40" fmla="*/ 2 w 468"/>
                  <a:gd name="T41" fmla="*/ 2 h 219"/>
                  <a:gd name="T42" fmla="*/ 2 w 468"/>
                  <a:gd name="T43" fmla="*/ 2 h 219"/>
                  <a:gd name="T44" fmla="*/ 2 w 468"/>
                  <a:gd name="T45" fmla="*/ 2 h 219"/>
                  <a:gd name="T46" fmla="*/ 2 w 468"/>
                  <a:gd name="T47" fmla="*/ 2 h 219"/>
                  <a:gd name="T48" fmla="*/ 2 w 468"/>
                  <a:gd name="T49" fmla="*/ 2 h 219"/>
                  <a:gd name="T50" fmla="*/ 2 w 468"/>
                  <a:gd name="T51" fmla="*/ 2 h 219"/>
                  <a:gd name="T52" fmla="*/ 2 w 468"/>
                  <a:gd name="T53" fmla="*/ 2 h 219"/>
                  <a:gd name="T54" fmla="*/ 2 w 468"/>
                  <a:gd name="T55" fmla="*/ 2 h 219"/>
                  <a:gd name="T56" fmla="*/ 2 w 468"/>
                  <a:gd name="T57" fmla="*/ 2 h 219"/>
                  <a:gd name="T58" fmla="*/ 2 w 468"/>
                  <a:gd name="T59" fmla="*/ 2 h 219"/>
                  <a:gd name="T60" fmla="*/ 2 w 468"/>
                  <a:gd name="T61" fmla="*/ 2 h 219"/>
                  <a:gd name="T62" fmla="*/ 2 w 468"/>
                  <a:gd name="T63" fmla="*/ 2 h 219"/>
                  <a:gd name="T64" fmla="*/ 2 w 468"/>
                  <a:gd name="T65" fmla="*/ 2 h 219"/>
                  <a:gd name="T66" fmla="*/ 2 w 468"/>
                  <a:gd name="T67" fmla="*/ 2 h 219"/>
                  <a:gd name="T68" fmla="*/ 2 w 468"/>
                  <a:gd name="T69" fmla="*/ 2 h 219"/>
                  <a:gd name="T70" fmla="*/ 2 w 468"/>
                  <a:gd name="T71" fmla="*/ 2 h 219"/>
                  <a:gd name="T72" fmla="*/ 2 w 468"/>
                  <a:gd name="T73" fmla="*/ 2 h 219"/>
                  <a:gd name="T74" fmla="*/ 2 w 468"/>
                  <a:gd name="T75" fmla="*/ 2 h 219"/>
                  <a:gd name="T76" fmla="*/ 2 w 468"/>
                  <a:gd name="T77" fmla="*/ 2 h 219"/>
                  <a:gd name="T78" fmla="*/ 2 w 468"/>
                  <a:gd name="T79" fmla="*/ 2 h 219"/>
                  <a:gd name="T80" fmla="*/ 2 w 468"/>
                  <a:gd name="T81" fmla="*/ 2 h 219"/>
                  <a:gd name="T82" fmla="*/ 2 w 468"/>
                  <a:gd name="T83" fmla="*/ 2 h 219"/>
                  <a:gd name="T84" fmla="*/ 2 w 468"/>
                  <a:gd name="T85" fmla="*/ 2 h 219"/>
                  <a:gd name="T86" fmla="*/ 2 w 468"/>
                  <a:gd name="T87" fmla="*/ 2 h 219"/>
                  <a:gd name="T88" fmla="*/ 2 w 468"/>
                  <a:gd name="T89" fmla="*/ 2 h 219"/>
                  <a:gd name="T90" fmla="*/ 2 w 468"/>
                  <a:gd name="T91" fmla="*/ 2 h 219"/>
                  <a:gd name="T92" fmla="*/ 2 w 468"/>
                  <a:gd name="T93" fmla="*/ 2 h 219"/>
                  <a:gd name="T94" fmla="*/ 2 w 468"/>
                  <a:gd name="T95" fmla="*/ 2 h 219"/>
                  <a:gd name="T96" fmla="*/ 2 w 468"/>
                  <a:gd name="T97" fmla="*/ 2 h 2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8"/>
                  <a:gd name="T148" fmla="*/ 0 h 219"/>
                  <a:gd name="T149" fmla="*/ 468 w 468"/>
                  <a:gd name="T150" fmla="*/ 219 h 2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8" h="219">
                    <a:moveTo>
                      <a:pt x="177" y="217"/>
                    </a:moveTo>
                    <a:lnTo>
                      <a:pt x="132" y="208"/>
                    </a:lnTo>
                    <a:lnTo>
                      <a:pt x="94" y="196"/>
                    </a:lnTo>
                    <a:lnTo>
                      <a:pt x="64" y="182"/>
                    </a:lnTo>
                    <a:lnTo>
                      <a:pt x="40" y="167"/>
                    </a:lnTo>
                    <a:lnTo>
                      <a:pt x="20" y="153"/>
                    </a:lnTo>
                    <a:lnTo>
                      <a:pt x="8" y="140"/>
                    </a:lnTo>
                    <a:lnTo>
                      <a:pt x="1" y="132"/>
                    </a:lnTo>
                    <a:lnTo>
                      <a:pt x="0" y="130"/>
                    </a:lnTo>
                    <a:lnTo>
                      <a:pt x="3" y="124"/>
                    </a:lnTo>
                    <a:lnTo>
                      <a:pt x="14" y="110"/>
                    </a:lnTo>
                    <a:lnTo>
                      <a:pt x="31" y="89"/>
                    </a:lnTo>
                    <a:lnTo>
                      <a:pt x="54" y="66"/>
                    </a:lnTo>
                    <a:lnTo>
                      <a:pt x="81" y="42"/>
                    </a:lnTo>
                    <a:lnTo>
                      <a:pt x="113" y="21"/>
                    </a:lnTo>
                    <a:lnTo>
                      <a:pt x="149" y="7"/>
                    </a:lnTo>
                    <a:lnTo>
                      <a:pt x="189" y="0"/>
                    </a:lnTo>
                    <a:lnTo>
                      <a:pt x="222" y="0"/>
                    </a:lnTo>
                    <a:lnTo>
                      <a:pt x="254" y="7"/>
                    </a:lnTo>
                    <a:lnTo>
                      <a:pt x="283" y="13"/>
                    </a:lnTo>
                    <a:lnTo>
                      <a:pt x="311" y="23"/>
                    </a:lnTo>
                    <a:lnTo>
                      <a:pt x="336" y="33"/>
                    </a:lnTo>
                    <a:lnTo>
                      <a:pt x="358" y="46"/>
                    </a:lnTo>
                    <a:lnTo>
                      <a:pt x="379" y="60"/>
                    </a:lnTo>
                    <a:lnTo>
                      <a:pt x="398" y="75"/>
                    </a:lnTo>
                    <a:lnTo>
                      <a:pt x="414" y="89"/>
                    </a:lnTo>
                    <a:lnTo>
                      <a:pt x="428" y="101"/>
                    </a:lnTo>
                    <a:lnTo>
                      <a:pt x="440" y="116"/>
                    </a:lnTo>
                    <a:lnTo>
                      <a:pt x="450" y="126"/>
                    </a:lnTo>
                    <a:lnTo>
                      <a:pt x="457" y="136"/>
                    </a:lnTo>
                    <a:lnTo>
                      <a:pt x="463" y="145"/>
                    </a:lnTo>
                    <a:lnTo>
                      <a:pt x="466" y="149"/>
                    </a:lnTo>
                    <a:lnTo>
                      <a:pt x="468" y="151"/>
                    </a:lnTo>
                    <a:lnTo>
                      <a:pt x="466" y="151"/>
                    </a:lnTo>
                    <a:lnTo>
                      <a:pt x="463" y="155"/>
                    </a:lnTo>
                    <a:lnTo>
                      <a:pt x="456" y="159"/>
                    </a:lnTo>
                    <a:lnTo>
                      <a:pt x="445" y="163"/>
                    </a:lnTo>
                    <a:lnTo>
                      <a:pt x="433" y="169"/>
                    </a:lnTo>
                    <a:lnTo>
                      <a:pt x="419" y="175"/>
                    </a:lnTo>
                    <a:lnTo>
                      <a:pt x="402" y="184"/>
                    </a:lnTo>
                    <a:lnTo>
                      <a:pt x="383" y="190"/>
                    </a:lnTo>
                    <a:lnTo>
                      <a:pt x="363" y="198"/>
                    </a:lnTo>
                    <a:lnTo>
                      <a:pt x="341" y="204"/>
                    </a:lnTo>
                    <a:lnTo>
                      <a:pt x="316" y="210"/>
                    </a:lnTo>
                    <a:lnTo>
                      <a:pt x="290" y="215"/>
                    </a:lnTo>
                    <a:lnTo>
                      <a:pt x="264" y="217"/>
                    </a:lnTo>
                    <a:lnTo>
                      <a:pt x="236" y="219"/>
                    </a:lnTo>
                    <a:lnTo>
                      <a:pt x="207" y="219"/>
                    </a:lnTo>
                    <a:lnTo>
                      <a:pt x="177" y="217"/>
                    </a:lnTo>
                    <a:close/>
                  </a:path>
                </a:pathLst>
              </a:custGeom>
              <a:solidFill>
                <a:srgbClr val="FF997F"/>
              </a:solidFill>
              <a:ln w="9525">
                <a:noFill/>
                <a:round/>
                <a:headEnd/>
                <a:tailEnd/>
              </a:ln>
            </p:spPr>
            <p:txBody>
              <a:bodyPr/>
              <a:lstStyle/>
              <a:p>
                <a:endParaRPr lang="zh-TW" altLang="en-US"/>
              </a:p>
            </p:txBody>
          </p:sp>
          <p:sp>
            <p:nvSpPr>
              <p:cNvPr id="33" name="Freeform 105"/>
              <p:cNvSpPr>
                <a:spLocks/>
              </p:cNvSpPr>
              <p:nvPr/>
            </p:nvSpPr>
            <p:spPr bwMode="auto">
              <a:xfrm>
                <a:off x="5096" y="1948"/>
                <a:ext cx="292" cy="66"/>
              </a:xfrm>
              <a:custGeom>
                <a:avLst/>
                <a:gdLst>
                  <a:gd name="T0" fmla="*/ 2 w 389"/>
                  <a:gd name="T1" fmla="*/ 2 h 87"/>
                  <a:gd name="T2" fmla="*/ 2 w 389"/>
                  <a:gd name="T3" fmla="*/ 2 h 87"/>
                  <a:gd name="T4" fmla="*/ 2 w 389"/>
                  <a:gd name="T5" fmla="*/ 2 h 87"/>
                  <a:gd name="T6" fmla="*/ 2 w 389"/>
                  <a:gd name="T7" fmla="*/ 2 h 87"/>
                  <a:gd name="T8" fmla="*/ 2 w 389"/>
                  <a:gd name="T9" fmla="*/ 2 h 87"/>
                  <a:gd name="T10" fmla="*/ 2 w 389"/>
                  <a:gd name="T11" fmla="*/ 2 h 87"/>
                  <a:gd name="T12" fmla="*/ 2 w 389"/>
                  <a:gd name="T13" fmla="*/ 2 h 87"/>
                  <a:gd name="T14" fmla="*/ 2 w 389"/>
                  <a:gd name="T15" fmla="*/ 2 h 87"/>
                  <a:gd name="T16" fmla="*/ 2 w 389"/>
                  <a:gd name="T17" fmla="*/ 2 h 87"/>
                  <a:gd name="T18" fmla="*/ 2 w 389"/>
                  <a:gd name="T19" fmla="*/ 2 h 87"/>
                  <a:gd name="T20" fmla="*/ 2 w 389"/>
                  <a:gd name="T21" fmla="*/ 2 h 87"/>
                  <a:gd name="T22" fmla="*/ 2 w 389"/>
                  <a:gd name="T23" fmla="*/ 2 h 87"/>
                  <a:gd name="T24" fmla="*/ 2 w 389"/>
                  <a:gd name="T25" fmla="*/ 2 h 87"/>
                  <a:gd name="T26" fmla="*/ 2 w 389"/>
                  <a:gd name="T27" fmla="*/ 2 h 87"/>
                  <a:gd name="T28" fmla="*/ 2 w 389"/>
                  <a:gd name="T29" fmla="*/ 2 h 87"/>
                  <a:gd name="T30" fmla="*/ 2 w 389"/>
                  <a:gd name="T31" fmla="*/ 2 h 87"/>
                  <a:gd name="T32" fmla="*/ 0 w 389"/>
                  <a:gd name="T33" fmla="*/ 0 h 87"/>
                  <a:gd name="T34" fmla="*/ 2 w 389"/>
                  <a:gd name="T35" fmla="*/ 2 h 87"/>
                  <a:gd name="T36" fmla="*/ 2 w 389"/>
                  <a:gd name="T37" fmla="*/ 2 h 87"/>
                  <a:gd name="T38" fmla="*/ 2 w 389"/>
                  <a:gd name="T39" fmla="*/ 2 h 87"/>
                  <a:gd name="T40" fmla="*/ 2 w 389"/>
                  <a:gd name="T41" fmla="*/ 2 h 87"/>
                  <a:gd name="T42" fmla="*/ 2 w 389"/>
                  <a:gd name="T43" fmla="*/ 2 h 87"/>
                  <a:gd name="T44" fmla="*/ 2 w 389"/>
                  <a:gd name="T45" fmla="*/ 2 h 87"/>
                  <a:gd name="T46" fmla="*/ 2 w 389"/>
                  <a:gd name="T47" fmla="*/ 2 h 87"/>
                  <a:gd name="T48" fmla="*/ 2 w 389"/>
                  <a:gd name="T49" fmla="*/ 2 h 87"/>
                  <a:gd name="T50" fmla="*/ 2 w 389"/>
                  <a:gd name="T51" fmla="*/ 2 h 87"/>
                  <a:gd name="T52" fmla="*/ 2 w 389"/>
                  <a:gd name="T53" fmla="*/ 2 h 87"/>
                  <a:gd name="T54" fmla="*/ 2 w 389"/>
                  <a:gd name="T55" fmla="*/ 2 h 87"/>
                  <a:gd name="T56" fmla="*/ 2 w 389"/>
                  <a:gd name="T57" fmla="*/ 2 h 87"/>
                  <a:gd name="T58" fmla="*/ 2 w 389"/>
                  <a:gd name="T59" fmla="*/ 2 h 87"/>
                  <a:gd name="T60" fmla="*/ 2 w 389"/>
                  <a:gd name="T61" fmla="*/ 2 h 87"/>
                  <a:gd name="T62" fmla="*/ 2 w 389"/>
                  <a:gd name="T63" fmla="*/ 2 h 87"/>
                  <a:gd name="T64" fmla="*/ 2 w 389"/>
                  <a:gd name="T65" fmla="*/ 2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9"/>
                  <a:gd name="T100" fmla="*/ 0 h 87"/>
                  <a:gd name="T101" fmla="*/ 389 w 389"/>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9" h="87">
                    <a:moveTo>
                      <a:pt x="389" y="10"/>
                    </a:moveTo>
                    <a:lnTo>
                      <a:pt x="385" y="12"/>
                    </a:lnTo>
                    <a:lnTo>
                      <a:pt x="378" y="19"/>
                    </a:lnTo>
                    <a:lnTo>
                      <a:pt x="366" y="27"/>
                    </a:lnTo>
                    <a:lnTo>
                      <a:pt x="350" y="35"/>
                    </a:lnTo>
                    <a:lnTo>
                      <a:pt x="331" y="47"/>
                    </a:lnTo>
                    <a:lnTo>
                      <a:pt x="307" y="58"/>
                    </a:lnTo>
                    <a:lnTo>
                      <a:pt x="282" y="68"/>
                    </a:lnTo>
                    <a:lnTo>
                      <a:pt x="255" y="76"/>
                    </a:lnTo>
                    <a:lnTo>
                      <a:pt x="223" y="84"/>
                    </a:lnTo>
                    <a:lnTo>
                      <a:pt x="194" y="87"/>
                    </a:lnTo>
                    <a:lnTo>
                      <a:pt x="161" y="87"/>
                    </a:lnTo>
                    <a:lnTo>
                      <a:pt x="128" y="82"/>
                    </a:lnTo>
                    <a:lnTo>
                      <a:pt x="94" y="72"/>
                    </a:lnTo>
                    <a:lnTo>
                      <a:pt x="63" y="56"/>
                    </a:lnTo>
                    <a:lnTo>
                      <a:pt x="32" y="31"/>
                    </a:lnTo>
                    <a:lnTo>
                      <a:pt x="0" y="0"/>
                    </a:lnTo>
                    <a:lnTo>
                      <a:pt x="2" y="2"/>
                    </a:lnTo>
                    <a:lnTo>
                      <a:pt x="9" y="6"/>
                    </a:lnTo>
                    <a:lnTo>
                      <a:pt x="21" y="12"/>
                    </a:lnTo>
                    <a:lnTo>
                      <a:pt x="37" y="19"/>
                    </a:lnTo>
                    <a:lnTo>
                      <a:pt x="54" y="27"/>
                    </a:lnTo>
                    <a:lnTo>
                      <a:pt x="77" y="37"/>
                    </a:lnTo>
                    <a:lnTo>
                      <a:pt x="101" y="45"/>
                    </a:lnTo>
                    <a:lnTo>
                      <a:pt x="129" y="52"/>
                    </a:lnTo>
                    <a:lnTo>
                      <a:pt x="157" y="58"/>
                    </a:lnTo>
                    <a:lnTo>
                      <a:pt x="188" y="62"/>
                    </a:lnTo>
                    <a:lnTo>
                      <a:pt x="222" y="64"/>
                    </a:lnTo>
                    <a:lnTo>
                      <a:pt x="255" y="62"/>
                    </a:lnTo>
                    <a:lnTo>
                      <a:pt x="288" y="56"/>
                    </a:lnTo>
                    <a:lnTo>
                      <a:pt x="321" y="45"/>
                    </a:lnTo>
                    <a:lnTo>
                      <a:pt x="356" y="31"/>
                    </a:lnTo>
                    <a:lnTo>
                      <a:pt x="389" y="10"/>
                    </a:lnTo>
                    <a:close/>
                  </a:path>
                </a:pathLst>
              </a:custGeom>
              <a:solidFill>
                <a:srgbClr val="000000"/>
              </a:solidFill>
              <a:ln w="9525">
                <a:noFill/>
                <a:round/>
                <a:headEnd/>
                <a:tailEnd/>
              </a:ln>
            </p:spPr>
            <p:txBody>
              <a:bodyPr/>
              <a:lstStyle/>
              <a:p>
                <a:endParaRPr lang="zh-TW" altLang="en-US"/>
              </a:p>
            </p:txBody>
          </p:sp>
          <p:sp>
            <p:nvSpPr>
              <p:cNvPr id="34" name="Freeform 106"/>
              <p:cNvSpPr>
                <a:spLocks/>
              </p:cNvSpPr>
              <p:nvPr/>
            </p:nvSpPr>
            <p:spPr bwMode="auto">
              <a:xfrm>
                <a:off x="5110" y="1778"/>
                <a:ext cx="292" cy="128"/>
              </a:xfrm>
              <a:custGeom>
                <a:avLst/>
                <a:gdLst>
                  <a:gd name="T0" fmla="*/ 0 w 390"/>
                  <a:gd name="T1" fmla="*/ 2 h 168"/>
                  <a:gd name="T2" fmla="*/ 1 w 390"/>
                  <a:gd name="T3" fmla="*/ 2 h 168"/>
                  <a:gd name="T4" fmla="*/ 1 w 390"/>
                  <a:gd name="T5" fmla="*/ 2 h 168"/>
                  <a:gd name="T6" fmla="*/ 1 w 390"/>
                  <a:gd name="T7" fmla="*/ 2 h 168"/>
                  <a:gd name="T8" fmla="*/ 1 w 390"/>
                  <a:gd name="T9" fmla="*/ 2 h 168"/>
                  <a:gd name="T10" fmla="*/ 1 w 390"/>
                  <a:gd name="T11" fmla="*/ 2 h 168"/>
                  <a:gd name="T12" fmla="*/ 1 w 390"/>
                  <a:gd name="T13" fmla="*/ 2 h 168"/>
                  <a:gd name="T14" fmla="*/ 1 w 390"/>
                  <a:gd name="T15" fmla="*/ 2 h 168"/>
                  <a:gd name="T16" fmla="*/ 1 w 390"/>
                  <a:gd name="T17" fmla="*/ 2 h 168"/>
                  <a:gd name="T18" fmla="*/ 1 w 390"/>
                  <a:gd name="T19" fmla="*/ 2 h 168"/>
                  <a:gd name="T20" fmla="*/ 1 w 390"/>
                  <a:gd name="T21" fmla="*/ 2 h 168"/>
                  <a:gd name="T22" fmla="*/ 1 w 390"/>
                  <a:gd name="T23" fmla="*/ 2 h 168"/>
                  <a:gd name="T24" fmla="*/ 1 w 390"/>
                  <a:gd name="T25" fmla="*/ 2 h 168"/>
                  <a:gd name="T26" fmla="*/ 1 w 390"/>
                  <a:gd name="T27" fmla="*/ 2 h 168"/>
                  <a:gd name="T28" fmla="*/ 1 w 390"/>
                  <a:gd name="T29" fmla="*/ 2 h 168"/>
                  <a:gd name="T30" fmla="*/ 1 w 390"/>
                  <a:gd name="T31" fmla="*/ 2 h 168"/>
                  <a:gd name="T32" fmla="*/ 1 w 390"/>
                  <a:gd name="T33" fmla="*/ 2 h 168"/>
                  <a:gd name="T34" fmla="*/ 1 w 390"/>
                  <a:gd name="T35" fmla="*/ 2 h 168"/>
                  <a:gd name="T36" fmla="*/ 1 w 390"/>
                  <a:gd name="T37" fmla="*/ 2 h 168"/>
                  <a:gd name="T38" fmla="*/ 1 w 390"/>
                  <a:gd name="T39" fmla="*/ 2 h 168"/>
                  <a:gd name="T40" fmla="*/ 1 w 390"/>
                  <a:gd name="T41" fmla="*/ 2 h 168"/>
                  <a:gd name="T42" fmla="*/ 1 w 390"/>
                  <a:gd name="T43" fmla="*/ 2 h 168"/>
                  <a:gd name="T44" fmla="*/ 1 w 390"/>
                  <a:gd name="T45" fmla="*/ 2 h 168"/>
                  <a:gd name="T46" fmla="*/ 1 w 390"/>
                  <a:gd name="T47" fmla="*/ 2 h 168"/>
                  <a:gd name="T48" fmla="*/ 1 w 390"/>
                  <a:gd name="T49" fmla="*/ 2 h 168"/>
                  <a:gd name="T50" fmla="*/ 1 w 390"/>
                  <a:gd name="T51" fmla="*/ 2 h 168"/>
                  <a:gd name="T52" fmla="*/ 1 w 390"/>
                  <a:gd name="T53" fmla="*/ 2 h 168"/>
                  <a:gd name="T54" fmla="*/ 1 w 390"/>
                  <a:gd name="T55" fmla="*/ 2 h 168"/>
                  <a:gd name="T56" fmla="*/ 1 w 390"/>
                  <a:gd name="T57" fmla="*/ 2 h 168"/>
                  <a:gd name="T58" fmla="*/ 1 w 390"/>
                  <a:gd name="T59" fmla="*/ 2 h 168"/>
                  <a:gd name="T60" fmla="*/ 1 w 390"/>
                  <a:gd name="T61" fmla="*/ 2 h 168"/>
                  <a:gd name="T62" fmla="*/ 1 w 390"/>
                  <a:gd name="T63" fmla="*/ 2 h 168"/>
                  <a:gd name="T64" fmla="*/ 1 w 390"/>
                  <a:gd name="T65" fmla="*/ 2 h 168"/>
                  <a:gd name="T66" fmla="*/ 1 w 390"/>
                  <a:gd name="T67" fmla="*/ 2 h 168"/>
                  <a:gd name="T68" fmla="*/ 1 w 390"/>
                  <a:gd name="T69" fmla="*/ 2 h 168"/>
                  <a:gd name="T70" fmla="*/ 1 w 390"/>
                  <a:gd name="T71" fmla="*/ 2 h 168"/>
                  <a:gd name="T72" fmla="*/ 1 w 390"/>
                  <a:gd name="T73" fmla="*/ 2 h 168"/>
                  <a:gd name="T74" fmla="*/ 1 w 390"/>
                  <a:gd name="T75" fmla="*/ 2 h 168"/>
                  <a:gd name="T76" fmla="*/ 1 w 390"/>
                  <a:gd name="T77" fmla="*/ 2 h 168"/>
                  <a:gd name="T78" fmla="*/ 1 w 390"/>
                  <a:gd name="T79" fmla="*/ 2 h 168"/>
                  <a:gd name="T80" fmla="*/ 1 w 390"/>
                  <a:gd name="T81" fmla="*/ 0 h 168"/>
                  <a:gd name="T82" fmla="*/ 1 w 390"/>
                  <a:gd name="T83" fmla="*/ 2 h 168"/>
                  <a:gd name="T84" fmla="*/ 1 w 390"/>
                  <a:gd name="T85" fmla="*/ 2 h 168"/>
                  <a:gd name="T86" fmla="*/ 1 w 390"/>
                  <a:gd name="T87" fmla="*/ 2 h 168"/>
                  <a:gd name="T88" fmla="*/ 0 w 390"/>
                  <a:gd name="T89" fmla="*/ 2 h 1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0"/>
                  <a:gd name="T136" fmla="*/ 0 h 168"/>
                  <a:gd name="T137" fmla="*/ 390 w 390"/>
                  <a:gd name="T138" fmla="*/ 168 h 1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0" h="168">
                    <a:moveTo>
                      <a:pt x="0" y="51"/>
                    </a:moveTo>
                    <a:lnTo>
                      <a:pt x="33" y="49"/>
                    </a:lnTo>
                    <a:lnTo>
                      <a:pt x="64" y="49"/>
                    </a:lnTo>
                    <a:lnTo>
                      <a:pt x="94" y="51"/>
                    </a:lnTo>
                    <a:lnTo>
                      <a:pt x="122" y="53"/>
                    </a:lnTo>
                    <a:lnTo>
                      <a:pt x="148" y="55"/>
                    </a:lnTo>
                    <a:lnTo>
                      <a:pt x="174" y="61"/>
                    </a:lnTo>
                    <a:lnTo>
                      <a:pt x="200" y="65"/>
                    </a:lnTo>
                    <a:lnTo>
                      <a:pt x="223" y="74"/>
                    </a:lnTo>
                    <a:lnTo>
                      <a:pt x="245" y="82"/>
                    </a:lnTo>
                    <a:lnTo>
                      <a:pt x="268" y="90"/>
                    </a:lnTo>
                    <a:lnTo>
                      <a:pt x="287" y="100"/>
                    </a:lnTo>
                    <a:lnTo>
                      <a:pt x="308" y="113"/>
                    </a:lnTo>
                    <a:lnTo>
                      <a:pt x="327" y="123"/>
                    </a:lnTo>
                    <a:lnTo>
                      <a:pt x="345" y="138"/>
                    </a:lnTo>
                    <a:lnTo>
                      <a:pt x="362" y="152"/>
                    </a:lnTo>
                    <a:lnTo>
                      <a:pt x="379" y="166"/>
                    </a:lnTo>
                    <a:lnTo>
                      <a:pt x="381" y="168"/>
                    </a:lnTo>
                    <a:lnTo>
                      <a:pt x="383" y="168"/>
                    </a:lnTo>
                    <a:lnTo>
                      <a:pt x="386" y="168"/>
                    </a:lnTo>
                    <a:lnTo>
                      <a:pt x="388" y="168"/>
                    </a:lnTo>
                    <a:lnTo>
                      <a:pt x="390" y="166"/>
                    </a:lnTo>
                    <a:lnTo>
                      <a:pt x="390" y="164"/>
                    </a:lnTo>
                    <a:lnTo>
                      <a:pt x="388" y="164"/>
                    </a:lnTo>
                    <a:lnTo>
                      <a:pt x="386" y="162"/>
                    </a:lnTo>
                    <a:lnTo>
                      <a:pt x="364" y="142"/>
                    </a:lnTo>
                    <a:lnTo>
                      <a:pt x="341" y="121"/>
                    </a:lnTo>
                    <a:lnTo>
                      <a:pt x="322" y="105"/>
                    </a:lnTo>
                    <a:lnTo>
                      <a:pt x="305" y="90"/>
                    </a:lnTo>
                    <a:lnTo>
                      <a:pt x="287" y="76"/>
                    </a:lnTo>
                    <a:lnTo>
                      <a:pt x="271" y="65"/>
                    </a:lnTo>
                    <a:lnTo>
                      <a:pt x="256" y="55"/>
                    </a:lnTo>
                    <a:lnTo>
                      <a:pt x="240" y="47"/>
                    </a:lnTo>
                    <a:lnTo>
                      <a:pt x="223" y="39"/>
                    </a:lnTo>
                    <a:lnTo>
                      <a:pt x="204" y="33"/>
                    </a:lnTo>
                    <a:lnTo>
                      <a:pt x="184" y="26"/>
                    </a:lnTo>
                    <a:lnTo>
                      <a:pt x="162" y="20"/>
                    </a:lnTo>
                    <a:lnTo>
                      <a:pt x="137" y="14"/>
                    </a:lnTo>
                    <a:lnTo>
                      <a:pt x="110" y="10"/>
                    </a:lnTo>
                    <a:lnTo>
                      <a:pt x="80" y="6"/>
                    </a:lnTo>
                    <a:lnTo>
                      <a:pt x="45" y="0"/>
                    </a:lnTo>
                    <a:lnTo>
                      <a:pt x="24" y="6"/>
                    </a:lnTo>
                    <a:lnTo>
                      <a:pt x="10" y="24"/>
                    </a:lnTo>
                    <a:lnTo>
                      <a:pt x="2" y="43"/>
                    </a:lnTo>
                    <a:lnTo>
                      <a:pt x="0" y="51"/>
                    </a:lnTo>
                    <a:close/>
                  </a:path>
                </a:pathLst>
              </a:custGeom>
              <a:solidFill>
                <a:srgbClr val="000000"/>
              </a:solidFill>
              <a:ln w="9525">
                <a:noFill/>
                <a:round/>
                <a:headEnd/>
                <a:tailEnd/>
              </a:ln>
            </p:spPr>
            <p:txBody>
              <a:bodyPr/>
              <a:lstStyle/>
              <a:p>
                <a:endParaRPr lang="zh-TW" altLang="en-US"/>
              </a:p>
            </p:txBody>
          </p:sp>
          <p:sp>
            <p:nvSpPr>
              <p:cNvPr id="35" name="Freeform 107"/>
              <p:cNvSpPr>
                <a:spLocks/>
              </p:cNvSpPr>
              <p:nvPr/>
            </p:nvSpPr>
            <p:spPr bwMode="auto">
              <a:xfrm>
                <a:off x="4704" y="1344"/>
                <a:ext cx="857" cy="1016"/>
              </a:xfrm>
              <a:custGeom>
                <a:avLst/>
                <a:gdLst>
                  <a:gd name="T0" fmla="*/ 2 w 1142"/>
                  <a:gd name="T1" fmla="*/ 2 h 1337"/>
                  <a:gd name="T2" fmla="*/ 2 w 1142"/>
                  <a:gd name="T3" fmla="*/ 2 h 1337"/>
                  <a:gd name="T4" fmla="*/ 2 w 1142"/>
                  <a:gd name="T5" fmla="*/ 2 h 1337"/>
                  <a:gd name="T6" fmla="*/ 2 w 1142"/>
                  <a:gd name="T7" fmla="*/ 2 h 1337"/>
                  <a:gd name="T8" fmla="*/ 2 w 1142"/>
                  <a:gd name="T9" fmla="*/ 2 h 1337"/>
                  <a:gd name="T10" fmla="*/ 2 w 1142"/>
                  <a:gd name="T11" fmla="*/ 2 h 1337"/>
                  <a:gd name="T12" fmla="*/ 2 w 1142"/>
                  <a:gd name="T13" fmla="*/ 2 h 1337"/>
                  <a:gd name="T14" fmla="*/ 2 w 1142"/>
                  <a:gd name="T15" fmla="*/ 2 h 1337"/>
                  <a:gd name="T16" fmla="*/ 2 w 1142"/>
                  <a:gd name="T17" fmla="*/ 2 h 1337"/>
                  <a:gd name="T18" fmla="*/ 2 w 1142"/>
                  <a:gd name="T19" fmla="*/ 2 h 1337"/>
                  <a:gd name="T20" fmla="*/ 2 w 1142"/>
                  <a:gd name="T21" fmla="*/ 2 h 1337"/>
                  <a:gd name="T22" fmla="*/ 2 w 1142"/>
                  <a:gd name="T23" fmla="*/ 2 h 1337"/>
                  <a:gd name="T24" fmla="*/ 2 w 1142"/>
                  <a:gd name="T25" fmla="*/ 2 h 1337"/>
                  <a:gd name="T26" fmla="*/ 2 w 1142"/>
                  <a:gd name="T27" fmla="*/ 2 h 1337"/>
                  <a:gd name="T28" fmla="*/ 2 w 1142"/>
                  <a:gd name="T29" fmla="*/ 2 h 1337"/>
                  <a:gd name="T30" fmla="*/ 2 w 1142"/>
                  <a:gd name="T31" fmla="*/ 2 h 1337"/>
                  <a:gd name="T32" fmla="*/ 2 w 1142"/>
                  <a:gd name="T33" fmla="*/ 2 h 1337"/>
                  <a:gd name="T34" fmla="*/ 2 w 1142"/>
                  <a:gd name="T35" fmla="*/ 2 h 1337"/>
                  <a:gd name="T36" fmla="*/ 2 w 1142"/>
                  <a:gd name="T37" fmla="*/ 2 h 1337"/>
                  <a:gd name="T38" fmla="*/ 2 w 1142"/>
                  <a:gd name="T39" fmla="*/ 2 h 1337"/>
                  <a:gd name="T40" fmla="*/ 2 w 1142"/>
                  <a:gd name="T41" fmla="*/ 2 h 1337"/>
                  <a:gd name="T42" fmla="*/ 2 w 1142"/>
                  <a:gd name="T43" fmla="*/ 2 h 1337"/>
                  <a:gd name="T44" fmla="*/ 2 w 1142"/>
                  <a:gd name="T45" fmla="*/ 2 h 1337"/>
                  <a:gd name="T46" fmla="*/ 2 w 1142"/>
                  <a:gd name="T47" fmla="*/ 2 h 1337"/>
                  <a:gd name="T48" fmla="*/ 2 w 1142"/>
                  <a:gd name="T49" fmla="*/ 2 h 1337"/>
                  <a:gd name="T50" fmla="*/ 2 w 1142"/>
                  <a:gd name="T51" fmla="*/ 2 h 1337"/>
                  <a:gd name="T52" fmla="*/ 2 w 1142"/>
                  <a:gd name="T53" fmla="*/ 2 h 1337"/>
                  <a:gd name="T54" fmla="*/ 2 w 1142"/>
                  <a:gd name="T55" fmla="*/ 2 h 1337"/>
                  <a:gd name="T56" fmla="*/ 2 w 1142"/>
                  <a:gd name="T57" fmla="*/ 2 h 1337"/>
                  <a:gd name="T58" fmla="*/ 2 w 1142"/>
                  <a:gd name="T59" fmla="*/ 2 h 1337"/>
                  <a:gd name="T60" fmla="*/ 2 w 1142"/>
                  <a:gd name="T61" fmla="*/ 2 h 1337"/>
                  <a:gd name="T62" fmla="*/ 2 w 1142"/>
                  <a:gd name="T63" fmla="*/ 2 h 1337"/>
                  <a:gd name="T64" fmla="*/ 2 w 1142"/>
                  <a:gd name="T65" fmla="*/ 2 h 1337"/>
                  <a:gd name="T66" fmla="*/ 2 w 1142"/>
                  <a:gd name="T67" fmla="*/ 2 h 1337"/>
                  <a:gd name="T68" fmla="*/ 2 w 1142"/>
                  <a:gd name="T69" fmla="*/ 2 h 1337"/>
                  <a:gd name="T70" fmla="*/ 2 w 1142"/>
                  <a:gd name="T71" fmla="*/ 2 h 1337"/>
                  <a:gd name="T72" fmla="*/ 2 w 1142"/>
                  <a:gd name="T73" fmla="*/ 2 h 1337"/>
                  <a:gd name="T74" fmla="*/ 2 w 1142"/>
                  <a:gd name="T75" fmla="*/ 2 h 1337"/>
                  <a:gd name="T76" fmla="*/ 2 w 1142"/>
                  <a:gd name="T77" fmla="*/ 2 h 1337"/>
                  <a:gd name="T78" fmla="*/ 2 w 1142"/>
                  <a:gd name="T79" fmla="*/ 2 h 1337"/>
                  <a:gd name="T80" fmla="*/ 2 w 1142"/>
                  <a:gd name="T81" fmla="*/ 2 h 1337"/>
                  <a:gd name="T82" fmla="*/ 2 w 1142"/>
                  <a:gd name="T83" fmla="*/ 2 h 1337"/>
                  <a:gd name="T84" fmla="*/ 2 w 1142"/>
                  <a:gd name="T85" fmla="*/ 2 h 1337"/>
                  <a:gd name="T86" fmla="*/ 2 w 1142"/>
                  <a:gd name="T87" fmla="*/ 2 h 1337"/>
                  <a:gd name="T88" fmla="*/ 2 w 1142"/>
                  <a:gd name="T89" fmla="*/ 2 h 1337"/>
                  <a:gd name="T90" fmla="*/ 2 w 1142"/>
                  <a:gd name="T91" fmla="*/ 2 h 1337"/>
                  <a:gd name="T92" fmla="*/ 2 w 1142"/>
                  <a:gd name="T93" fmla="*/ 2 h 1337"/>
                  <a:gd name="T94" fmla="*/ 2 w 1142"/>
                  <a:gd name="T95" fmla="*/ 2 h 1337"/>
                  <a:gd name="T96" fmla="*/ 2 w 1142"/>
                  <a:gd name="T97" fmla="*/ 2 h 13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2"/>
                  <a:gd name="T148" fmla="*/ 0 h 1337"/>
                  <a:gd name="T149" fmla="*/ 1142 w 1142"/>
                  <a:gd name="T150" fmla="*/ 1337 h 13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2" h="1337">
                    <a:moveTo>
                      <a:pt x="871" y="433"/>
                    </a:moveTo>
                    <a:lnTo>
                      <a:pt x="813" y="402"/>
                    </a:lnTo>
                    <a:lnTo>
                      <a:pt x="757" y="377"/>
                    </a:lnTo>
                    <a:lnTo>
                      <a:pt x="702" y="356"/>
                    </a:lnTo>
                    <a:lnTo>
                      <a:pt x="648" y="342"/>
                    </a:lnTo>
                    <a:lnTo>
                      <a:pt x="596" y="330"/>
                    </a:lnTo>
                    <a:lnTo>
                      <a:pt x="543" y="321"/>
                    </a:lnTo>
                    <a:lnTo>
                      <a:pt x="495" y="317"/>
                    </a:lnTo>
                    <a:lnTo>
                      <a:pt x="448" y="315"/>
                    </a:lnTo>
                    <a:lnTo>
                      <a:pt x="402" y="315"/>
                    </a:lnTo>
                    <a:lnTo>
                      <a:pt x="359" y="319"/>
                    </a:lnTo>
                    <a:lnTo>
                      <a:pt x="321" y="323"/>
                    </a:lnTo>
                    <a:lnTo>
                      <a:pt x="284" y="330"/>
                    </a:lnTo>
                    <a:lnTo>
                      <a:pt x="251" y="336"/>
                    </a:lnTo>
                    <a:lnTo>
                      <a:pt x="221" y="342"/>
                    </a:lnTo>
                    <a:lnTo>
                      <a:pt x="195" y="350"/>
                    </a:lnTo>
                    <a:lnTo>
                      <a:pt x="174" y="356"/>
                    </a:lnTo>
                    <a:lnTo>
                      <a:pt x="153" y="365"/>
                    </a:lnTo>
                    <a:lnTo>
                      <a:pt x="138" y="371"/>
                    </a:lnTo>
                    <a:lnTo>
                      <a:pt x="129" y="375"/>
                    </a:lnTo>
                    <a:lnTo>
                      <a:pt x="126" y="377"/>
                    </a:lnTo>
                    <a:lnTo>
                      <a:pt x="122" y="373"/>
                    </a:lnTo>
                    <a:lnTo>
                      <a:pt x="110" y="365"/>
                    </a:lnTo>
                    <a:lnTo>
                      <a:pt x="94" y="350"/>
                    </a:lnTo>
                    <a:lnTo>
                      <a:pt x="75" y="330"/>
                    </a:lnTo>
                    <a:lnTo>
                      <a:pt x="54" y="309"/>
                    </a:lnTo>
                    <a:lnTo>
                      <a:pt x="35" y="284"/>
                    </a:lnTo>
                    <a:lnTo>
                      <a:pt x="18" y="260"/>
                    </a:lnTo>
                    <a:lnTo>
                      <a:pt x="5" y="235"/>
                    </a:lnTo>
                    <a:lnTo>
                      <a:pt x="2" y="220"/>
                    </a:lnTo>
                    <a:lnTo>
                      <a:pt x="0" y="206"/>
                    </a:lnTo>
                    <a:lnTo>
                      <a:pt x="2" y="194"/>
                    </a:lnTo>
                    <a:lnTo>
                      <a:pt x="9" y="181"/>
                    </a:lnTo>
                    <a:lnTo>
                      <a:pt x="19" y="171"/>
                    </a:lnTo>
                    <a:lnTo>
                      <a:pt x="35" y="161"/>
                    </a:lnTo>
                    <a:lnTo>
                      <a:pt x="54" y="155"/>
                    </a:lnTo>
                    <a:lnTo>
                      <a:pt x="80" y="148"/>
                    </a:lnTo>
                    <a:lnTo>
                      <a:pt x="103" y="140"/>
                    </a:lnTo>
                    <a:lnTo>
                      <a:pt x="113" y="124"/>
                    </a:lnTo>
                    <a:lnTo>
                      <a:pt x="115" y="105"/>
                    </a:lnTo>
                    <a:lnTo>
                      <a:pt x="110" y="85"/>
                    </a:lnTo>
                    <a:lnTo>
                      <a:pt x="106" y="64"/>
                    </a:lnTo>
                    <a:lnTo>
                      <a:pt x="105" y="45"/>
                    </a:lnTo>
                    <a:lnTo>
                      <a:pt x="113" y="33"/>
                    </a:lnTo>
                    <a:lnTo>
                      <a:pt x="133" y="25"/>
                    </a:lnTo>
                    <a:lnTo>
                      <a:pt x="159" y="21"/>
                    </a:lnTo>
                    <a:lnTo>
                      <a:pt x="183" y="17"/>
                    </a:lnTo>
                    <a:lnTo>
                      <a:pt x="206" y="14"/>
                    </a:lnTo>
                    <a:lnTo>
                      <a:pt x="228" y="12"/>
                    </a:lnTo>
                    <a:lnTo>
                      <a:pt x="251" y="10"/>
                    </a:lnTo>
                    <a:lnTo>
                      <a:pt x="275" y="10"/>
                    </a:lnTo>
                    <a:lnTo>
                      <a:pt x="300" y="10"/>
                    </a:lnTo>
                    <a:lnTo>
                      <a:pt x="327" y="10"/>
                    </a:lnTo>
                    <a:lnTo>
                      <a:pt x="354" y="14"/>
                    </a:lnTo>
                    <a:lnTo>
                      <a:pt x="373" y="27"/>
                    </a:lnTo>
                    <a:lnTo>
                      <a:pt x="388" y="41"/>
                    </a:lnTo>
                    <a:lnTo>
                      <a:pt x="402" y="58"/>
                    </a:lnTo>
                    <a:lnTo>
                      <a:pt x="415" y="72"/>
                    </a:lnTo>
                    <a:lnTo>
                      <a:pt x="427" y="85"/>
                    </a:lnTo>
                    <a:lnTo>
                      <a:pt x="442" y="91"/>
                    </a:lnTo>
                    <a:lnTo>
                      <a:pt x="460" y="87"/>
                    </a:lnTo>
                    <a:lnTo>
                      <a:pt x="474" y="78"/>
                    </a:lnTo>
                    <a:lnTo>
                      <a:pt x="479" y="70"/>
                    </a:lnTo>
                    <a:lnTo>
                      <a:pt x="479" y="62"/>
                    </a:lnTo>
                    <a:lnTo>
                      <a:pt x="475" y="52"/>
                    </a:lnTo>
                    <a:lnTo>
                      <a:pt x="475" y="41"/>
                    </a:lnTo>
                    <a:lnTo>
                      <a:pt x="481" y="31"/>
                    </a:lnTo>
                    <a:lnTo>
                      <a:pt x="495" y="19"/>
                    </a:lnTo>
                    <a:lnTo>
                      <a:pt x="521" y="6"/>
                    </a:lnTo>
                    <a:lnTo>
                      <a:pt x="536" y="2"/>
                    </a:lnTo>
                    <a:lnTo>
                      <a:pt x="550" y="0"/>
                    </a:lnTo>
                    <a:lnTo>
                      <a:pt x="561" y="4"/>
                    </a:lnTo>
                    <a:lnTo>
                      <a:pt x="571" y="8"/>
                    </a:lnTo>
                    <a:lnTo>
                      <a:pt x="583" y="21"/>
                    </a:lnTo>
                    <a:lnTo>
                      <a:pt x="594" y="35"/>
                    </a:lnTo>
                    <a:lnTo>
                      <a:pt x="601" y="52"/>
                    </a:lnTo>
                    <a:lnTo>
                      <a:pt x="608" y="68"/>
                    </a:lnTo>
                    <a:lnTo>
                      <a:pt x="613" y="85"/>
                    </a:lnTo>
                    <a:lnTo>
                      <a:pt x="620" y="97"/>
                    </a:lnTo>
                    <a:lnTo>
                      <a:pt x="627" y="105"/>
                    </a:lnTo>
                    <a:lnTo>
                      <a:pt x="636" y="107"/>
                    </a:lnTo>
                    <a:lnTo>
                      <a:pt x="646" y="103"/>
                    </a:lnTo>
                    <a:lnTo>
                      <a:pt x="658" y="97"/>
                    </a:lnTo>
                    <a:lnTo>
                      <a:pt x="674" y="87"/>
                    </a:lnTo>
                    <a:lnTo>
                      <a:pt x="693" y="78"/>
                    </a:lnTo>
                    <a:lnTo>
                      <a:pt x="717" y="72"/>
                    </a:lnTo>
                    <a:lnTo>
                      <a:pt x="747" y="68"/>
                    </a:lnTo>
                    <a:lnTo>
                      <a:pt x="784" y="72"/>
                    </a:lnTo>
                    <a:lnTo>
                      <a:pt x="825" y="82"/>
                    </a:lnTo>
                    <a:lnTo>
                      <a:pt x="843" y="89"/>
                    </a:lnTo>
                    <a:lnTo>
                      <a:pt x="860" y="95"/>
                    </a:lnTo>
                    <a:lnTo>
                      <a:pt x="878" y="101"/>
                    </a:lnTo>
                    <a:lnTo>
                      <a:pt x="898" y="111"/>
                    </a:lnTo>
                    <a:lnTo>
                      <a:pt x="918" y="122"/>
                    </a:lnTo>
                    <a:lnTo>
                      <a:pt x="940" y="134"/>
                    </a:lnTo>
                    <a:lnTo>
                      <a:pt x="961" y="148"/>
                    </a:lnTo>
                    <a:lnTo>
                      <a:pt x="986" y="165"/>
                    </a:lnTo>
                    <a:lnTo>
                      <a:pt x="1008" y="181"/>
                    </a:lnTo>
                    <a:lnTo>
                      <a:pt x="1027" y="196"/>
                    </a:lnTo>
                    <a:lnTo>
                      <a:pt x="1045" y="212"/>
                    </a:lnTo>
                    <a:lnTo>
                      <a:pt x="1062" y="229"/>
                    </a:lnTo>
                    <a:lnTo>
                      <a:pt x="1074" y="245"/>
                    </a:lnTo>
                    <a:lnTo>
                      <a:pt x="1086" y="262"/>
                    </a:lnTo>
                    <a:lnTo>
                      <a:pt x="1097" y="278"/>
                    </a:lnTo>
                    <a:lnTo>
                      <a:pt x="1106" y="295"/>
                    </a:lnTo>
                    <a:lnTo>
                      <a:pt x="1127" y="348"/>
                    </a:lnTo>
                    <a:lnTo>
                      <a:pt x="1137" y="400"/>
                    </a:lnTo>
                    <a:lnTo>
                      <a:pt x="1140" y="445"/>
                    </a:lnTo>
                    <a:lnTo>
                      <a:pt x="1142" y="480"/>
                    </a:lnTo>
                    <a:lnTo>
                      <a:pt x="1139" y="521"/>
                    </a:lnTo>
                    <a:lnTo>
                      <a:pt x="1127" y="597"/>
                    </a:lnTo>
                    <a:lnTo>
                      <a:pt x="1106" y="698"/>
                    </a:lnTo>
                    <a:lnTo>
                      <a:pt x="1081" y="818"/>
                    </a:lnTo>
                    <a:lnTo>
                      <a:pt x="1050" y="943"/>
                    </a:lnTo>
                    <a:lnTo>
                      <a:pt x="1017" y="1067"/>
                    </a:lnTo>
                    <a:lnTo>
                      <a:pt x="980" y="1176"/>
                    </a:lnTo>
                    <a:lnTo>
                      <a:pt x="945" y="1265"/>
                    </a:lnTo>
                    <a:lnTo>
                      <a:pt x="935" y="1285"/>
                    </a:lnTo>
                    <a:lnTo>
                      <a:pt x="925" y="1302"/>
                    </a:lnTo>
                    <a:lnTo>
                      <a:pt x="914" y="1316"/>
                    </a:lnTo>
                    <a:lnTo>
                      <a:pt x="905" y="1326"/>
                    </a:lnTo>
                    <a:lnTo>
                      <a:pt x="895" y="1335"/>
                    </a:lnTo>
                    <a:lnTo>
                      <a:pt x="886" y="1337"/>
                    </a:lnTo>
                    <a:lnTo>
                      <a:pt x="878" y="1337"/>
                    </a:lnTo>
                    <a:lnTo>
                      <a:pt x="869" y="1331"/>
                    </a:lnTo>
                    <a:lnTo>
                      <a:pt x="872" y="1324"/>
                    </a:lnTo>
                    <a:lnTo>
                      <a:pt x="883" y="1304"/>
                    </a:lnTo>
                    <a:lnTo>
                      <a:pt x="898" y="1273"/>
                    </a:lnTo>
                    <a:lnTo>
                      <a:pt x="918" y="1232"/>
                    </a:lnTo>
                    <a:lnTo>
                      <a:pt x="939" y="1184"/>
                    </a:lnTo>
                    <a:lnTo>
                      <a:pt x="961" y="1129"/>
                    </a:lnTo>
                    <a:lnTo>
                      <a:pt x="986" y="1067"/>
                    </a:lnTo>
                    <a:lnTo>
                      <a:pt x="1008" y="1003"/>
                    </a:lnTo>
                    <a:lnTo>
                      <a:pt x="1027" y="939"/>
                    </a:lnTo>
                    <a:lnTo>
                      <a:pt x="1043" y="871"/>
                    </a:lnTo>
                    <a:lnTo>
                      <a:pt x="1055" y="807"/>
                    </a:lnTo>
                    <a:lnTo>
                      <a:pt x="1060" y="746"/>
                    </a:lnTo>
                    <a:lnTo>
                      <a:pt x="1057" y="686"/>
                    </a:lnTo>
                    <a:lnTo>
                      <a:pt x="1046" y="634"/>
                    </a:lnTo>
                    <a:lnTo>
                      <a:pt x="1026" y="589"/>
                    </a:lnTo>
                    <a:lnTo>
                      <a:pt x="994" y="554"/>
                    </a:lnTo>
                    <a:lnTo>
                      <a:pt x="975" y="538"/>
                    </a:lnTo>
                    <a:lnTo>
                      <a:pt x="959" y="521"/>
                    </a:lnTo>
                    <a:lnTo>
                      <a:pt x="945" y="505"/>
                    </a:lnTo>
                    <a:lnTo>
                      <a:pt x="932" y="488"/>
                    </a:lnTo>
                    <a:lnTo>
                      <a:pt x="918" y="472"/>
                    </a:lnTo>
                    <a:lnTo>
                      <a:pt x="904" y="457"/>
                    </a:lnTo>
                    <a:lnTo>
                      <a:pt x="888" y="445"/>
                    </a:lnTo>
                    <a:lnTo>
                      <a:pt x="871" y="433"/>
                    </a:lnTo>
                    <a:close/>
                  </a:path>
                </a:pathLst>
              </a:custGeom>
              <a:solidFill>
                <a:srgbClr val="330000"/>
              </a:solidFill>
              <a:ln w="9525">
                <a:noFill/>
                <a:round/>
                <a:headEnd/>
                <a:tailEnd/>
              </a:ln>
            </p:spPr>
            <p:txBody>
              <a:bodyPr/>
              <a:lstStyle/>
              <a:p>
                <a:endParaRPr lang="zh-TW" altLang="en-US"/>
              </a:p>
            </p:txBody>
          </p:sp>
          <p:sp>
            <p:nvSpPr>
              <p:cNvPr id="36" name="Freeform 108"/>
              <p:cNvSpPr>
                <a:spLocks/>
              </p:cNvSpPr>
              <p:nvPr/>
            </p:nvSpPr>
            <p:spPr bwMode="auto">
              <a:xfrm>
                <a:off x="5449" y="1903"/>
                <a:ext cx="132" cy="257"/>
              </a:xfrm>
              <a:custGeom>
                <a:avLst/>
                <a:gdLst>
                  <a:gd name="T0" fmla="*/ 2 w 176"/>
                  <a:gd name="T1" fmla="*/ 2 h 338"/>
                  <a:gd name="T2" fmla="*/ 2 w 176"/>
                  <a:gd name="T3" fmla="*/ 2 h 338"/>
                  <a:gd name="T4" fmla="*/ 2 w 176"/>
                  <a:gd name="T5" fmla="*/ 2 h 338"/>
                  <a:gd name="T6" fmla="*/ 2 w 176"/>
                  <a:gd name="T7" fmla="*/ 2 h 338"/>
                  <a:gd name="T8" fmla="*/ 2 w 176"/>
                  <a:gd name="T9" fmla="*/ 2 h 338"/>
                  <a:gd name="T10" fmla="*/ 2 w 176"/>
                  <a:gd name="T11" fmla="*/ 2 h 338"/>
                  <a:gd name="T12" fmla="*/ 2 w 176"/>
                  <a:gd name="T13" fmla="*/ 0 h 338"/>
                  <a:gd name="T14" fmla="*/ 2 w 176"/>
                  <a:gd name="T15" fmla="*/ 2 h 338"/>
                  <a:gd name="T16" fmla="*/ 2 w 176"/>
                  <a:gd name="T17" fmla="*/ 2 h 338"/>
                  <a:gd name="T18" fmla="*/ 2 w 176"/>
                  <a:gd name="T19" fmla="*/ 2 h 338"/>
                  <a:gd name="T20" fmla="*/ 2 w 176"/>
                  <a:gd name="T21" fmla="*/ 2 h 338"/>
                  <a:gd name="T22" fmla="*/ 2 w 176"/>
                  <a:gd name="T23" fmla="*/ 2 h 338"/>
                  <a:gd name="T24" fmla="*/ 2 w 176"/>
                  <a:gd name="T25" fmla="*/ 2 h 338"/>
                  <a:gd name="T26" fmla="*/ 2 w 176"/>
                  <a:gd name="T27" fmla="*/ 2 h 338"/>
                  <a:gd name="T28" fmla="*/ 2 w 176"/>
                  <a:gd name="T29" fmla="*/ 2 h 338"/>
                  <a:gd name="T30" fmla="*/ 2 w 176"/>
                  <a:gd name="T31" fmla="*/ 2 h 338"/>
                  <a:gd name="T32" fmla="*/ 0 w 176"/>
                  <a:gd name="T33" fmla="*/ 2 h 338"/>
                  <a:gd name="T34" fmla="*/ 2 w 176"/>
                  <a:gd name="T35" fmla="*/ 2 h 3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338"/>
                  <a:gd name="T56" fmla="*/ 176 w 176"/>
                  <a:gd name="T57" fmla="*/ 338 h 3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338">
                    <a:moveTo>
                      <a:pt x="11" y="177"/>
                    </a:moveTo>
                    <a:lnTo>
                      <a:pt x="14" y="165"/>
                    </a:lnTo>
                    <a:lnTo>
                      <a:pt x="23" y="136"/>
                    </a:lnTo>
                    <a:lnTo>
                      <a:pt x="39" y="95"/>
                    </a:lnTo>
                    <a:lnTo>
                      <a:pt x="58" y="54"/>
                    </a:lnTo>
                    <a:lnTo>
                      <a:pt x="82" y="19"/>
                    </a:lnTo>
                    <a:lnTo>
                      <a:pt x="110" y="0"/>
                    </a:lnTo>
                    <a:lnTo>
                      <a:pt x="140" y="4"/>
                    </a:lnTo>
                    <a:lnTo>
                      <a:pt x="173" y="39"/>
                    </a:lnTo>
                    <a:lnTo>
                      <a:pt x="176" y="70"/>
                    </a:lnTo>
                    <a:lnTo>
                      <a:pt x="166" y="122"/>
                    </a:lnTo>
                    <a:lnTo>
                      <a:pt x="143" y="184"/>
                    </a:lnTo>
                    <a:lnTo>
                      <a:pt x="115" y="245"/>
                    </a:lnTo>
                    <a:lnTo>
                      <a:pt x="82" y="297"/>
                    </a:lnTo>
                    <a:lnTo>
                      <a:pt x="51" y="332"/>
                    </a:lnTo>
                    <a:lnTo>
                      <a:pt x="21" y="338"/>
                    </a:lnTo>
                    <a:lnTo>
                      <a:pt x="0" y="305"/>
                    </a:lnTo>
                    <a:lnTo>
                      <a:pt x="11" y="177"/>
                    </a:lnTo>
                    <a:close/>
                  </a:path>
                </a:pathLst>
              </a:custGeom>
              <a:solidFill>
                <a:srgbClr val="FF997F"/>
              </a:solidFill>
              <a:ln w="9525">
                <a:noFill/>
                <a:round/>
                <a:headEnd/>
                <a:tailEnd/>
              </a:ln>
            </p:spPr>
            <p:txBody>
              <a:bodyPr/>
              <a:lstStyle/>
              <a:p>
                <a:endParaRPr lang="zh-TW" altLang="en-US"/>
              </a:p>
            </p:txBody>
          </p:sp>
          <p:sp>
            <p:nvSpPr>
              <p:cNvPr id="37" name="Freeform 109"/>
              <p:cNvSpPr>
                <a:spLocks/>
              </p:cNvSpPr>
              <p:nvPr/>
            </p:nvSpPr>
            <p:spPr bwMode="auto">
              <a:xfrm>
                <a:off x="5478" y="1942"/>
                <a:ext cx="83" cy="174"/>
              </a:xfrm>
              <a:custGeom>
                <a:avLst/>
                <a:gdLst>
                  <a:gd name="T0" fmla="*/ 0 w 111"/>
                  <a:gd name="T1" fmla="*/ 2 h 228"/>
                  <a:gd name="T2" fmla="*/ 1 w 111"/>
                  <a:gd name="T3" fmla="*/ 2 h 228"/>
                  <a:gd name="T4" fmla="*/ 1 w 111"/>
                  <a:gd name="T5" fmla="*/ 2 h 228"/>
                  <a:gd name="T6" fmla="*/ 1 w 111"/>
                  <a:gd name="T7" fmla="*/ 2 h 228"/>
                  <a:gd name="T8" fmla="*/ 1 w 111"/>
                  <a:gd name="T9" fmla="*/ 2 h 228"/>
                  <a:gd name="T10" fmla="*/ 1 w 111"/>
                  <a:gd name="T11" fmla="*/ 2 h 228"/>
                  <a:gd name="T12" fmla="*/ 1 w 111"/>
                  <a:gd name="T13" fmla="*/ 0 h 228"/>
                  <a:gd name="T14" fmla="*/ 1 w 111"/>
                  <a:gd name="T15" fmla="*/ 2 h 228"/>
                  <a:gd name="T16" fmla="*/ 1 w 111"/>
                  <a:gd name="T17" fmla="*/ 2 h 228"/>
                  <a:gd name="T18" fmla="*/ 1 w 111"/>
                  <a:gd name="T19" fmla="*/ 2 h 228"/>
                  <a:gd name="T20" fmla="*/ 1 w 111"/>
                  <a:gd name="T21" fmla="*/ 2 h 228"/>
                  <a:gd name="T22" fmla="*/ 1 w 111"/>
                  <a:gd name="T23" fmla="*/ 2 h 228"/>
                  <a:gd name="T24" fmla="*/ 1 w 111"/>
                  <a:gd name="T25" fmla="*/ 2 h 228"/>
                  <a:gd name="T26" fmla="*/ 1 w 111"/>
                  <a:gd name="T27" fmla="*/ 2 h 228"/>
                  <a:gd name="T28" fmla="*/ 1 w 111"/>
                  <a:gd name="T29" fmla="*/ 2 h 228"/>
                  <a:gd name="T30" fmla="*/ 1 w 111"/>
                  <a:gd name="T31" fmla="*/ 2 h 228"/>
                  <a:gd name="T32" fmla="*/ 1 w 111"/>
                  <a:gd name="T33" fmla="*/ 2 h 228"/>
                  <a:gd name="T34" fmla="*/ 1 w 111"/>
                  <a:gd name="T35" fmla="*/ 2 h 228"/>
                  <a:gd name="T36" fmla="*/ 1 w 111"/>
                  <a:gd name="T37" fmla="*/ 2 h 228"/>
                  <a:gd name="T38" fmla="*/ 1 w 111"/>
                  <a:gd name="T39" fmla="*/ 2 h 228"/>
                  <a:gd name="T40" fmla="*/ 1 w 111"/>
                  <a:gd name="T41" fmla="*/ 2 h 228"/>
                  <a:gd name="T42" fmla="*/ 0 w 111"/>
                  <a:gd name="T43" fmla="*/ 2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1"/>
                  <a:gd name="T67" fmla="*/ 0 h 228"/>
                  <a:gd name="T68" fmla="*/ 111 w 111"/>
                  <a:gd name="T69" fmla="*/ 228 h 2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1" h="228">
                    <a:moveTo>
                      <a:pt x="0" y="144"/>
                    </a:moveTo>
                    <a:lnTo>
                      <a:pt x="2" y="134"/>
                    </a:lnTo>
                    <a:lnTo>
                      <a:pt x="8" y="109"/>
                    </a:lnTo>
                    <a:lnTo>
                      <a:pt x="21" y="78"/>
                    </a:lnTo>
                    <a:lnTo>
                      <a:pt x="35" y="43"/>
                    </a:lnTo>
                    <a:lnTo>
                      <a:pt x="50" y="16"/>
                    </a:lnTo>
                    <a:lnTo>
                      <a:pt x="69" y="0"/>
                    </a:lnTo>
                    <a:lnTo>
                      <a:pt x="89" y="4"/>
                    </a:lnTo>
                    <a:lnTo>
                      <a:pt x="108" y="35"/>
                    </a:lnTo>
                    <a:lnTo>
                      <a:pt x="111" y="57"/>
                    </a:lnTo>
                    <a:lnTo>
                      <a:pt x="108" y="84"/>
                    </a:lnTo>
                    <a:lnTo>
                      <a:pt x="96" y="113"/>
                    </a:lnTo>
                    <a:lnTo>
                      <a:pt x="82" y="148"/>
                    </a:lnTo>
                    <a:lnTo>
                      <a:pt x="75" y="165"/>
                    </a:lnTo>
                    <a:lnTo>
                      <a:pt x="68" y="181"/>
                    </a:lnTo>
                    <a:lnTo>
                      <a:pt x="59" y="193"/>
                    </a:lnTo>
                    <a:lnTo>
                      <a:pt x="52" y="206"/>
                    </a:lnTo>
                    <a:lnTo>
                      <a:pt x="42" y="216"/>
                    </a:lnTo>
                    <a:lnTo>
                      <a:pt x="33" y="222"/>
                    </a:lnTo>
                    <a:lnTo>
                      <a:pt x="22" y="228"/>
                    </a:lnTo>
                    <a:lnTo>
                      <a:pt x="10" y="228"/>
                    </a:lnTo>
                    <a:lnTo>
                      <a:pt x="0" y="144"/>
                    </a:lnTo>
                    <a:close/>
                  </a:path>
                </a:pathLst>
              </a:custGeom>
              <a:solidFill>
                <a:srgbClr val="FFBFA5"/>
              </a:solidFill>
              <a:ln w="9525">
                <a:noFill/>
                <a:round/>
                <a:headEnd/>
                <a:tailEnd/>
              </a:ln>
            </p:spPr>
            <p:txBody>
              <a:bodyPr/>
              <a:lstStyle/>
              <a:p>
                <a:endParaRPr lang="zh-TW" altLang="en-US"/>
              </a:p>
            </p:txBody>
          </p:sp>
          <p:sp>
            <p:nvSpPr>
              <p:cNvPr id="38" name="Freeform 110"/>
              <p:cNvSpPr>
                <a:spLocks/>
              </p:cNvSpPr>
              <p:nvPr/>
            </p:nvSpPr>
            <p:spPr bwMode="auto">
              <a:xfrm>
                <a:off x="5475" y="1973"/>
                <a:ext cx="77" cy="141"/>
              </a:xfrm>
              <a:custGeom>
                <a:avLst/>
                <a:gdLst>
                  <a:gd name="T0" fmla="*/ 1 w 103"/>
                  <a:gd name="T1" fmla="*/ 2 h 185"/>
                  <a:gd name="T2" fmla="*/ 1 w 103"/>
                  <a:gd name="T3" fmla="*/ 2 h 185"/>
                  <a:gd name="T4" fmla="*/ 1 w 103"/>
                  <a:gd name="T5" fmla="*/ 2 h 185"/>
                  <a:gd name="T6" fmla="*/ 1 w 103"/>
                  <a:gd name="T7" fmla="*/ 0 h 185"/>
                  <a:gd name="T8" fmla="*/ 1 w 103"/>
                  <a:gd name="T9" fmla="*/ 0 h 185"/>
                  <a:gd name="T10" fmla="*/ 1 w 103"/>
                  <a:gd name="T11" fmla="*/ 2 h 185"/>
                  <a:gd name="T12" fmla="*/ 1 w 103"/>
                  <a:gd name="T13" fmla="*/ 2 h 185"/>
                  <a:gd name="T14" fmla="*/ 1 w 103"/>
                  <a:gd name="T15" fmla="*/ 2 h 185"/>
                  <a:gd name="T16" fmla="*/ 1 w 103"/>
                  <a:gd name="T17" fmla="*/ 2 h 185"/>
                  <a:gd name="T18" fmla="*/ 1 w 103"/>
                  <a:gd name="T19" fmla="*/ 2 h 185"/>
                  <a:gd name="T20" fmla="*/ 1 w 103"/>
                  <a:gd name="T21" fmla="*/ 2 h 185"/>
                  <a:gd name="T22" fmla="*/ 1 w 103"/>
                  <a:gd name="T23" fmla="*/ 2 h 185"/>
                  <a:gd name="T24" fmla="*/ 0 w 103"/>
                  <a:gd name="T25" fmla="*/ 2 h 185"/>
                  <a:gd name="T26" fmla="*/ 0 w 103"/>
                  <a:gd name="T27" fmla="*/ 2 h 185"/>
                  <a:gd name="T28" fmla="*/ 1 w 103"/>
                  <a:gd name="T29" fmla="*/ 2 h 185"/>
                  <a:gd name="T30" fmla="*/ 1 w 103"/>
                  <a:gd name="T31" fmla="*/ 2 h 185"/>
                  <a:gd name="T32" fmla="*/ 1 w 103"/>
                  <a:gd name="T33" fmla="*/ 2 h 185"/>
                  <a:gd name="T34" fmla="*/ 1 w 103"/>
                  <a:gd name="T35" fmla="*/ 2 h 185"/>
                  <a:gd name="T36" fmla="*/ 1 w 103"/>
                  <a:gd name="T37" fmla="*/ 2 h 185"/>
                  <a:gd name="T38" fmla="*/ 1 w 103"/>
                  <a:gd name="T39" fmla="*/ 2 h 185"/>
                  <a:gd name="T40" fmla="*/ 1 w 103"/>
                  <a:gd name="T41" fmla="*/ 2 h 185"/>
                  <a:gd name="T42" fmla="*/ 1 w 103"/>
                  <a:gd name="T43" fmla="*/ 2 h 185"/>
                  <a:gd name="T44" fmla="*/ 1 w 103"/>
                  <a:gd name="T45" fmla="*/ 2 h 185"/>
                  <a:gd name="T46" fmla="*/ 1 w 103"/>
                  <a:gd name="T47" fmla="*/ 2 h 185"/>
                  <a:gd name="T48" fmla="*/ 1 w 103"/>
                  <a:gd name="T49" fmla="*/ 2 h 185"/>
                  <a:gd name="T50" fmla="*/ 1 w 103"/>
                  <a:gd name="T51" fmla="*/ 2 h 185"/>
                  <a:gd name="T52" fmla="*/ 1 w 103"/>
                  <a:gd name="T53" fmla="*/ 2 h 185"/>
                  <a:gd name="T54" fmla="*/ 1 w 103"/>
                  <a:gd name="T55" fmla="*/ 2 h 185"/>
                  <a:gd name="T56" fmla="*/ 1 w 103"/>
                  <a:gd name="T57" fmla="*/ 2 h 185"/>
                  <a:gd name="T58" fmla="*/ 1 w 103"/>
                  <a:gd name="T59" fmla="*/ 2 h 185"/>
                  <a:gd name="T60" fmla="*/ 1 w 103"/>
                  <a:gd name="T61" fmla="*/ 2 h 185"/>
                  <a:gd name="T62" fmla="*/ 1 w 103"/>
                  <a:gd name="T63" fmla="*/ 2 h 185"/>
                  <a:gd name="T64" fmla="*/ 1 w 103"/>
                  <a:gd name="T65" fmla="*/ 2 h 185"/>
                  <a:gd name="T66" fmla="*/ 1 w 103"/>
                  <a:gd name="T67" fmla="*/ 2 h 185"/>
                  <a:gd name="T68" fmla="*/ 1 w 103"/>
                  <a:gd name="T69" fmla="*/ 2 h 185"/>
                  <a:gd name="T70" fmla="*/ 1 w 103"/>
                  <a:gd name="T71" fmla="*/ 2 h 185"/>
                  <a:gd name="T72" fmla="*/ 1 w 103"/>
                  <a:gd name="T73" fmla="*/ 2 h 185"/>
                  <a:gd name="T74" fmla="*/ 1 w 103"/>
                  <a:gd name="T75" fmla="*/ 2 h 185"/>
                  <a:gd name="T76" fmla="*/ 1 w 103"/>
                  <a:gd name="T77" fmla="*/ 2 h 185"/>
                  <a:gd name="T78" fmla="*/ 1 w 103"/>
                  <a:gd name="T79" fmla="*/ 2 h 185"/>
                  <a:gd name="T80" fmla="*/ 1 w 103"/>
                  <a:gd name="T81" fmla="*/ 2 h 185"/>
                  <a:gd name="T82" fmla="*/ 1 w 103"/>
                  <a:gd name="T83" fmla="*/ 2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185"/>
                  <a:gd name="T128" fmla="*/ 103 w 103"/>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185">
                    <a:moveTo>
                      <a:pt x="98" y="21"/>
                    </a:moveTo>
                    <a:lnTo>
                      <a:pt x="89" y="10"/>
                    </a:lnTo>
                    <a:lnTo>
                      <a:pt x="80" y="4"/>
                    </a:lnTo>
                    <a:lnTo>
                      <a:pt x="73" y="0"/>
                    </a:lnTo>
                    <a:lnTo>
                      <a:pt x="66" y="0"/>
                    </a:lnTo>
                    <a:lnTo>
                      <a:pt x="58" y="2"/>
                    </a:lnTo>
                    <a:lnTo>
                      <a:pt x="51" y="8"/>
                    </a:lnTo>
                    <a:lnTo>
                      <a:pt x="46" y="12"/>
                    </a:lnTo>
                    <a:lnTo>
                      <a:pt x="39" y="21"/>
                    </a:lnTo>
                    <a:lnTo>
                      <a:pt x="23" y="47"/>
                    </a:lnTo>
                    <a:lnTo>
                      <a:pt x="11" y="82"/>
                    </a:lnTo>
                    <a:lnTo>
                      <a:pt x="2" y="124"/>
                    </a:lnTo>
                    <a:lnTo>
                      <a:pt x="0" y="171"/>
                    </a:lnTo>
                    <a:lnTo>
                      <a:pt x="0" y="175"/>
                    </a:lnTo>
                    <a:lnTo>
                      <a:pt x="2" y="179"/>
                    </a:lnTo>
                    <a:lnTo>
                      <a:pt x="4" y="183"/>
                    </a:lnTo>
                    <a:lnTo>
                      <a:pt x="6" y="185"/>
                    </a:lnTo>
                    <a:lnTo>
                      <a:pt x="7" y="185"/>
                    </a:lnTo>
                    <a:lnTo>
                      <a:pt x="9" y="185"/>
                    </a:lnTo>
                    <a:lnTo>
                      <a:pt x="11" y="181"/>
                    </a:lnTo>
                    <a:lnTo>
                      <a:pt x="11" y="179"/>
                    </a:lnTo>
                    <a:lnTo>
                      <a:pt x="12" y="138"/>
                    </a:lnTo>
                    <a:lnTo>
                      <a:pt x="19" y="101"/>
                    </a:lnTo>
                    <a:lnTo>
                      <a:pt x="30" y="70"/>
                    </a:lnTo>
                    <a:lnTo>
                      <a:pt x="42" y="45"/>
                    </a:lnTo>
                    <a:lnTo>
                      <a:pt x="47" y="37"/>
                    </a:lnTo>
                    <a:lnTo>
                      <a:pt x="53" y="31"/>
                    </a:lnTo>
                    <a:lnTo>
                      <a:pt x="59" y="27"/>
                    </a:lnTo>
                    <a:lnTo>
                      <a:pt x="66" y="23"/>
                    </a:lnTo>
                    <a:lnTo>
                      <a:pt x="73" y="23"/>
                    </a:lnTo>
                    <a:lnTo>
                      <a:pt x="80" y="25"/>
                    </a:lnTo>
                    <a:lnTo>
                      <a:pt x="89" y="29"/>
                    </a:lnTo>
                    <a:lnTo>
                      <a:pt x="96" y="39"/>
                    </a:lnTo>
                    <a:lnTo>
                      <a:pt x="98" y="41"/>
                    </a:lnTo>
                    <a:lnTo>
                      <a:pt x="100" y="41"/>
                    </a:lnTo>
                    <a:lnTo>
                      <a:pt x="101" y="39"/>
                    </a:lnTo>
                    <a:lnTo>
                      <a:pt x="103" y="37"/>
                    </a:lnTo>
                    <a:lnTo>
                      <a:pt x="103" y="33"/>
                    </a:lnTo>
                    <a:lnTo>
                      <a:pt x="101" y="29"/>
                    </a:lnTo>
                    <a:lnTo>
                      <a:pt x="100" y="25"/>
                    </a:lnTo>
                    <a:lnTo>
                      <a:pt x="98" y="21"/>
                    </a:lnTo>
                    <a:close/>
                  </a:path>
                </a:pathLst>
              </a:custGeom>
              <a:solidFill>
                <a:srgbClr val="FF997F"/>
              </a:solidFill>
              <a:ln w="9525">
                <a:noFill/>
                <a:round/>
                <a:headEnd/>
                <a:tailEnd/>
              </a:ln>
            </p:spPr>
            <p:txBody>
              <a:bodyPr/>
              <a:lstStyle/>
              <a:p>
                <a:endParaRPr lang="zh-TW" altLang="en-US"/>
              </a:p>
            </p:txBody>
          </p:sp>
          <p:sp>
            <p:nvSpPr>
              <p:cNvPr id="39" name="Freeform 111"/>
              <p:cNvSpPr>
                <a:spLocks/>
              </p:cNvSpPr>
              <p:nvPr/>
            </p:nvSpPr>
            <p:spPr bwMode="auto">
              <a:xfrm>
                <a:off x="5479" y="2055"/>
                <a:ext cx="33" cy="34"/>
              </a:xfrm>
              <a:custGeom>
                <a:avLst/>
                <a:gdLst>
                  <a:gd name="T0" fmla="*/ 2 w 43"/>
                  <a:gd name="T1" fmla="*/ 2 h 45"/>
                  <a:gd name="T2" fmla="*/ 2 w 43"/>
                  <a:gd name="T3" fmla="*/ 2 h 45"/>
                  <a:gd name="T4" fmla="*/ 2 w 43"/>
                  <a:gd name="T5" fmla="*/ 2 h 45"/>
                  <a:gd name="T6" fmla="*/ 2 w 43"/>
                  <a:gd name="T7" fmla="*/ 2 h 45"/>
                  <a:gd name="T8" fmla="*/ 2 w 43"/>
                  <a:gd name="T9" fmla="*/ 2 h 45"/>
                  <a:gd name="T10" fmla="*/ 2 w 43"/>
                  <a:gd name="T11" fmla="*/ 2 h 45"/>
                  <a:gd name="T12" fmla="*/ 2 w 43"/>
                  <a:gd name="T13" fmla="*/ 2 h 45"/>
                  <a:gd name="T14" fmla="*/ 2 w 43"/>
                  <a:gd name="T15" fmla="*/ 2 h 45"/>
                  <a:gd name="T16" fmla="*/ 2 w 43"/>
                  <a:gd name="T17" fmla="*/ 2 h 45"/>
                  <a:gd name="T18" fmla="*/ 2 w 43"/>
                  <a:gd name="T19" fmla="*/ 2 h 45"/>
                  <a:gd name="T20" fmla="*/ 2 w 43"/>
                  <a:gd name="T21" fmla="*/ 2 h 45"/>
                  <a:gd name="T22" fmla="*/ 2 w 43"/>
                  <a:gd name="T23" fmla="*/ 2 h 45"/>
                  <a:gd name="T24" fmla="*/ 2 w 43"/>
                  <a:gd name="T25" fmla="*/ 2 h 45"/>
                  <a:gd name="T26" fmla="*/ 2 w 43"/>
                  <a:gd name="T27" fmla="*/ 2 h 45"/>
                  <a:gd name="T28" fmla="*/ 2 w 43"/>
                  <a:gd name="T29" fmla="*/ 0 h 45"/>
                  <a:gd name="T30" fmla="*/ 2 w 43"/>
                  <a:gd name="T31" fmla="*/ 0 h 45"/>
                  <a:gd name="T32" fmla="*/ 2 w 43"/>
                  <a:gd name="T33" fmla="*/ 2 h 45"/>
                  <a:gd name="T34" fmla="*/ 1 w 43"/>
                  <a:gd name="T35" fmla="*/ 2 h 45"/>
                  <a:gd name="T36" fmla="*/ 0 w 43"/>
                  <a:gd name="T37" fmla="*/ 2 h 45"/>
                  <a:gd name="T38" fmla="*/ 0 w 43"/>
                  <a:gd name="T39" fmla="*/ 2 h 45"/>
                  <a:gd name="T40" fmla="*/ 1 w 43"/>
                  <a:gd name="T41" fmla="*/ 2 h 45"/>
                  <a:gd name="T42" fmla="*/ 2 w 43"/>
                  <a:gd name="T43" fmla="*/ 2 h 45"/>
                  <a:gd name="T44" fmla="*/ 2 w 43"/>
                  <a:gd name="T45" fmla="*/ 2 h 45"/>
                  <a:gd name="T46" fmla="*/ 2 w 43"/>
                  <a:gd name="T47" fmla="*/ 2 h 45"/>
                  <a:gd name="T48" fmla="*/ 2 w 43"/>
                  <a:gd name="T49" fmla="*/ 2 h 45"/>
                  <a:gd name="T50" fmla="*/ 2 w 43"/>
                  <a:gd name="T51" fmla="*/ 2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
                  <a:gd name="T79" fmla="*/ 0 h 45"/>
                  <a:gd name="T80" fmla="*/ 43 w 43"/>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 h="45">
                    <a:moveTo>
                      <a:pt x="8" y="29"/>
                    </a:moveTo>
                    <a:lnTo>
                      <a:pt x="15" y="25"/>
                    </a:lnTo>
                    <a:lnTo>
                      <a:pt x="22" y="23"/>
                    </a:lnTo>
                    <a:lnTo>
                      <a:pt x="29" y="29"/>
                    </a:lnTo>
                    <a:lnTo>
                      <a:pt x="36" y="41"/>
                    </a:lnTo>
                    <a:lnTo>
                      <a:pt x="38" y="45"/>
                    </a:lnTo>
                    <a:lnTo>
                      <a:pt x="40" y="45"/>
                    </a:lnTo>
                    <a:lnTo>
                      <a:pt x="41" y="45"/>
                    </a:lnTo>
                    <a:lnTo>
                      <a:pt x="43" y="43"/>
                    </a:lnTo>
                    <a:lnTo>
                      <a:pt x="43" y="39"/>
                    </a:lnTo>
                    <a:lnTo>
                      <a:pt x="43" y="35"/>
                    </a:lnTo>
                    <a:lnTo>
                      <a:pt x="41" y="31"/>
                    </a:lnTo>
                    <a:lnTo>
                      <a:pt x="40" y="27"/>
                    </a:lnTo>
                    <a:lnTo>
                      <a:pt x="31" y="10"/>
                    </a:lnTo>
                    <a:lnTo>
                      <a:pt x="20" y="0"/>
                    </a:lnTo>
                    <a:lnTo>
                      <a:pt x="12" y="0"/>
                    </a:lnTo>
                    <a:lnTo>
                      <a:pt x="3" y="6"/>
                    </a:lnTo>
                    <a:lnTo>
                      <a:pt x="1" y="8"/>
                    </a:lnTo>
                    <a:lnTo>
                      <a:pt x="0" y="12"/>
                    </a:lnTo>
                    <a:lnTo>
                      <a:pt x="0" y="17"/>
                    </a:lnTo>
                    <a:lnTo>
                      <a:pt x="1" y="21"/>
                    </a:lnTo>
                    <a:lnTo>
                      <a:pt x="3" y="25"/>
                    </a:lnTo>
                    <a:lnTo>
                      <a:pt x="5" y="27"/>
                    </a:lnTo>
                    <a:lnTo>
                      <a:pt x="6" y="29"/>
                    </a:lnTo>
                    <a:lnTo>
                      <a:pt x="8" y="29"/>
                    </a:lnTo>
                    <a:close/>
                  </a:path>
                </a:pathLst>
              </a:custGeom>
              <a:solidFill>
                <a:srgbClr val="FF997F"/>
              </a:solidFill>
              <a:ln w="9525">
                <a:noFill/>
                <a:round/>
                <a:headEnd/>
                <a:tailEnd/>
              </a:ln>
            </p:spPr>
            <p:txBody>
              <a:bodyPr/>
              <a:lstStyle/>
              <a:p>
                <a:endParaRPr lang="zh-TW" altLang="en-US"/>
              </a:p>
            </p:txBody>
          </p:sp>
          <p:sp>
            <p:nvSpPr>
              <p:cNvPr id="40" name="Freeform 112"/>
              <p:cNvSpPr>
                <a:spLocks/>
              </p:cNvSpPr>
              <p:nvPr/>
            </p:nvSpPr>
            <p:spPr bwMode="auto">
              <a:xfrm>
                <a:off x="5258" y="1643"/>
                <a:ext cx="290" cy="481"/>
              </a:xfrm>
              <a:custGeom>
                <a:avLst/>
                <a:gdLst>
                  <a:gd name="T0" fmla="*/ 1 w 387"/>
                  <a:gd name="T1" fmla="*/ 2 h 633"/>
                  <a:gd name="T2" fmla="*/ 1 w 387"/>
                  <a:gd name="T3" fmla="*/ 2 h 633"/>
                  <a:gd name="T4" fmla="*/ 1 w 387"/>
                  <a:gd name="T5" fmla="*/ 2 h 633"/>
                  <a:gd name="T6" fmla="*/ 1 w 387"/>
                  <a:gd name="T7" fmla="*/ 2 h 633"/>
                  <a:gd name="T8" fmla="*/ 1 w 387"/>
                  <a:gd name="T9" fmla="*/ 2 h 633"/>
                  <a:gd name="T10" fmla="*/ 1 w 387"/>
                  <a:gd name="T11" fmla="*/ 2 h 633"/>
                  <a:gd name="T12" fmla="*/ 1 w 387"/>
                  <a:gd name="T13" fmla="*/ 2 h 633"/>
                  <a:gd name="T14" fmla="*/ 1 w 387"/>
                  <a:gd name="T15" fmla="*/ 2 h 633"/>
                  <a:gd name="T16" fmla="*/ 1 w 387"/>
                  <a:gd name="T17" fmla="*/ 2 h 633"/>
                  <a:gd name="T18" fmla="*/ 1 w 387"/>
                  <a:gd name="T19" fmla="*/ 2 h 633"/>
                  <a:gd name="T20" fmla="*/ 1 w 387"/>
                  <a:gd name="T21" fmla="*/ 0 h 633"/>
                  <a:gd name="T22" fmla="*/ 1 w 387"/>
                  <a:gd name="T23" fmla="*/ 0 h 633"/>
                  <a:gd name="T24" fmla="*/ 1 w 387"/>
                  <a:gd name="T25" fmla="*/ 2 h 633"/>
                  <a:gd name="T26" fmla="*/ 1 w 387"/>
                  <a:gd name="T27" fmla="*/ 2 h 633"/>
                  <a:gd name="T28" fmla="*/ 1 w 387"/>
                  <a:gd name="T29" fmla="*/ 2 h 633"/>
                  <a:gd name="T30" fmla="*/ 1 w 387"/>
                  <a:gd name="T31" fmla="*/ 2 h 633"/>
                  <a:gd name="T32" fmla="*/ 0 w 387"/>
                  <a:gd name="T33" fmla="*/ 2 h 633"/>
                  <a:gd name="T34" fmla="*/ 1 w 387"/>
                  <a:gd name="T35" fmla="*/ 2 h 633"/>
                  <a:gd name="T36" fmla="*/ 1 w 387"/>
                  <a:gd name="T37" fmla="*/ 2 h 633"/>
                  <a:gd name="T38" fmla="*/ 1 w 387"/>
                  <a:gd name="T39" fmla="*/ 2 h 633"/>
                  <a:gd name="T40" fmla="*/ 1 w 387"/>
                  <a:gd name="T41" fmla="*/ 2 h 633"/>
                  <a:gd name="T42" fmla="*/ 1 w 387"/>
                  <a:gd name="T43" fmla="*/ 2 h 633"/>
                  <a:gd name="T44" fmla="*/ 1 w 387"/>
                  <a:gd name="T45" fmla="*/ 2 h 633"/>
                  <a:gd name="T46" fmla="*/ 1 w 387"/>
                  <a:gd name="T47" fmla="*/ 2 h 633"/>
                  <a:gd name="T48" fmla="*/ 1 w 387"/>
                  <a:gd name="T49" fmla="*/ 2 h 633"/>
                  <a:gd name="T50" fmla="*/ 1 w 387"/>
                  <a:gd name="T51" fmla="*/ 2 h 633"/>
                  <a:gd name="T52" fmla="*/ 1 w 387"/>
                  <a:gd name="T53" fmla="*/ 2 h 633"/>
                  <a:gd name="T54" fmla="*/ 1 w 387"/>
                  <a:gd name="T55" fmla="*/ 2 h 633"/>
                  <a:gd name="T56" fmla="*/ 1 w 387"/>
                  <a:gd name="T57" fmla="*/ 2 h 633"/>
                  <a:gd name="T58" fmla="*/ 1 w 387"/>
                  <a:gd name="T59" fmla="*/ 2 h 633"/>
                  <a:gd name="T60" fmla="*/ 1 w 387"/>
                  <a:gd name="T61" fmla="*/ 2 h 633"/>
                  <a:gd name="T62" fmla="*/ 1 w 387"/>
                  <a:gd name="T63" fmla="*/ 2 h 633"/>
                  <a:gd name="T64" fmla="*/ 1 w 387"/>
                  <a:gd name="T65" fmla="*/ 2 h 633"/>
                  <a:gd name="T66" fmla="*/ 1 w 387"/>
                  <a:gd name="T67" fmla="*/ 2 h 633"/>
                  <a:gd name="T68" fmla="*/ 1 w 387"/>
                  <a:gd name="T69" fmla="*/ 2 h 633"/>
                  <a:gd name="T70" fmla="*/ 1 w 387"/>
                  <a:gd name="T71" fmla="*/ 2 h 633"/>
                  <a:gd name="T72" fmla="*/ 1 w 387"/>
                  <a:gd name="T73" fmla="*/ 2 h 633"/>
                  <a:gd name="T74" fmla="*/ 1 w 387"/>
                  <a:gd name="T75" fmla="*/ 2 h 633"/>
                  <a:gd name="T76" fmla="*/ 1 w 387"/>
                  <a:gd name="T77" fmla="*/ 2 h 6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7"/>
                  <a:gd name="T118" fmla="*/ 0 h 633"/>
                  <a:gd name="T119" fmla="*/ 387 w 387"/>
                  <a:gd name="T120" fmla="*/ 633 h 6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7" h="633">
                    <a:moveTo>
                      <a:pt x="385" y="130"/>
                    </a:moveTo>
                    <a:lnTo>
                      <a:pt x="382" y="112"/>
                    </a:lnTo>
                    <a:lnTo>
                      <a:pt x="378" y="93"/>
                    </a:lnTo>
                    <a:lnTo>
                      <a:pt x="371" y="75"/>
                    </a:lnTo>
                    <a:lnTo>
                      <a:pt x="361" y="58"/>
                    </a:lnTo>
                    <a:lnTo>
                      <a:pt x="350" y="44"/>
                    </a:lnTo>
                    <a:lnTo>
                      <a:pt x="335" y="31"/>
                    </a:lnTo>
                    <a:lnTo>
                      <a:pt x="319" y="21"/>
                    </a:lnTo>
                    <a:lnTo>
                      <a:pt x="298" y="11"/>
                    </a:lnTo>
                    <a:lnTo>
                      <a:pt x="274" y="5"/>
                    </a:lnTo>
                    <a:lnTo>
                      <a:pt x="248" y="0"/>
                    </a:lnTo>
                    <a:lnTo>
                      <a:pt x="216" y="0"/>
                    </a:lnTo>
                    <a:lnTo>
                      <a:pt x="181" y="2"/>
                    </a:lnTo>
                    <a:lnTo>
                      <a:pt x="143" y="7"/>
                    </a:lnTo>
                    <a:lnTo>
                      <a:pt x="100" y="15"/>
                    </a:lnTo>
                    <a:lnTo>
                      <a:pt x="53" y="27"/>
                    </a:lnTo>
                    <a:lnTo>
                      <a:pt x="0" y="44"/>
                    </a:lnTo>
                    <a:lnTo>
                      <a:pt x="115" y="136"/>
                    </a:lnTo>
                    <a:lnTo>
                      <a:pt x="166" y="246"/>
                    </a:lnTo>
                    <a:lnTo>
                      <a:pt x="237" y="346"/>
                    </a:lnTo>
                    <a:lnTo>
                      <a:pt x="237" y="351"/>
                    </a:lnTo>
                    <a:lnTo>
                      <a:pt x="239" y="363"/>
                    </a:lnTo>
                    <a:lnTo>
                      <a:pt x="237" y="384"/>
                    </a:lnTo>
                    <a:lnTo>
                      <a:pt x="234" y="412"/>
                    </a:lnTo>
                    <a:lnTo>
                      <a:pt x="225" y="451"/>
                    </a:lnTo>
                    <a:lnTo>
                      <a:pt x="209" y="501"/>
                    </a:lnTo>
                    <a:lnTo>
                      <a:pt x="187" y="561"/>
                    </a:lnTo>
                    <a:lnTo>
                      <a:pt x="155" y="633"/>
                    </a:lnTo>
                    <a:lnTo>
                      <a:pt x="261" y="610"/>
                    </a:lnTo>
                    <a:lnTo>
                      <a:pt x="296" y="404"/>
                    </a:lnTo>
                    <a:lnTo>
                      <a:pt x="338" y="357"/>
                    </a:lnTo>
                    <a:lnTo>
                      <a:pt x="340" y="351"/>
                    </a:lnTo>
                    <a:lnTo>
                      <a:pt x="347" y="336"/>
                    </a:lnTo>
                    <a:lnTo>
                      <a:pt x="355" y="311"/>
                    </a:lnTo>
                    <a:lnTo>
                      <a:pt x="366" y="281"/>
                    </a:lnTo>
                    <a:lnTo>
                      <a:pt x="376" y="246"/>
                    </a:lnTo>
                    <a:lnTo>
                      <a:pt x="383" y="208"/>
                    </a:lnTo>
                    <a:lnTo>
                      <a:pt x="387" y="169"/>
                    </a:lnTo>
                    <a:lnTo>
                      <a:pt x="385" y="130"/>
                    </a:lnTo>
                    <a:close/>
                  </a:path>
                </a:pathLst>
              </a:custGeom>
              <a:solidFill>
                <a:srgbClr val="330000"/>
              </a:solidFill>
              <a:ln w="9525">
                <a:noFill/>
                <a:round/>
                <a:headEnd/>
                <a:tailEnd/>
              </a:ln>
            </p:spPr>
            <p:txBody>
              <a:bodyPr/>
              <a:lstStyle/>
              <a:p>
                <a:endParaRPr lang="zh-TW" altLang="en-US"/>
              </a:p>
            </p:txBody>
          </p:sp>
          <p:sp>
            <p:nvSpPr>
              <p:cNvPr id="41" name="Freeform 113"/>
              <p:cNvSpPr>
                <a:spLocks/>
              </p:cNvSpPr>
              <p:nvPr/>
            </p:nvSpPr>
            <p:spPr bwMode="auto">
              <a:xfrm>
                <a:off x="4722" y="1809"/>
                <a:ext cx="253" cy="138"/>
              </a:xfrm>
              <a:custGeom>
                <a:avLst/>
                <a:gdLst>
                  <a:gd name="T0" fmla="*/ 1 w 338"/>
                  <a:gd name="T1" fmla="*/ 2 h 181"/>
                  <a:gd name="T2" fmla="*/ 1 w 338"/>
                  <a:gd name="T3" fmla="*/ 2 h 181"/>
                  <a:gd name="T4" fmla="*/ 1 w 338"/>
                  <a:gd name="T5" fmla="*/ 2 h 181"/>
                  <a:gd name="T6" fmla="*/ 1 w 338"/>
                  <a:gd name="T7" fmla="*/ 2 h 181"/>
                  <a:gd name="T8" fmla="*/ 1 w 338"/>
                  <a:gd name="T9" fmla="*/ 2 h 181"/>
                  <a:gd name="T10" fmla="*/ 1 w 338"/>
                  <a:gd name="T11" fmla="*/ 2 h 181"/>
                  <a:gd name="T12" fmla="*/ 1 w 338"/>
                  <a:gd name="T13" fmla="*/ 2 h 181"/>
                  <a:gd name="T14" fmla="*/ 1 w 338"/>
                  <a:gd name="T15" fmla="*/ 2 h 181"/>
                  <a:gd name="T16" fmla="*/ 1 w 338"/>
                  <a:gd name="T17" fmla="*/ 2 h 181"/>
                  <a:gd name="T18" fmla="*/ 1 w 338"/>
                  <a:gd name="T19" fmla="*/ 2 h 181"/>
                  <a:gd name="T20" fmla="*/ 1 w 338"/>
                  <a:gd name="T21" fmla="*/ 2 h 181"/>
                  <a:gd name="T22" fmla="*/ 1 w 338"/>
                  <a:gd name="T23" fmla="*/ 2 h 181"/>
                  <a:gd name="T24" fmla="*/ 1 w 338"/>
                  <a:gd name="T25" fmla="*/ 2 h 181"/>
                  <a:gd name="T26" fmla="*/ 1 w 338"/>
                  <a:gd name="T27" fmla="*/ 2 h 181"/>
                  <a:gd name="T28" fmla="*/ 1 w 338"/>
                  <a:gd name="T29" fmla="*/ 2 h 181"/>
                  <a:gd name="T30" fmla="*/ 1 w 338"/>
                  <a:gd name="T31" fmla="*/ 2 h 181"/>
                  <a:gd name="T32" fmla="*/ 1 w 338"/>
                  <a:gd name="T33" fmla="*/ 2 h 181"/>
                  <a:gd name="T34" fmla="*/ 1 w 338"/>
                  <a:gd name="T35" fmla="*/ 0 h 181"/>
                  <a:gd name="T36" fmla="*/ 1 w 338"/>
                  <a:gd name="T37" fmla="*/ 2 h 181"/>
                  <a:gd name="T38" fmla="*/ 1 w 338"/>
                  <a:gd name="T39" fmla="*/ 2 h 181"/>
                  <a:gd name="T40" fmla="*/ 1 w 338"/>
                  <a:gd name="T41" fmla="*/ 2 h 181"/>
                  <a:gd name="T42" fmla="*/ 1 w 338"/>
                  <a:gd name="T43" fmla="*/ 2 h 181"/>
                  <a:gd name="T44" fmla="*/ 1 w 338"/>
                  <a:gd name="T45" fmla="*/ 2 h 181"/>
                  <a:gd name="T46" fmla="*/ 0 w 338"/>
                  <a:gd name="T47" fmla="*/ 2 h 181"/>
                  <a:gd name="T48" fmla="*/ 0 w 338"/>
                  <a:gd name="T49" fmla="*/ 2 h 181"/>
                  <a:gd name="T50" fmla="*/ 1 w 338"/>
                  <a:gd name="T51" fmla="*/ 2 h 181"/>
                  <a:gd name="T52" fmla="*/ 1 w 338"/>
                  <a:gd name="T53" fmla="*/ 2 h 181"/>
                  <a:gd name="T54" fmla="*/ 1 w 338"/>
                  <a:gd name="T55" fmla="*/ 2 h 181"/>
                  <a:gd name="T56" fmla="*/ 1 w 338"/>
                  <a:gd name="T57" fmla="*/ 2 h 181"/>
                  <a:gd name="T58" fmla="*/ 1 w 338"/>
                  <a:gd name="T59" fmla="*/ 2 h 181"/>
                  <a:gd name="T60" fmla="*/ 1 w 338"/>
                  <a:gd name="T61" fmla="*/ 2 h 181"/>
                  <a:gd name="T62" fmla="*/ 1 w 338"/>
                  <a:gd name="T63" fmla="*/ 2 h 181"/>
                  <a:gd name="T64" fmla="*/ 1 w 338"/>
                  <a:gd name="T65" fmla="*/ 2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8"/>
                  <a:gd name="T100" fmla="*/ 0 h 181"/>
                  <a:gd name="T101" fmla="*/ 338 w 338"/>
                  <a:gd name="T102" fmla="*/ 181 h 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8" h="181">
                    <a:moveTo>
                      <a:pt x="174" y="181"/>
                    </a:moveTo>
                    <a:lnTo>
                      <a:pt x="210" y="179"/>
                    </a:lnTo>
                    <a:lnTo>
                      <a:pt x="244" y="175"/>
                    </a:lnTo>
                    <a:lnTo>
                      <a:pt x="271" y="167"/>
                    </a:lnTo>
                    <a:lnTo>
                      <a:pt x="294" y="158"/>
                    </a:lnTo>
                    <a:lnTo>
                      <a:pt x="313" y="152"/>
                    </a:lnTo>
                    <a:lnTo>
                      <a:pt x="327" y="144"/>
                    </a:lnTo>
                    <a:lnTo>
                      <a:pt x="334" y="140"/>
                    </a:lnTo>
                    <a:lnTo>
                      <a:pt x="338" y="138"/>
                    </a:lnTo>
                    <a:lnTo>
                      <a:pt x="334" y="132"/>
                    </a:lnTo>
                    <a:lnTo>
                      <a:pt x="324" y="119"/>
                    </a:lnTo>
                    <a:lnTo>
                      <a:pt x="306" y="99"/>
                    </a:lnTo>
                    <a:lnTo>
                      <a:pt x="285" y="76"/>
                    </a:lnTo>
                    <a:lnTo>
                      <a:pt x="259" y="53"/>
                    </a:lnTo>
                    <a:lnTo>
                      <a:pt x="231" y="31"/>
                    </a:lnTo>
                    <a:lnTo>
                      <a:pt x="200" y="14"/>
                    </a:lnTo>
                    <a:lnTo>
                      <a:pt x="169" y="4"/>
                    </a:lnTo>
                    <a:lnTo>
                      <a:pt x="115" y="0"/>
                    </a:lnTo>
                    <a:lnTo>
                      <a:pt x="73" y="6"/>
                    </a:lnTo>
                    <a:lnTo>
                      <a:pt x="43" y="22"/>
                    </a:lnTo>
                    <a:lnTo>
                      <a:pt x="22" y="43"/>
                    </a:lnTo>
                    <a:lnTo>
                      <a:pt x="10" y="66"/>
                    </a:lnTo>
                    <a:lnTo>
                      <a:pt x="3" y="86"/>
                    </a:lnTo>
                    <a:lnTo>
                      <a:pt x="0" y="101"/>
                    </a:lnTo>
                    <a:lnTo>
                      <a:pt x="0" y="107"/>
                    </a:lnTo>
                    <a:lnTo>
                      <a:pt x="2" y="111"/>
                    </a:lnTo>
                    <a:lnTo>
                      <a:pt x="7" y="119"/>
                    </a:lnTo>
                    <a:lnTo>
                      <a:pt x="16" y="130"/>
                    </a:lnTo>
                    <a:lnTo>
                      <a:pt x="33" y="144"/>
                    </a:lnTo>
                    <a:lnTo>
                      <a:pt x="54" y="158"/>
                    </a:lnTo>
                    <a:lnTo>
                      <a:pt x="85" y="169"/>
                    </a:lnTo>
                    <a:lnTo>
                      <a:pt x="125" y="177"/>
                    </a:lnTo>
                    <a:lnTo>
                      <a:pt x="174" y="181"/>
                    </a:lnTo>
                    <a:close/>
                  </a:path>
                </a:pathLst>
              </a:custGeom>
              <a:solidFill>
                <a:srgbClr val="FF997F"/>
              </a:solidFill>
              <a:ln w="9525">
                <a:noFill/>
                <a:round/>
                <a:headEnd/>
                <a:tailEnd/>
              </a:ln>
            </p:spPr>
            <p:txBody>
              <a:bodyPr/>
              <a:lstStyle/>
              <a:p>
                <a:endParaRPr lang="zh-TW" altLang="en-US"/>
              </a:p>
            </p:txBody>
          </p:sp>
          <p:sp>
            <p:nvSpPr>
              <p:cNvPr id="42" name="Freeform 114"/>
              <p:cNvSpPr>
                <a:spLocks/>
              </p:cNvSpPr>
              <p:nvPr/>
            </p:nvSpPr>
            <p:spPr bwMode="auto">
              <a:xfrm>
                <a:off x="4722" y="1876"/>
                <a:ext cx="238" cy="63"/>
              </a:xfrm>
              <a:custGeom>
                <a:avLst/>
                <a:gdLst>
                  <a:gd name="T0" fmla="*/ 0 w 317"/>
                  <a:gd name="T1" fmla="*/ 0 h 83"/>
                  <a:gd name="T2" fmla="*/ 0 w 317"/>
                  <a:gd name="T3" fmla="*/ 2 h 83"/>
                  <a:gd name="T4" fmla="*/ 2 w 317"/>
                  <a:gd name="T5" fmla="*/ 2 h 83"/>
                  <a:gd name="T6" fmla="*/ 2 w 317"/>
                  <a:gd name="T7" fmla="*/ 2 h 83"/>
                  <a:gd name="T8" fmla="*/ 2 w 317"/>
                  <a:gd name="T9" fmla="*/ 2 h 83"/>
                  <a:gd name="T10" fmla="*/ 2 w 317"/>
                  <a:gd name="T11" fmla="*/ 2 h 83"/>
                  <a:gd name="T12" fmla="*/ 2 w 317"/>
                  <a:gd name="T13" fmla="*/ 2 h 83"/>
                  <a:gd name="T14" fmla="*/ 2 w 317"/>
                  <a:gd name="T15" fmla="*/ 2 h 83"/>
                  <a:gd name="T16" fmla="*/ 2 w 317"/>
                  <a:gd name="T17" fmla="*/ 2 h 83"/>
                  <a:gd name="T18" fmla="*/ 2 w 317"/>
                  <a:gd name="T19" fmla="*/ 2 h 83"/>
                  <a:gd name="T20" fmla="*/ 2 w 317"/>
                  <a:gd name="T21" fmla="*/ 2 h 83"/>
                  <a:gd name="T22" fmla="*/ 2 w 317"/>
                  <a:gd name="T23" fmla="*/ 2 h 83"/>
                  <a:gd name="T24" fmla="*/ 2 w 317"/>
                  <a:gd name="T25" fmla="*/ 2 h 83"/>
                  <a:gd name="T26" fmla="*/ 2 w 317"/>
                  <a:gd name="T27" fmla="*/ 2 h 83"/>
                  <a:gd name="T28" fmla="*/ 2 w 317"/>
                  <a:gd name="T29" fmla="*/ 2 h 83"/>
                  <a:gd name="T30" fmla="*/ 2 w 317"/>
                  <a:gd name="T31" fmla="*/ 2 h 83"/>
                  <a:gd name="T32" fmla="*/ 2 w 317"/>
                  <a:gd name="T33" fmla="*/ 2 h 83"/>
                  <a:gd name="T34" fmla="*/ 2 w 317"/>
                  <a:gd name="T35" fmla="*/ 2 h 83"/>
                  <a:gd name="T36" fmla="*/ 2 w 317"/>
                  <a:gd name="T37" fmla="*/ 2 h 83"/>
                  <a:gd name="T38" fmla="*/ 2 w 317"/>
                  <a:gd name="T39" fmla="*/ 2 h 83"/>
                  <a:gd name="T40" fmla="*/ 2 w 317"/>
                  <a:gd name="T41" fmla="*/ 2 h 83"/>
                  <a:gd name="T42" fmla="*/ 2 w 317"/>
                  <a:gd name="T43" fmla="*/ 2 h 83"/>
                  <a:gd name="T44" fmla="*/ 2 w 317"/>
                  <a:gd name="T45" fmla="*/ 2 h 83"/>
                  <a:gd name="T46" fmla="*/ 2 w 317"/>
                  <a:gd name="T47" fmla="*/ 2 h 83"/>
                  <a:gd name="T48" fmla="*/ 2 w 317"/>
                  <a:gd name="T49" fmla="*/ 2 h 83"/>
                  <a:gd name="T50" fmla="*/ 2 w 317"/>
                  <a:gd name="T51" fmla="*/ 2 h 83"/>
                  <a:gd name="T52" fmla="*/ 2 w 317"/>
                  <a:gd name="T53" fmla="*/ 2 h 83"/>
                  <a:gd name="T54" fmla="*/ 2 w 317"/>
                  <a:gd name="T55" fmla="*/ 2 h 83"/>
                  <a:gd name="T56" fmla="*/ 2 w 317"/>
                  <a:gd name="T57" fmla="*/ 2 h 83"/>
                  <a:gd name="T58" fmla="*/ 2 w 317"/>
                  <a:gd name="T59" fmla="*/ 2 h 83"/>
                  <a:gd name="T60" fmla="*/ 2 w 317"/>
                  <a:gd name="T61" fmla="*/ 2 h 83"/>
                  <a:gd name="T62" fmla="*/ 2 w 317"/>
                  <a:gd name="T63" fmla="*/ 2 h 83"/>
                  <a:gd name="T64" fmla="*/ 0 w 317"/>
                  <a:gd name="T65" fmla="*/ 0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7"/>
                  <a:gd name="T100" fmla="*/ 0 h 83"/>
                  <a:gd name="T101" fmla="*/ 317 w 317"/>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7" h="83">
                    <a:moveTo>
                      <a:pt x="0" y="0"/>
                    </a:moveTo>
                    <a:lnTo>
                      <a:pt x="0" y="2"/>
                    </a:lnTo>
                    <a:lnTo>
                      <a:pt x="3" y="6"/>
                    </a:lnTo>
                    <a:lnTo>
                      <a:pt x="7" y="13"/>
                    </a:lnTo>
                    <a:lnTo>
                      <a:pt x="12" y="23"/>
                    </a:lnTo>
                    <a:lnTo>
                      <a:pt x="21" y="31"/>
                    </a:lnTo>
                    <a:lnTo>
                      <a:pt x="31" y="42"/>
                    </a:lnTo>
                    <a:lnTo>
                      <a:pt x="43" y="54"/>
                    </a:lnTo>
                    <a:lnTo>
                      <a:pt x="59" y="62"/>
                    </a:lnTo>
                    <a:lnTo>
                      <a:pt x="78" y="70"/>
                    </a:lnTo>
                    <a:lnTo>
                      <a:pt x="101" y="79"/>
                    </a:lnTo>
                    <a:lnTo>
                      <a:pt x="125" y="83"/>
                    </a:lnTo>
                    <a:lnTo>
                      <a:pt x="155" y="83"/>
                    </a:lnTo>
                    <a:lnTo>
                      <a:pt x="190" y="81"/>
                    </a:lnTo>
                    <a:lnTo>
                      <a:pt x="228" y="74"/>
                    </a:lnTo>
                    <a:lnTo>
                      <a:pt x="270" y="64"/>
                    </a:lnTo>
                    <a:lnTo>
                      <a:pt x="317" y="48"/>
                    </a:lnTo>
                    <a:lnTo>
                      <a:pt x="315" y="48"/>
                    </a:lnTo>
                    <a:lnTo>
                      <a:pt x="308" y="50"/>
                    </a:lnTo>
                    <a:lnTo>
                      <a:pt x="298" y="52"/>
                    </a:lnTo>
                    <a:lnTo>
                      <a:pt x="285" y="54"/>
                    </a:lnTo>
                    <a:lnTo>
                      <a:pt x="268" y="56"/>
                    </a:lnTo>
                    <a:lnTo>
                      <a:pt x="251" y="58"/>
                    </a:lnTo>
                    <a:lnTo>
                      <a:pt x="230" y="60"/>
                    </a:lnTo>
                    <a:lnTo>
                      <a:pt x="205" y="60"/>
                    </a:lnTo>
                    <a:lnTo>
                      <a:pt x="181" y="60"/>
                    </a:lnTo>
                    <a:lnTo>
                      <a:pt x="157" y="58"/>
                    </a:lnTo>
                    <a:lnTo>
                      <a:pt x="130" y="54"/>
                    </a:lnTo>
                    <a:lnTo>
                      <a:pt x="103" y="48"/>
                    </a:lnTo>
                    <a:lnTo>
                      <a:pt x="76" y="42"/>
                    </a:lnTo>
                    <a:lnTo>
                      <a:pt x="50" y="29"/>
                    </a:lnTo>
                    <a:lnTo>
                      <a:pt x="24" y="17"/>
                    </a:lnTo>
                    <a:lnTo>
                      <a:pt x="0" y="0"/>
                    </a:lnTo>
                    <a:close/>
                  </a:path>
                </a:pathLst>
              </a:custGeom>
              <a:solidFill>
                <a:srgbClr val="000000"/>
              </a:solidFill>
              <a:ln w="9525">
                <a:noFill/>
                <a:round/>
                <a:headEnd/>
                <a:tailEnd/>
              </a:ln>
            </p:spPr>
            <p:txBody>
              <a:bodyPr/>
              <a:lstStyle/>
              <a:p>
                <a:endParaRPr lang="zh-TW" altLang="en-US"/>
              </a:p>
            </p:txBody>
          </p:sp>
          <p:sp>
            <p:nvSpPr>
              <p:cNvPr id="43" name="Freeform 115"/>
              <p:cNvSpPr>
                <a:spLocks/>
              </p:cNvSpPr>
              <p:nvPr/>
            </p:nvSpPr>
            <p:spPr bwMode="auto">
              <a:xfrm>
                <a:off x="4835" y="2227"/>
                <a:ext cx="331" cy="210"/>
              </a:xfrm>
              <a:custGeom>
                <a:avLst/>
                <a:gdLst>
                  <a:gd name="T0" fmla="*/ 0 w 441"/>
                  <a:gd name="T1" fmla="*/ 0 h 276"/>
                  <a:gd name="T2" fmla="*/ 2 w 441"/>
                  <a:gd name="T3" fmla="*/ 0 h 276"/>
                  <a:gd name="T4" fmla="*/ 2 w 441"/>
                  <a:gd name="T5" fmla="*/ 2 h 276"/>
                  <a:gd name="T6" fmla="*/ 2 w 441"/>
                  <a:gd name="T7" fmla="*/ 2 h 276"/>
                  <a:gd name="T8" fmla="*/ 2 w 441"/>
                  <a:gd name="T9" fmla="*/ 2 h 276"/>
                  <a:gd name="T10" fmla="*/ 2 w 441"/>
                  <a:gd name="T11" fmla="*/ 2 h 276"/>
                  <a:gd name="T12" fmla="*/ 2 w 441"/>
                  <a:gd name="T13" fmla="*/ 2 h 276"/>
                  <a:gd name="T14" fmla="*/ 2 w 441"/>
                  <a:gd name="T15" fmla="*/ 2 h 276"/>
                  <a:gd name="T16" fmla="*/ 2 w 441"/>
                  <a:gd name="T17" fmla="*/ 2 h 276"/>
                  <a:gd name="T18" fmla="*/ 2 w 441"/>
                  <a:gd name="T19" fmla="*/ 2 h 276"/>
                  <a:gd name="T20" fmla="*/ 2 w 441"/>
                  <a:gd name="T21" fmla="*/ 2 h 276"/>
                  <a:gd name="T22" fmla="*/ 2 w 441"/>
                  <a:gd name="T23" fmla="*/ 2 h 276"/>
                  <a:gd name="T24" fmla="*/ 2 w 441"/>
                  <a:gd name="T25" fmla="*/ 2 h 276"/>
                  <a:gd name="T26" fmla="*/ 2 w 441"/>
                  <a:gd name="T27" fmla="*/ 2 h 276"/>
                  <a:gd name="T28" fmla="*/ 2 w 441"/>
                  <a:gd name="T29" fmla="*/ 2 h 276"/>
                  <a:gd name="T30" fmla="*/ 2 w 441"/>
                  <a:gd name="T31" fmla="*/ 2 h 276"/>
                  <a:gd name="T32" fmla="*/ 2 w 441"/>
                  <a:gd name="T33" fmla="*/ 2 h 276"/>
                  <a:gd name="T34" fmla="*/ 2 w 441"/>
                  <a:gd name="T35" fmla="*/ 2 h 276"/>
                  <a:gd name="T36" fmla="*/ 2 w 441"/>
                  <a:gd name="T37" fmla="*/ 2 h 276"/>
                  <a:gd name="T38" fmla="*/ 2 w 441"/>
                  <a:gd name="T39" fmla="*/ 2 h 276"/>
                  <a:gd name="T40" fmla="*/ 2 w 441"/>
                  <a:gd name="T41" fmla="*/ 2 h 276"/>
                  <a:gd name="T42" fmla="*/ 2 w 441"/>
                  <a:gd name="T43" fmla="*/ 2 h 276"/>
                  <a:gd name="T44" fmla="*/ 2 w 441"/>
                  <a:gd name="T45" fmla="*/ 2 h 276"/>
                  <a:gd name="T46" fmla="*/ 2 w 441"/>
                  <a:gd name="T47" fmla="*/ 2 h 276"/>
                  <a:gd name="T48" fmla="*/ 2 w 441"/>
                  <a:gd name="T49" fmla="*/ 2 h 276"/>
                  <a:gd name="T50" fmla="*/ 2 w 441"/>
                  <a:gd name="T51" fmla="*/ 2 h 276"/>
                  <a:gd name="T52" fmla="*/ 2 w 441"/>
                  <a:gd name="T53" fmla="*/ 2 h 276"/>
                  <a:gd name="T54" fmla="*/ 2 w 441"/>
                  <a:gd name="T55" fmla="*/ 2 h 276"/>
                  <a:gd name="T56" fmla="*/ 2 w 441"/>
                  <a:gd name="T57" fmla="*/ 2 h 276"/>
                  <a:gd name="T58" fmla="*/ 2 w 441"/>
                  <a:gd name="T59" fmla="*/ 2 h 276"/>
                  <a:gd name="T60" fmla="*/ 2 w 441"/>
                  <a:gd name="T61" fmla="*/ 2 h 276"/>
                  <a:gd name="T62" fmla="*/ 2 w 441"/>
                  <a:gd name="T63" fmla="*/ 2 h 276"/>
                  <a:gd name="T64" fmla="*/ 2 w 441"/>
                  <a:gd name="T65" fmla="*/ 2 h 276"/>
                  <a:gd name="T66" fmla="*/ 2 w 441"/>
                  <a:gd name="T67" fmla="*/ 2 h 276"/>
                  <a:gd name="T68" fmla="*/ 2 w 441"/>
                  <a:gd name="T69" fmla="*/ 2 h 276"/>
                  <a:gd name="T70" fmla="*/ 2 w 441"/>
                  <a:gd name="T71" fmla="*/ 2 h 276"/>
                  <a:gd name="T72" fmla="*/ 2 w 441"/>
                  <a:gd name="T73" fmla="*/ 2 h 276"/>
                  <a:gd name="T74" fmla="*/ 2 w 441"/>
                  <a:gd name="T75" fmla="*/ 2 h 276"/>
                  <a:gd name="T76" fmla="*/ 2 w 441"/>
                  <a:gd name="T77" fmla="*/ 2 h 276"/>
                  <a:gd name="T78" fmla="*/ 2 w 441"/>
                  <a:gd name="T79" fmla="*/ 2 h 276"/>
                  <a:gd name="T80" fmla="*/ 0 w 441"/>
                  <a:gd name="T81" fmla="*/ 0 h 2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1"/>
                  <a:gd name="T124" fmla="*/ 0 h 276"/>
                  <a:gd name="T125" fmla="*/ 441 w 441"/>
                  <a:gd name="T126" fmla="*/ 276 h 2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1" h="276">
                    <a:moveTo>
                      <a:pt x="0" y="0"/>
                    </a:moveTo>
                    <a:lnTo>
                      <a:pt x="2" y="0"/>
                    </a:lnTo>
                    <a:lnTo>
                      <a:pt x="7" y="2"/>
                    </a:lnTo>
                    <a:lnTo>
                      <a:pt x="14" y="6"/>
                    </a:lnTo>
                    <a:lnTo>
                      <a:pt x="26" y="10"/>
                    </a:lnTo>
                    <a:lnTo>
                      <a:pt x="40" y="16"/>
                    </a:lnTo>
                    <a:lnTo>
                      <a:pt x="58" y="22"/>
                    </a:lnTo>
                    <a:lnTo>
                      <a:pt x="80" y="28"/>
                    </a:lnTo>
                    <a:lnTo>
                      <a:pt x="105" y="37"/>
                    </a:lnTo>
                    <a:lnTo>
                      <a:pt x="134" y="45"/>
                    </a:lnTo>
                    <a:lnTo>
                      <a:pt x="166" y="53"/>
                    </a:lnTo>
                    <a:lnTo>
                      <a:pt x="202" y="61"/>
                    </a:lnTo>
                    <a:lnTo>
                      <a:pt x="242" y="70"/>
                    </a:lnTo>
                    <a:lnTo>
                      <a:pt x="286" y="78"/>
                    </a:lnTo>
                    <a:lnTo>
                      <a:pt x="333" y="86"/>
                    </a:lnTo>
                    <a:lnTo>
                      <a:pt x="385" y="92"/>
                    </a:lnTo>
                    <a:lnTo>
                      <a:pt x="441" y="101"/>
                    </a:lnTo>
                    <a:lnTo>
                      <a:pt x="439" y="103"/>
                    </a:lnTo>
                    <a:lnTo>
                      <a:pt x="434" y="111"/>
                    </a:lnTo>
                    <a:lnTo>
                      <a:pt x="423" y="121"/>
                    </a:lnTo>
                    <a:lnTo>
                      <a:pt x="411" y="136"/>
                    </a:lnTo>
                    <a:lnTo>
                      <a:pt x="395" y="154"/>
                    </a:lnTo>
                    <a:lnTo>
                      <a:pt x="376" y="171"/>
                    </a:lnTo>
                    <a:lnTo>
                      <a:pt x="355" y="191"/>
                    </a:lnTo>
                    <a:lnTo>
                      <a:pt x="333" y="210"/>
                    </a:lnTo>
                    <a:lnTo>
                      <a:pt x="308" y="226"/>
                    </a:lnTo>
                    <a:lnTo>
                      <a:pt x="281" y="243"/>
                    </a:lnTo>
                    <a:lnTo>
                      <a:pt x="253" y="257"/>
                    </a:lnTo>
                    <a:lnTo>
                      <a:pt x="225" y="267"/>
                    </a:lnTo>
                    <a:lnTo>
                      <a:pt x="194" y="274"/>
                    </a:lnTo>
                    <a:lnTo>
                      <a:pt x="164" y="276"/>
                    </a:lnTo>
                    <a:lnTo>
                      <a:pt x="133" y="269"/>
                    </a:lnTo>
                    <a:lnTo>
                      <a:pt x="101" y="259"/>
                    </a:lnTo>
                    <a:lnTo>
                      <a:pt x="73" y="237"/>
                    </a:lnTo>
                    <a:lnTo>
                      <a:pt x="51" y="201"/>
                    </a:lnTo>
                    <a:lnTo>
                      <a:pt x="33" y="160"/>
                    </a:lnTo>
                    <a:lnTo>
                      <a:pt x="19" y="115"/>
                    </a:lnTo>
                    <a:lnTo>
                      <a:pt x="11" y="72"/>
                    </a:lnTo>
                    <a:lnTo>
                      <a:pt x="4" y="35"/>
                    </a:lnTo>
                    <a:lnTo>
                      <a:pt x="2" y="10"/>
                    </a:lnTo>
                    <a:lnTo>
                      <a:pt x="0" y="0"/>
                    </a:lnTo>
                    <a:close/>
                  </a:path>
                </a:pathLst>
              </a:custGeom>
              <a:solidFill>
                <a:srgbClr val="FF997F"/>
              </a:solidFill>
              <a:ln w="9525">
                <a:noFill/>
                <a:round/>
                <a:headEnd/>
                <a:tailEnd/>
              </a:ln>
            </p:spPr>
            <p:txBody>
              <a:bodyPr/>
              <a:lstStyle/>
              <a:p>
                <a:endParaRPr lang="zh-TW" altLang="en-US"/>
              </a:p>
            </p:txBody>
          </p:sp>
          <p:sp>
            <p:nvSpPr>
              <p:cNvPr id="44" name="Freeform 116"/>
              <p:cNvSpPr>
                <a:spLocks/>
              </p:cNvSpPr>
              <p:nvPr/>
            </p:nvSpPr>
            <p:spPr bwMode="auto">
              <a:xfrm>
                <a:off x="4854" y="2258"/>
                <a:ext cx="284" cy="157"/>
              </a:xfrm>
              <a:custGeom>
                <a:avLst/>
                <a:gdLst>
                  <a:gd name="T0" fmla="*/ 0 w 379"/>
                  <a:gd name="T1" fmla="*/ 0 h 206"/>
                  <a:gd name="T2" fmla="*/ 1 w 379"/>
                  <a:gd name="T3" fmla="*/ 0 h 206"/>
                  <a:gd name="T4" fmla="*/ 1 w 379"/>
                  <a:gd name="T5" fmla="*/ 2 h 206"/>
                  <a:gd name="T6" fmla="*/ 1 w 379"/>
                  <a:gd name="T7" fmla="*/ 2 h 206"/>
                  <a:gd name="T8" fmla="*/ 1 w 379"/>
                  <a:gd name="T9" fmla="*/ 2 h 206"/>
                  <a:gd name="T10" fmla="*/ 1 w 379"/>
                  <a:gd name="T11" fmla="*/ 2 h 206"/>
                  <a:gd name="T12" fmla="*/ 1 w 379"/>
                  <a:gd name="T13" fmla="*/ 2 h 206"/>
                  <a:gd name="T14" fmla="*/ 1 w 379"/>
                  <a:gd name="T15" fmla="*/ 2 h 206"/>
                  <a:gd name="T16" fmla="*/ 1 w 379"/>
                  <a:gd name="T17" fmla="*/ 2 h 206"/>
                  <a:gd name="T18" fmla="*/ 1 w 379"/>
                  <a:gd name="T19" fmla="*/ 2 h 206"/>
                  <a:gd name="T20" fmla="*/ 1 w 379"/>
                  <a:gd name="T21" fmla="*/ 2 h 206"/>
                  <a:gd name="T22" fmla="*/ 1 w 379"/>
                  <a:gd name="T23" fmla="*/ 2 h 206"/>
                  <a:gd name="T24" fmla="*/ 1 w 379"/>
                  <a:gd name="T25" fmla="*/ 2 h 206"/>
                  <a:gd name="T26" fmla="*/ 1 w 379"/>
                  <a:gd name="T27" fmla="*/ 2 h 206"/>
                  <a:gd name="T28" fmla="*/ 1 w 379"/>
                  <a:gd name="T29" fmla="*/ 2 h 206"/>
                  <a:gd name="T30" fmla="*/ 1 w 379"/>
                  <a:gd name="T31" fmla="*/ 2 h 206"/>
                  <a:gd name="T32" fmla="*/ 1 w 379"/>
                  <a:gd name="T33" fmla="*/ 2 h 206"/>
                  <a:gd name="T34" fmla="*/ 1 w 379"/>
                  <a:gd name="T35" fmla="*/ 2 h 206"/>
                  <a:gd name="T36" fmla="*/ 1 w 379"/>
                  <a:gd name="T37" fmla="*/ 2 h 206"/>
                  <a:gd name="T38" fmla="*/ 1 w 379"/>
                  <a:gd name="T39" fmla="*/ 2 h 206"/>
                  <a:gd name="T40" fmla="*/ 1 w 379"/>
                  <a:gd name="T41" fmla="*/ 2 h 206"/>
                  <a:gd name="T42" fmla="*/ 1 w 379"/>
                  <a:gd name="T43" fmla="*/ 2 h 206"/>
                  <a:gd name="T44" fmla="*/ 1 w 379"/>
                  <a:gd name="T45" fmla="*/ 2 h 206"/>
                  <a:gd name="T46" fmla="*/ 1 w 379"/>
                  <a:gd name="T47" fmla="*/ 2 h 206"/>
                  <a:gd name="T48" fmla="*/ 1 w 379"/>
                  <a:gd name="T49" fmla="*/ 2 h 206"/>
                  <a:gd name="T50" fmla="*/ 1 w 379"/>
                  <a:gd name="T51" fmla="*/ 2 h 206"/>
                  <a:gd name="T52" fmla="*/ 1 w 379"/>
                  <a:gd name="T53" fmla="*/ 2 h 206"/>
                  <a:gd name="T54" fmla="*/ 1 w 379"/>
                  <a:gd name="T55" fmla="*/ 2 h 206"/>
                  <a:gd name="T56" fmla="*/ 1 w 379"/>
                  <a:gd name="T57" fmla="*/ 2 h 206"/>
                  <a:gd name="T58" fmla="*/ 1 w 379"/>
                  <a:gd name="T59" fmla="*/ 2 h 206"/>
                  <a:gd name="T60" fmla="*/ 1 w 379"/>
                  <a:gd name="T61" fmla="*/ 2 h 206"/>
                  <a:gd name="T62" fmla="*/ 1 w 379"/>
                  <a:gd name="T63" fmla="*/ 2 h 206"/>
                  <a:gd name="T64" fmla="*/ 1 w 379"/>
                  <a:gd name="T65" fmla="*/ 2 h 206"/>
                  <a:gd name="T66" fmla="*/ 1 w 379"/>
                  <a:gd name="T67" fmla="*/ 2 h 206"/>
                  <a:gd name="T68" fmla="*/ 1 w 379"/>
                  <a:gd name="T69" fmla="*/ 2 h 206"/>
                  <a:gd name="T70" fmla="*/ 1 w 379"/>
                  <a:gd name="T71" fmla="*/ 2 h 206"/>
                  <a:gd name="T72" fmla="*/ 1 w 379"/>
                  <a:gd name="T73" fmla="*/ 2 h 206"/>
                  <a:gd name="T74" fmla="*/ 1 w 379"/>
                  <a:gd name="T75" fmla="*/ 2 h 206"/>
                  <a:gd name="T76" fmla="*/ 1 w 379"/>
                  <a:gd name="T77" fmla="*/ 2 h 206"/>
                  <a:gd name="T78" fmla="*/ 1 w 379"/>
                  <a:gd name="T79" fmla="*/ 2 h 206"/>
                  <a:gd name="T80" fmla="*/ 0 w 379"/>
                  <a:gd name="T81" fmla="*/ 0 h 2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9"/>
                  <a:gd name="T124" fmla="*/ 0 h 206"/>
                  <a:gd name="T125" fmla="*/ 379 w 379"/>
                  <a:gd name="T126" fmla="*/ 206 h 2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9" h="206">
                    <a:moveTo>
                      <a:pt x="0" y="0"/>
                    </a:moveTo>
                    <a:lnTo>
                      <a:pt x="1" y="0"/>
                    </a:lnTo>
                    <a:lnTo>
                      <a:pt x="7" y="4"/>
                    </a:lnTo>
                    <a:lnTo>
                      <a:pt x="14" y="8"/>
                    </a:lnTo>
                    <a:lnTo>
                      <a:pt x="24" y="14"/>
                    </a:lnTo>
                    <a:lnTo>
                      <a:pt x="38" y="20"/>
                    </a:lnTo>
                    <a:lnTo>
                      <a:pt x="55" y="27"/>
                    </a:lnTo>
                    <a:lnTo>
                      <a:pt x="75" y="35"/>
                    </a:lnTo>
                    <a:lnTo>
                      <a:pt x="99" y="43"/>
                    </a:lnTo>
                    <a:lnTo>
                      <a:pt x="123" y="49"/>
                    </a:lnTo>
                    <a:lnTo>
                      <a:pt x="153" y="58"/>
                    </a:lnTo>
                    <a:lnTo>
                      <a:pt x="182" y="64"/>
                    </a:lnTo>
                    <a:lnTo>
                      <a:pt x="217" y="68"/>
                    </a:lnTo>
                    <a:lnTo>
                      <a:pt x="254" y="72"/>
                    </a:lnTo>
                    <a:lnTo>
                      <a:pt x="292" y="74"/>
                    </a:lnTo>
                    <a:lnTo>
                      <a:pt x="334" y="76"/>
                    </a:lnTo>
                    <a:lnTo>
                      <a:pt x="379" y="74"/>
                    </a:lnTo>
                    <a:lnTo>
                      <a:pt x="377" y="76"/>
                    </a:lnTo>
                    <a:lnTo>
                      <a:pt x="372" y="82"/>
                    </a:lnTo>
                    <a:lnTo>
                      <a:pt x="365" y="90"/>
                    </a:lnTo>
                    <a:lnTo>
                      <a:pt x="355" y="101"/>
                    </a:lnTo>
                    <a:lnTo>
                      <a:pt x="341" y="113"/>
                    </a:lnTo>
                    <a:lnTo>
                      <a:pt x="325" y="128"/>
                    </a:lnTo>
                    <a:lnTo>
                      <a:pt x="308" y="142"/>
                    </a:lnTo>
                    <a:lnTo>
                      <a:pt x="289" y="156"/>
                    </a:lnTo>
                    <a:lnTo>
                      <a:pt x="268" y="169"/>
                    </a:lnTo>
                    <a:lnTo>
                      <a:pt x="245" y="181"/>
                    </a:lnTo>
                    <a:lnTo>
                      <a:pt x="221" y="191"/>
                    </a:lnTo>
                    <a:lnTo>
                      <a:pt x="196" y="200"/>
                    </a:lnTo>
                    <a:lnTo>
                      <a:pt x="172" y="204"/>
                    </a:lnTo>
                    <a:lnTo>
                      <a:pt x="146" y="206"/>
                    </a:lnTo>
                    <a:lnTo>
                      <a:pt x="122" y="202"/>
                    </a:lnTo>
                    <a:lnTo>
                      <a:pt x="95" y="193"/>
                    </a:lnTo>
                    <a:lnTo>
                      <a:pt x="71" y="177"/>
                    </a:lnTo>
                    <a:lnTo>
                      <a:pt x="52" y="150"/>
                    </a:lnTo>
                    <a:lnTo>
                      <a:pt x="34" y="119"/>
                    </a:lnTo>
                    <a:lnTo>
                      <a:pt x="22" y="86"/>
                    </a:lnTo>
                    <a:lnTo>
                      <a:pt x="12" y="53"/>
                    </a:lnTo>
                    <a:lnTo>
                      <a:pt x="5" y="27"/>
                    </a:lnTo>
                    <a:lnTo>
                      <a:pt x="1" y="6"/>
                    </a:lnTo>
                    <a:lnTo>
                      <a:pt x="0" y="0"/>
                    </a:lnTo>
                    <a:close/>
                  </a:path>
                </a:pathLst>
              </a:custGeom>
              <a:solidFill>
                <a:srgbClr val="FFFFFF"/>
              </a:solidFill>
              <a:ln w="9525">
                <a:noFill/>
                <a:round/>
                <a:headEnd/>
                <a:tailEnd/>
              </a:ln>
            </p:spPr>
            <p:txBody>
              <a:bodyPr/>
              <a:lstStyle/>
              <a:p>
                <a:endParaRPr lang="zh-TW" altLang="en-US"/>
              </a:p>
            </p:txBody>
          </p:sp>
          <p:sp>
            <p:nvSpPr>
              <p:cNvPr id="45" name="Freeform 117"/>
              <p:cNvSpPr>
                <a:spLocks/>
              </p:cNvSpPr>
              <p:nvPr/>
            </p:nvSpPr>
            <p:spPr bwMode="auto">
              <a:xfrm>
                <a:off x="4920" y="2601"/>
                <a:ext cx="131" cy="41"/>
              </a:xfrm>
              <a:custGeom>
                <a:avLst/>
                <a:gdLst>
                  <a:gd name="T0" fmla="*/ 0 w 175"/>
                  <a:gd name="T1" fmla="*/ 2 h 53"/>
                  <a:gd name="T2" fmla="*/ 1 w 175"/>
                  <a:gd name="T3" fmla="*/ 2 h 53"/>
                  <a:gd name="T4" fmla="*/ 1 w 175"/>
                  <a:gd name="T5" fmla="*/ 2 h 53"/>
                  <a:gd name="T6" fmla="*/ 1 w 175"/>
                  <a:gd name="T7" fmla="*/ 2 h 53"/>
                  <a:gd name="T8" fmla="*/ 1 w 175"/>
                  <a:gd name="T9" fmla="*/ 2 h 53"/>
                  <a:gd name="T10" fmla="*/ 1 w 175"/>
                  <a:gd name="T11" fmla="*/ 0 h 53"/>
                  <a:gd name="T12" fmla="*/ 1 w 175"/>
                  <a:gd name="T13" fmla="*/ 0 h 53"/>
                  <a:gd name="T14" fmla="*/ 1 w 175"/>
                  <a:gd name="T15" fmla="*/ 2 h 53"/>
                  <a:gd name="T16" fmla="*/ 1 w 175"/>
                  <a:gd name="T17" fmla="*/ 2 h 53"/>
                  <a:gd name="T18" fmla="*/ 1 w 175"/>
                  <a:gd name="T19" fmla="*/ 2 h 53"/>
                  <a:gd name="T20" fmla="*/ 1 w 175"/>
                  <a:gd name="T21" fmla="*/ 2 h 53"/>
                  <a:gd name="T22" fmla="*/ 1 w 175"/>
                  <a:gd name="T23" fmla="*/ 2 h 53"/>
                  <a:gd name="T24" fmla="*/ 1 w 175"/>
                  <a:gd name="T25" fmla="*/ 2 h 53"/>
                  <a:gd name="T26" fmla="*/ 1 w 175"/>
                  <a:gd name="T27" fmla="*/ 2 h 53"/>
                  <a:gd name="T28" fmla="*/ 1 w 175"/>
                  <a:gd name="T29" fmla="*/ 2 h 53"/>
                  <a:gd name="T30" fmla="*/ 1 w 175"/>
                  <a:gd name="T31" fmla="*/ 2 h 53"/>
                  <a:gd name="T32" fmla="*/ 1 w 175"/>
                  <a:gd name="T33" fmla="*/ 2 h 53"/>
                  <a:gd name="T34" fmla="*/ 1 w 175"/>
                  <a:gd name="T35" fmla="*/ 2 h 53"/>
                  <a:gd name="T36" fmla="*/ 1 w 175"/>
                  <a:gd name="T37" fmla="*/ 2 h 53"/>
                  <a:gd name="T38" fmla="*/ 1 w 175"/>
                  <a:gd name="T39" fmla="*/ 2 h 53"/>
                  <a:gd name="T40" fmla="*/ 1 w 175"/>
                  <a:gd name="T41" fmla="*/ 2 h 53"/>
                  <a:gd name="T42" fmla="*/ 1 w 175"/>
                  <a:gd name="T43" fmla="*/ 2 h 53"/>
                  <a:gd name="T44" fmla="*/ 1 w 175"/>
                  <a:gd name="T45" fmla="*/ 2 h 53"/>
                  <a:gd name="T46" fmla="*/ 1 w 175"/>
                  <a:gd name="T47" fmla="*/ 2 h 53"/>
                  <a:gd name="T48" fmla="*/ 0 w 175"/>
                  <a:gd name="T49" fmla="*/ 2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5"/>
                  <a:gd name="T76" fmla="*/ 0 h 53"/>
                  <a:gd name="T77" fmla="*/ 175 w 175"/>
                  <a:gd name="T78" fmla="*/ 53 h 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5" h="53">
                    <a:moveTo>
                      <a:pt x="0" y="10"/>
                    </a:moveTo>
                    <a:lnTo>
                      <a:pt x="4" y="10"/>
                    </a:lnTo>
                    <a:lnTo>
                      <a:pt x="13" y="8"/>
                    </a:lnTo>
                    <a:lnTo>
                      <a:pt x="28" y="4"/>
                    </a:lnTo>
                    <a:lnTo>
                      <a:pt x="49" y="2"/>
                    </a:lnTo>
                    <a:lnTo>
                      <a:pt x="74" y="0"/>
                    </a:lnTo>
                    <a:lnTo>
                      <a:pt x="103" y="0"/>
                    </a:lnTo>
                    <a:lnTo>
                      <a:pt x="136" y="2"/>
                    </a:lnTo>
                    <a:lnTo>
                      <a:pt x="175" y="6"/>
                    </a:lnTo>
                    <a:lnTo>
                      <a:pt x="171" y="8"/>
                    </a:lnTo>
                    <a:lnTo>
                      <a:pt x="164" y="14"/>
                    </a:lnTo>
                    <a:lnTo>
                      <a:pt x="154" y="23"/>
                    </a:lnTo>
                    <a:lnTo>
                      <a:pt x="140" y="31"/>
                    </a:lnTo>
                    <a:lnTo>
                      <a:pt x="126" y="39"/>
                    </a:lnTo>
                    <a:lnTo>
                      <a:pt x="112" y="47"/>
                    </a:lnTo>
                    <a:lnTo>
                      <a:pt x="98" y="51"/>
                    </a:lnTo>
                    <a:lnTo>
                      <a:pt x="87" y="53"/>
                    </a:lnTo>
                    <a:lnTo>
                      <a:pt x="77" y="51"/>
                    </a:lnTo>
                    <a:lnTo>
                      <a:pt x="63" y="45"/>
                    </a:lnTo>
                    <a:lnTo>
                      <a:pt x="49" y="37"/>
                    </a:lnTo>
                    <a:lnTo>
                      <a:pt x="35" y="31"/>
                    </a:lnTo>
                    <a:lnTo>
                      <a:pt x="21" y="23"/>
                    </a:lnTo>
                    <a:lnTo>
                      <a:pt x="11" y="16"/>
                    </a:lnTo>
                    <a:lnTo>
                      <a:pt x="4" y="12"/>
                    </a:lnTo>
                    <a:lnTo>
                      <a:pt x="0" y="10"/>
                    </a:lnTo>
                    <a:close/>
                  </a:path>
                </a:pathLst>
              </a:custGeom>
              <a:solidFill>
                <a:srgbClr val="FF997F"/>
              </a:solidFill>
              <a:ln w="9525">
                <a:noFill/>
                <a:round/>
                <a:headEnd/>
                <a:tailEnd/>
              </a:ln>
            </p:spPr>
            <p:txBody>
              <a:bodyPr/>
              <a:lstStyle/>
              <a:p>
                <a:endParaRPr lang="zh-TW" altLang="en-US"/>
              </a:p>
            </p:txBody>
          </p:sp>
          <p:sp>
            <p:nvSpPr>
              <p:cNvPr id="46" name="Freeform 118"/>
              <p:cNvSpPr>
                <a:spLocks/>
              </p:cNvSpPr>
              <p:nvPr/>
            </p:nvSpPr>
            <p:spPr bwMode="auto">
              <a:xfrm>
                <a:off x="4958" y="2477"/>
                <a:ext cx="67" cy="149"/>
              </a:xfrm>
              <a:custGeom>
                <a:avLst/>
                <a:gdLst>
                  <a:gd name="T0" fmla="*/ 2 w 89"/>
                  <a:gd name="T1" fmla="*/ 2 h 196"/>
                  <a:gd name="T2" fmla="*/ 2 w 89"/>
                  <a:gd name="T3" fmla="*/ 0 h 196"/>
                  <a:gd name="T4" fmla="*/ 2 w 89"/>
                  <a:gd name="T5" fmla="*/ 2 h 196"/>
                  <a:gd name="T6" fmla="*/ 0 w 89"/>
                  <a:gd name="T7" fmla="*/ 2 h 196"/>
                  <a:gd name="T8" fmla="*/ 2 w 89"/>
                  <a:gd name="T9" fmla="*/ 2 h 196"/>
                  <a:gd name="T10" fmla="*/ 0 60000 65536"/>
                  <a:gd name="T11" fmla="*/ 0 60000 65536"/>
                  <a:gd name="T12" fmla="*/ 0 60000 65536"/>
                  <a:gd name="T13" fmla="*/ 0 60000 65536"/>
                  <a:gd name="T14" fmla="*/ 0 60000 65536"/>
                  <a:gd name="T15" fmla="*/ 0 w 89"/>
                  <a:gd name="T16" fmla="*/ 0 h 196"/>
                  <a:gd name="T17" fmla="*/ 89 w 89"/>
                  <a:gd name="T18" fmla="*/ 196 h 196"/>
                </a:gdLst>
                <a:ahLst/>
                <a:cxnLst>
                  <a:cxn ang="T10">
                    <a:pos x="T0" y="T1"/>
                  </a:cxn>
                  <a:cxn ang="T11">
                    <a:pos x="T2" y="T3"/>
                  </a:cxn>
                  <a:cxn ang="T12">
                    <a:pos x="T4" y="T5"/>
                  </a:cxn>
                  <a:cxn ang="T13">
                    <a:pos x="T6" y="T7"/>
                  </a:cxn>
                  <a:cxn ang="T14">
                    <a:pos x="T8" y="T9"/>
                  </a:cxn>
                </a:cxnLst>
                <a:rect l="T15" t="T16" r="T17" b="T18"/>
                <a:pathLst>
                  <a:path w="89" h="196">
                    <a:moveTo>
                      <a:pt x="68" y="196"/>
                    </a:moveTo>
                    <a:lnTo>
                      <a:pt x="89" y="0"/>
                    </a:lnTo>
                    <a:lnTo>
                      <a:pt x="21" y="2"/>
                    </a:lnTo>
                    <a:lnTo>
                      <a:pt x="0" y="194"/>
                    </a:lnTo>
                    <a:lnTo>
                      <a:pt x="68" y="196"/>
                    </a:lnTo>
                    <a:close/>
                  </a:path>
                </a:pathLst>
              </a:custGeom>
              <a:solidFill>
                <a:srgbClr val="FF997F"/>
              </a:solidFill>
              <a:ln w="9525">
                <a:noFill/>
                <a:round/>
                <a:headEnd/>
                <a:tailEnd/>
              </a:ln>
            </p:spPr>
            <p:txBody>
              <a:bodyPr/>
              <a:lstStyle/>
              <a:p>
                <a:endParaRPr lang="zh-TW" altLang="en-US"/>
              </a:p>
            </p:txBody>
          </p:sp>
          <p:sp>
            <p:nvSpPr>
              <p:cNvPr id="47" name="Freeform 119"/>
              <p:cNvSpPr>
                <a:spLocks/>
              </p:cNvSpPr>
              <p:nvPr/>
            </p:nvSpPr>
            <p:spPr bwMode="auto">
              <a:xfrm>
                <a:off x="4895" y="2352"/>
                <a:ext cx="201" cy="33"/>
              </a:xfrm>
              <a:custGeom>
                <a:avLst/>
                <a:gdLst>
                  <a:gd name="T0" fmla="*/ 2 w 268"/>
                  <a:gd name="T1" fmla="*/ 2 h 44"/>
                  <a:gd name="T2" fmla="*/ 2 w 268"/>
                  <a:gd name="T3" fmla="*/ 2 h 44"/>
                  <a:gd name="T4" fmla="*/ 2 w 268"/>
                  <a:gd name="T5" fmla="*/ 2 h 44"/>
                  <a:gd name="T6" fmla="*/ 2 w 268"/>
                  <a:gd name="T7" fmla="*/ 2 h 44"/>
                  <a:gd name="T8" fmla="*/ 2 w 268"/>
                  <a:gd name="T9" fmla="*/ 2 h 44"/>
                  <a:gd name="T10" fmla="*/ 2 w 268"/>
                  <a:gd name="T11" fmla="*/ 2 h 44"/>
                  <a:gd name="T12" fmla="*/ 2 w 268"/>
                  <a:gd name="T13" fmla="*/ 2 h 44"/>
                  <a:gd name="T14" fmla="*/ 2 w 268"/>
                  <a:gd name="T15" fmla="*/ 2 h 44"/>
                  <a:gd name="T16" fmla="*/ 0 w 268"/>
                  <a:gd name="T17" fmla="*/ 0 h 44"/>
                  <a:gd name="T18" fmla="*/ 2 w 268"/>
                  <a:gd name="T19" fmla="*/ 2 h 44"/>
                  <a:gd name="T20" fmla="*/ 2 w 268"/>
                  <a:gd name="T21" fmla="*/ 2 h 44"/>
                  <a:gd name="T22" fmla="*/ 2 w 268"/>
                  <a:gd name="T23" fmla="*/ 2 h 44"/>
                  <a:gd name="T24" fmla="*/ 2 w 268"/>
                  <a:gd name="T25" fmla="*/ 2 h 44"/>
                  <a:gd name="T26" fmla="*/ 2 w 268"/>
                  <a:gd name="T27" fmla="*/ 2 h 44"/>
                  <a:gd name="T28" fmla="*/ 2 w 268"/>
                  <a:gd name="T29" fmla="*/ 2 h 44"/>
                  <a:gd name="T30" fmla="*/ 2 w 268"/>
                  <a:gd name="T31" fmla="*/ 2 h 44"/>
                  <a:gd name="T32" fmla="*/ 2 w 268"/>
                  <a:gd name="T33" fmla="*/ 2 h 44"/>
                  <a:gd name="T34" fmla="*/ 2 w 268"/>
                  <a:gd name="T35" fmla="*/ 2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44"/>
                  <a:gd name="T56" fmla="*/ 268 w 268"/>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44">
                    <a:moveTo>
                      <a:pt x="268" y="7"/>
                    </a:moveTo>
                    <a:lnTo>
                      <a:pt x="261" y="9"/>
                    </a:lnTo>
                    <a:lnTo>
                      <a:pt x="241" y="17"/>
                    </a:lnTo>
                    <a:lnTo>
                      <a:pt x="209" y="25"/>
                    </a:lnTo>
                    <a:lnTo>
                      <a:pt x="171" y="31"/>
                    </a:lnTo>
                    <a:lnTo>
                      <a:pt x="127" y="35"/>
                    </a:lnTo>
                    <a:lnTo>
                      <a:pt x="84" y="33"/>
                    </a:lnTo>
                    <a:lnTo>
                      <a:pt x="40" y="23"/>
                    </a:lnTo>
                    <a:lnTo>
                      <a:pt x="0" y="0"/>
                    </a:lnTo>
                    <a:lnTo>
                      <a:pt x="4" y="2"/>
                    </a:lnTo>
                    <a:lnTo>
                      <a:pt x="14" y="11"/>
                    </a:lnTo>
                    <a:lnTo>
                      <a:pt x="32" y="21"/>
                    </a:lnTo>
                    <a:lnTo>
                      <a:pt x="56" y="31"/>
                    </a:lnTo>
                    <a:lnTo>
                      <a:pt x="89" y="40"/>
                    </a:lnTo>
                    <a:lnTo>
                      <a:pt x="129" y="44"/>
                    </a:lnTo>
                    <a:lnTo>
                      <a:pt x="178" y="42"/>
                    </a:lnTo>
                    <a:lnTo>
                      <a:pt x="235" y="33"/>
                    </a:lnTo>
                    <a:lnTo>
                      <a:pt x="268" y="7"/>
                    </a:lnTo>
                    <a:close/>
                  </a:path>
                </a:pathLst>
              </a:custGeom>
              <a:solidFill>
                <a:srgbClr val="BFBFBF"/>
              </a:solidFill>
              <a:ln w="9525">
                <a:noFill/>
                <a:round/>
                <a:headEnd/>
                <a:tailEnd/>
              </a:ln>
            </p:spPr>
            <p:txBody>
              <a:bodyPr/>
              <a:lstStyle/>
              <a:p>
                <a:endParaRPr lang="zh-TW" altLang="en-US"/>
              </a:p>
            </p:txBody>
          </p:sp>
          <p:sp>
            <p:nvSpPr>
              <p:cNvPr id="48" name="Freeform 120"/>
              <p:cNvSpPr>
                <a:spLocks/>
              </p:cNvSpPr>
              <p:nvPr/>
            </p:nvSpPr>
            <p:spPr bwMode="auto">
              <a:xfrm>
                <a:off x="4746" y="1703"/>
                <a:ext cx="220" cy="80"/>
              </a:xfrm>
              <a:custGeom>
                <a:avLst/>
                <a:gdLst>
                  <a:gd name="T0" fmla="*/ 2 w 292"/>
                  <a:gd name="T1" fmla="*/ 2 h 105"/>
                  <a:gd name="T2" fmla="*/ 2 w 292"/>
                  <a:gd name="T3" fmla="*/ 2 h 105"/>
                  <a:gd name="T4" fmla="*/ 2 w 292"/>
                  <a:gd name="T5" fmla="*/ 2 h 105"/>
                  <a:gd name="T6" fmla="*/ 2 w 292"/>
                  <a:gd name="T7" fmla="*/ 2 h 105"/>
                  <a:gd name="T8" fmla="*/ 2 w 292"/>
                  <a:gd name="T9" fmla="*/ 2 h 105"/>
                  <a:gd name="T10" fmla="*/ 2 w 292"/>
                  <a:gd name="T11" fmla="*/ 2 h 105"/>
                  <a:gd name="T12" fmla="*/ 2 w 292"/>
                  <a:gd name="T13" fmla="*/ 2 h 105"/>
                  <a:gd name="T14" fmla="*/ 2 w 292"/>
                  <a:gd name="T15" fmla="*/ 2 h 105"/>
                  <a:gd name="T16" fmla="*/ 2 w 292"/>
                  <a:gd name="T17" fmla="*/ 2 h 105"/>
                  <a:gd name="T18" fmla="*/ 2 w 292"/>
                  <a:gd name="T19" fmla="*/ 2 h 105"/>
                  <a:gd name="T20" fmla="*/ 2 w 292"/>
                  <a:gd name="T21" fmla="*/ 2 h 105"/>
                  <a:gd name="T22" fmla="*/ 2 w 292"/>
                  <a:gd name="T23" fmla="*/ 2 h 105"/>
                  <a:gd name="T24" fmla="*/ 2 w 292"/>
                  <a:gd name="T25" fmla="*/ 2 h 105"/>
                  <a:gd name="T26" fmla="*/ 2 w 292"/>
                  <a:gd name="T27" fmla="*/ 2 h 105"/>
                  <a:gd name="T28" fmla="*/ 2 w 292"/>
                  <a:gd name="T29" fmla="*/ 2 h 105"/>
                  <a:gd name="T30" fmla="*/ 2 w 292"/>
                  <a:gd name="T31" fmla="*/ 2 h 105"/>
                  <a:gd name="T32" fmla="*/ 2 w 292"/>
                  <a:gd name="T33" fmla="*/ 2 h 105"/>
                  <a:gd name="T34" fmla="*/ 2 w 292"/>
                  <a:gd name="T35" fmla="*/ 2 h 105"/>
                  <a:gd name="T36" fmla="*/ 2 w 292"/>
                  <a:gd name="T37" fmla="*/ 2 h 105"/>
                  <a:gd name="T38" fmla="*/ 0 w 292"/>
                  <a:gd name="T39" fmla="*/ 2 h 105"/>
                  <a:gd name="T40" fmla="*/ 0 w 292"/>
                  <a:gd name="T41" fmla="*/ 2 h 105"/>
                  <a:gd name="T42" fmla="*/ 0 w 292"/>
                  <a:gd name="T43" fmla="*/ 2 h 105"/>
                  <a:gd name="T44" fmla="*/ 0 w 292"/>
                  <a:gd name="T45" fmla="*/ 2 h 105"/>
                  <a:gd name="T46" fmla="*/ 0 w 292"/>
                  <a:gd name="T47" fmla="*/ 2 h 105"/>
                  <a:gd name="T48" fmla="*/ 2 w 292"/>
                  <a:gd name="T49" fmla="*/ 2 h 105"/>
                  <a:gd name="T50" fmla="*/ 2 w 292"/>
                  <a:gd name="T51" fmla="*/ 2 h 105"/>
                  <a:gd name="T52" fmla="*/ 2 w 292"/>
                  <a:gd name="T53" fmla="*/ 2 h 105"/>
                  <a:gd name="T54" fmla="*/ 2 w 292"/>
                  <a:gd name="T55" fmla="*/ 2 h 105"/>
                  <a:gd name="T56" fmla="*/ 2 w 292"/>
                  <a:gd name="T57" fmla="*/ 0 h 105"/>
                  <a:gd name="T58" fmla="*/ 2 w 292"/>
                  <a:gd name="T59" fmla="*/ 2 h 105"/>
                  <a:gd name="T60" fmla="*/ 2 w 292"/>
                  <a:gd name="T61" fmla="*/ 2 h 105"/>
                  <a:gd name="T62" fmla="*/ 2 w 292"/>
                  <a:gd name="T63" fmla="*/ 2 h 105"/>
                  <a:gd name="T64" fmla="*/ 2 w 292"/>
                  <a:gd name="T65" fmla="*/ 2 h 105"/>
                  <a:gd name="T66" fmla="*/ 2 w 292"/>
                  <a:gd name="T67" fmla="*/ 2 h 105"/>
                  <a:gd name="T68" fmla="*/ 2 w 292"/>
                  <a:gd name="T69" fmla="*/ 2 h 105"/>
                  <a:gd name="T70" fmla="*/ 2 w 292"/>
                  <a:gd name="T71" fmla="*/ 2 h 105"/>
                  <a:gd name="T72" fmla="*/ 2 w 292"/>
                  <a:gd name="T73" fmla="*/ 2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105"/>
                  <a:gd name="T113" fmla="*/ 292 w 292"/>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105">
                    <a:moveTo>
                      <a:pt x="292" y="105"/>
                    </a:moveTo>
                    <a:lnTo>
                      <a:pt x="273" y="94"/>
                    </a:lnTo>
                    <a:lnTo>
                      <a:pt x="256" y="86"/>
                    </a:lnTo>
                    <a:lnTo>
                      <a:pt x="237" y="76"/>
                    </a:lnTo>
                    <a:lnTo>
                      <a:pt x="218" y="68"/>
                    </a:lnTo>
                    <a:lnTo>
                      <a:pt x="198" y="59"/>
                    </a:lnTo>
                    <a:lnTo>
                      <a:pt x="181" y="51"/>
                    </a:lnTo>
                    <a:lnTo>
                      <a:pt x="162" y="45"/>
                    </a:lnTo>
                    <a:lnTo>
                      <a:pt x="143" y="39"/>
                    </a:lnTo>
                    <a:lnTo>
                      <a:pt x="125" y="35"/>
                    </a:lnTo>
                    <a:lnTo>
                      <a:pt x="106" y="33"/>
                    </a:lnTo>
                    <a:lnTo>
                      <a:pt x="89" y="31"/>
                    </a:lnTo>
                    <a:lnTo>
                      <a:pt x="71" y="31"/>
                    </a:lnTo>
                    <a:lnTo>
                      <a:pt x="54" y="33"/>
                    </a:lnTo>
                    <a:lnTo>
                      <a:pt x="36" y="37"/>
                    </a:lnTo>
                    <a:lnTo>
                      <a:pt x="21" y="43"/>
                    </a:lnTo>
                    <a:lnTo>
                      <a:pt x="5" y="51"/>
                    </a:lnTo>
                    <a:lnTo>
                      <a:pt x="3" y="51"/>
                    </a:lnTo>
                    <a:lnTo>
                      <a:pt x="2" y="49"/>
                    </a:lnTo>
                    <a:lnTo>
                      <a:pt x="0" y="49"/>
                    </a:lnTo>
                    <a:lnTo>
                      <a:pt x="0" y="47"/>
                    </a:lnTo>
                    <a:lnTo>
                      <a:pt x="0" y="45"/>
                    </a:lnTo>
                    <a:lnTo>
                      <a:pt x="0" y="43"/>
                    </a:lnTo>
                    <a:lnTo>
                      <a:pt x="0" y="41"/>
                    </a:lnTo>
                    <a:lnTo>
                      <a:pt x="2" y="41"/>
                    </a:lnTo>
                    <a:lnTo>
                      <a:pt x="33" y="24"/>
                    </a:lnTo>
                    <a:lnTo>
                      <a:pt x="66" y="12"/>
                    </a:lnTo>
                    <a:lnTo>
                      <a:pt x="99" y="4"/>
                    </a:lnTo>
                    <a:lnTo>
                      <a:pt x="134" y="0"/>
                    </a:lnTo>
                    <a:lnTo>
                      <a:pt x="169" y="2"/>
                    </a:lnTo>
                    <a:lnTo>
                      <a:pt x="204" y="10"/>
                    </a:lnTo>
                    <a:lnTo>
                      <a:pt x="240" y="22"/>
                    </a:lnTo>
                    <a:lnTo>
                      <a:pt x="277" y="41"/>
                    </a:lnTo>
                    <a:lnTo>
                      <a:pt x="289" y="55"/>
                    </a:lnTo>
                    <a:lnTo>
                      <a:pt x="292" y="78"/>
                    </a:lnTo>
                    <a:lnTo>
                      <a:pt x="292" y="96"/>
                    </a:lnTo>
                    <a:lnTo>
                      <a:pt x="292" y="105"/>
                    </a:lnTo>
                    <a:close/>
                  </a:path>
                </a:pathLst>
              </a:custGeom>
              <a:solidFill>
                <a:srgbClr val="000000"/>
              </a:solidFill>
              <a:ln w="9525">
                <a:noFill/>
                <a:round/>
                <a:headEnd/>
                <a:tailEnd/>
              </a:ln>
            </p:spPr>
            <p:txBody>
              <a:bodyPr/>
              <a:lstStyle/>
              <a:p>
                <a:endParaRPr lang="zh-TW" altLang="en-US"/>
              </a:p>
            </p:txBody>
          </p:sp>
          <p:sp>
            <p:nvSpPr>
              <p:cNvPr id="49" name="Freeform 121"/>
              <p:cNvSpPr>
                <a:spLocks/>
              </p:cNvSpPr>
              <p:nvPr/>
            </p:nvSpPr>
            <p:spPr bwMode="auto">
              <a:xfrm>
                <a:off x="4799" y="2217"/>
                <a:ext cx="186" cy="49"/>
              </a:xfrm>
              <a:custGeom>
                <a:avLst/>
                <a:gdLst>
                  <a:gd name="T0" fmla="*/ 2 w 248"/>
                  <a:gd name="T1" fmla="*/ 2 h 64"/>
                  <a:gd name="T2" fmla="*/ 2 w 248"/>
                  <a:gd name="T3" fmla="*/ 2 h 64"/>
                  <a:gd name="T4" fmla="*/ 2 w 248"/>
                  <a:gd name="T5" fmla="*/ 2 h 64"/>
                  <a:gd name="T6" fmla="*/ 2 w 248"/>
                  <a:gd name="T7" fmla="*/ 2 h 64"/>
                  <a:gd name="T8" fmla="*/ 2 w 248"/>
                  <a:gd name="T9" fmla="*/ 2 h 64"/>
                  <a:gd name="T10" fmla="*/ 2 w 248"/>
                  <a:gd name="T11" fmla="*/ 2 h 64"/>
                  <a:gd name="T12" fmla="*/ 2 w 248"/>
                  <a:gd name="T13" fmla="*/ 2 h 64"/>
                  <a:gd name="T14" fmla="*/ 2 w 248"/>
                  <a:gd name="T15" fmla="*/ 2 h 64"/>
                  <a:gd name="T16" fmla="*/ 0 w 248"/>
                  <a:gd name="T17" fmla="*/ 0 h 64"/>
                  <a:gd name="T18" fmla="*/ 2 w 248"/>
                  <a:gd name="T19" fmla="*/ 2 h 64"/>
                  <a:gd name="T20" fmla="*/ 2 w 248"/>
                  <a:gd name="T21" fmla="*/ 2 h 64"/>
                  <a:gd name="T22" fmla="*/ 2 w 248"/>
                  <a:gd name="T23" fmla="*/ 2 h 64"/>
                  <a:gd name="T24" fmla="*/ 2 w 248"/>
                  <a:gd name="T25" fmla="*/ 2 h 64"/>
                  <a:gd name="T26" fmla="*/ 2 w 248"/>
                  <a:gd name="T27" fmla="*/ 2 h 64"/>
                  <a:gd name="T28" fmla="*/ 2 w 248"/>
                  <a:gd name="T29" fmla="*/ 2 h 64"/>
                  <a:gd name="T30" fmla="*/ 2 w 248"/>
                  <a:gd name="T31" fmla="*/ 2 h 64"/>
                  <a:gd name="T32" fmla="*/ 2 w 248"/>
                  <a:gd name="T33" fmla="*/ 2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8"/>
                  <a:gd name="T52" fmla="*/ 0 h 64"/>
                  <a:gd name="T53" fmla="*/ 248 w 24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8" h="64">
                    <a:moveTo>
                      <a:pt x="248" y="46"/>
                    </a:moveTo>
                    <a:lnTo>
                      <a:pt x="247" y="44"/>
                    </a:lnTo>
                    <a:lnTo>
                      <a:pt x="238" y="39"/>
                    </a:lnTo>
                    <a:lnTo>
                      <a:pt x="222" y="33"/>
                    </a:lnTo>
                    <a:lnTo>
                      <a:pt x="200" y="25"/>
                    </a:lnTo>
                    <a:lnTo>
                      <a:pt x="167" y="17"/>
                    </a:lnTo>
                    <a:lnTo>
                      <a:pt x="123" y="11"/>
                    </a:lnTo>
                    <a:lnTo>
                      <a:pt x="67" y="4"/>
                    </a:lnTo>
                    <a:lnTo>
                      <a:pt x="0" y="0"/>
                    </a:lnTo>
                    <a:lnTo>
                      <a:pt x="10" y="4"/>
                    </a:lnTo>
                    <a:lnTo>
                      <a:pt x="34" y="17"/>
                    </a:lnTo>
                    <a:lnTo>
                      <a:pt x="71" y="31"/>
                    </a:lnTo>
                    <a:lnTo>
                      <a:pt x="114" y="46"/>
                    </a:lnTo>
                    <a:lnTo>
                      <a:pt x="158" y="58"/>
                    </a:lnTo>
                    <a:lnTo>
                      <a:pt x="198" y="64"/>
                    </a:lnTo>
                    <a:lnTo>
                      <a:pt x="231" y="62"/>
                    </a:lnTo>
                    <a:lnTo>
                      <a:pt x="248" y="46"/>
                    </a:lnTo>
                    <a:close/>
                  </a:path>
                </a:pathLst>
              </a:custGeom>
              <a:solidFill>
                <a:srgbClr val="330000"/>
              </a:solidFill>
              <a:ln w="9525">
                <a:noFill/>
                <a:round/>
                <a:headEnd/>
                <a:tailEnd/>
              </a:ln>
            </p:spPr>
            <p:txBody>
              <a:bodyPr/>
              <a:lstStyle/>
              <a:p>
                <a:endParaRPr lang="zh-TW" altLang="en-US"/>
              </a:p>
            </p:txBody>
          </p:sp>
          <p:sp>
            <p:nvSpPr>
              <p:cNvPr id="50" name="Freeform 122"/>
              <p:cNvSpPr>
                <a:spLocks/>
              </p:cNvSpPr>
              <p:nvPr/>
            </p:nvSpPr>
            <p:spPr bwMode="auto">
              <a:xfrm>
                <a:off x="4985" y="2251"/>
                <a:ext cx="237" cy="53"/>
              </a:xfrm>
              <a:custGeom>
                <a:avLst/>
                <a:gdLst>
                  <a:gd name="T0" fmla="*/ 0 w 316"/>
                  <a:gd name="T1" fmla="*/ 2 h 70"/>
                  <a:gd name="T2" fmla="*/ 0 w 316"/>
                  <a:gd name="T3" fmla="*/ 2 h 70"/>
                  <a:gd name="T4" fmla="*/ 2 w 316"/>
                  <a:gd name="T5" fmla="*/ 2 h 70"/>
                  <a:gd name="T6" fmla="*/ 2 w 316"/>
                  <a:gd name="T7" fmla="*/ 0 h 70"/>
                  <a:gd name="T8" fmla="*/ 2 w 316"/>
                  <a:gd name="T9" fmla="*/ 0 h 70"/>
                  <a:gd name="T10" fmla="*/ 2 w 316"/>
                  <a:gd name="T11" fmla="*/ 0 h 70"/>
                  <a:gd name="T12" fmla="*/ 2 w 316"/>
                  <a:gd name="T13" fmla="*/ 0 h 70"/>
                  <a:gd name="T14" fmla="*/ 2 w 316"/>
                  <a:gd name="T15" fmla="*/ 2 h 70"/>
                  <a:gd name="T16" fmla="*/ 2 w 316"/>
                  <a:gd name="T17" fmla="*/ 2 h 70"/>
                  <a:gd name="T18" fmla="*/ 2 w 316"/>
                  <a:gd name="T19" fmla="*/ 2 h 70"/>
                  <a:gd name="T20" fmla="*/ 2 w 316"/>
                  <a:gd name="T21" fmla="*/ 2 h 70"/>
                  <a:gd name="T22" fmla="*/ 2 w 316"/>
                  <a:gd name="T23" fmla="*/ 2 h 70"/>
                  <a:gd name="T24" fmla="*/ 2 w 316"/>
                  <a:gd name="T25" fmla="*/ 2 h 70"/>
                  <a:gd name="T26" fmla="*/ 2 w 316"/>
                  <a:gd name="T27" fmla="*/ 2 h 70"/>
                  <a:gd name="T28" fmla="*/ 2 w 316"/>
                  <a:gd name="T29" fmla="*/ 2 h 70"/>
                  <a:gd name="T30" fmla="*/ 2 w 316"/>
                  <a:gd name="T31" fmla="*/ 2 h 70"/>
                  <a:gd name="T32" fmla="*/ 2 w 316"/>
                  <a:gd name="T33" fmla="*/ 2 h 70"/>
                  <a:gd name="T34" fmla="*/ 2 w 316"/>
                  <a:gd name="T35" fmla="*/ 2 h 70"/>
                  <a:gd name="T36" fmla="*/ 2 w 316"/>
                  <a:gd name="T37" fmla="*/ 2 h 70"/>
                  <a:gd name="T38" fmla="*/ 2 w 316"/>
                  <a:gd name="T39" fmla="*/ 2 h 70"/>
                  <a:gd name="T40" fmla="*/ 2 w 316"/>
                  <a:gd name="T41" fmla="*/ 2 h 70"/>
                  <a:gd name="T42" fmla="*/ 2 w 316"/>
                  <a:gd name="T43" fmla="*/ 2 h 70"/>
                  <a:gd name="T44" fmla="*/ 2 w 316"/>
                  <a:gd name="T45" fmla="*/ 2 h 70"/>
                  <a:gd name="T46" fmla="*/ 2 w 316"/>
                  <a:gd name="T47" fmla="*/ 2 h 70"/>
                  <a:gd name="T48" fmla="*/ 2 w 316"/>
                  <a:gd name="T49" fmla="*/ 2 h 70"/>
                  <a:gd name="T50" fmla="*/ 2 w 316"/>
                  <a:gd name="T51" fmla="*/ 2 h 70"/>
                  <a:gd name="T52" fmla="*/ 2 w 316"/>
                  <a:gd name="T53" fmla="*/ 2 h 70"/>
                  <a:gd name="T54" fmla="*/ 2 w 316"/>
                  <a:gd name="T55" fmla="*/ 2 h 70"/>
                  <a:gd name="T56" fmla="*/ 2 w 316"/>
                  <a:gd name="T57" fmla="*/ 2 h 70"/>
                  <a:gd name="T58" fmla="*/ 2 w 316"/>
                  <a:gd name="T59" fmla="*/ 2 h 70"/>
                  <a:gd name="T60" fmla="*/ 2 w 316"/>
                  <a:gd name="T61" fmla="*/ 2 h 70"/>
                  <a:gd name="T62" fmla="*/ 2 w 316"/>
                  <a:gd name="T63" fmla="*/ 2 h 70"/>
                  <a:gd name="T64" fmla="*/ 0 w 316"/>
                  <a:gd name="T65" fmla="*/ 2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70"/>
                  <a:gd name="T101" fmla="*/ 316 w 316"/>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70">
                    <a:moveTo>
                      <a:pt x="0" y="2"/>
                    </a:moveTo>
                    <a:lnTo>
                      <a:pt x="0" y="2"/>
                    </a:lnTo>
                    <a:lnTo>
                      <a:pt x="4" y="2"/>
                    </a:lnTo>
                    <a:lnTo>
                      <a:pt x="7" y="0"/>
                    </a:lnTo>
                    <a:lnTo>
                      <a:pt x="14" y="0"/>
                    </a:lnTo>
                    <a:lnTo>
                      <a:pt x="23" y="0"/>
                    </a:lnTo>
                    <a:lnTo>
                      <a:pt x="34" y="0"/>
                    </a:lnTo>
                    <a:lnTo>
                      <a:pt x="47" y="2"/>
                    </a:lnTo>
                    <a:lnTo>
                      <a:pt x="63" y="4"/>
                    </a:lnTo>
                    <a:lnTo>
                      <a:pt x="82" y="6"/>
                    </a:lnTo>
                    <a:lnTo>
                      <a:pt x="105" y="10"/>
                    </a:lnTo>
                    <a:lnTo>
                      <a:pt x="131" y="16"/>
                    </a:lnTo>
                    <a:lnTo>
                      <a:pt x="161" y="22"/>
                    </a:lnTo>
                    <a:lnTo>
                      <a:pt x="192" y="30"/>
                    </a:lnTo>
                    <a:lnTo>
                      <a:pt x="230" y="43"/>
                    </a:lnTo>
                    <a:lnTo>
                      <a:pt x="270" y="55"/>
                    </a:lnTo>
                    <a:lnTo>
                      <a:pt x="316" y="70"/>
                    </a:lnTo>
                    <a:lnTo>
                      <a:pt x="312" y="70"/>
                    </a:lnTo>
                    <a:lnTo>
                      <a:pt x="302" y="70"/>
                    </a:lnTo>
                    <a:lnTo>
                      <a:pt x="288" y="70"/>
                    </a:lnTo>
                    <a:lnTo>
                      <a:pt x="267" y="70"/>
                    </a:lnTo>
                    <a:lnTo>
                      <a:pt x="244" y="68"/>
                    </a:lnTo>
                    <a:lnTo>
                      <a:pt x="218" y="68"/>
                    </a:lnTo>
                    <a:lnTo>
                      <a:pt x="190" y="65"/>
                    </a:lnTo>
                    <a:lnTo>
                      <a:pt x="161" y="63"/>
                    </a:lnTo>
                    <a:lnTo>
                      <a:pt x="133" y="59"/>
                    </a:lnTo>
                    <a:lnTo>
                      <a:pt x="103" y="55"/>
                    </a:lnTo>
                    <a:lnTo>
                      <a:pt x="77" y="49"/>
                    </a:lnTo>
                    <a:lnTo>
                      <a:pt x="53" y="43"/>
                    </a:lnTo>
                    <a:lnTo>
                      <a:pt x="34" y="35"/>
                    </a:lnTo>
                    <a:lnTo>
                      <a:pt x="16" y="24"/>
                    </a:lnTo>
                    <a:lnTo>
                      <a:pt x="6" y="14"/>
                    </a:lnTo>
                    <a:lnTo>
                      <a:pt x="0" y="2"/>
                    </a:lnTo>
                    <a:close/>
                  </a:path>
                </a:pathLst>
              </a:custGeom>
              <a:solidFill>
                <a:srgbClr val="330000"/>
              </a:solidFill>
              <a:ln w="9525">
                <a:noFill/>
                <a:round/>
                <a:headEnd/>
                <a:tailEnd/>
              </a:ln>
            </p:spPr>
            <p:txBody>
              <a:bodyPr/>
              <a:lstStyle/>
              <a:p>
                <a:endParaRPr lang="zh-TW" altLang="en-US"/>
              </a:p>
            </p:txBody>
          </p:sp>
          <p:sp>
            <p:nvSpPr>
              <p:cNvPr id="51" name="Freeform 123"/>
              <p:cNvSpPr>
                <a:spLocks/>
              </p:cNvSpPr>
              <p:nvPr/>
            </p:nvSpPr>
            <p:spPr bwMode="auto">
              <a:xfrm>
                <a:off x="4812" y="2226"/>
                <a:ext cx="389" cy="319"/>
              </a:xfrm>
              <a:custGeom>
                <a:avLst/>
                <a:gdLst>
                  <a:gd name="T0" fmla="*/ 0 w 519"/>
                  <a:gd name="T1" fmla="*/ 0 h 420"/>
                  <a:gd name="T2" fmla="*/ 1 w 519"/>
                  <a:gd name="T3" fmla="*/ 2 h 420"/>
                  <a:gd name="T4" fmla="*/ 1 w 519"/>
                  <a:gd name="T5" fmla="*/ 2 h 420"/>
                  <a:gd name="T6" fmla="*/ 1 w 519"/>
                  <a:gd name="T7" fmla="*/ 2 h 420"/>
                  <a:gd name="T8" fmla="*/ 1 w 519"/>
                  <a:gd name="T9" fmla="*/ 2 h 420"/>
                  <a:gd name="T10" fmla="*/ 1 w 519"/>
                  <a:gd name="T11" fmla="*/ 2 h 420"/>
                  <a:gd name="T12" fmla="*/ 1 w 519"/>
                  <a:gd name="T13" fmla="*/ 2 h 420"/>
                  <a:gd name="T14" fmla="*/ 1 w 519"/>
                  <a:gd name="T15" fmla="*/ 2 h 420"/>
                  <a:gd name="T16" fmla="*/ 1 w 519"/>
                  <a:gd name="T17" fmla="*/ 2 h 420"/>
                  <a:gd name="T18" fmla="*/ 1 w 519"/>
                  <a:gd name="T19" fmla="*/ 2 h 420"/>
                  <a:gd name="T20" fmla="*/ 1 w 519"/>
                  <a:gd name="T21" fmla="*/ 2 h 420"/>
                  <a:gd name="T22" fmla="*/ 1 w 519"/>
                  <a:gd name="T23" fmla="*/ 2 h 420"/>
                  <a:gd name="T24" fmla="*/ 1 w 519"/>
                  <a:gd name="T25" fmla="*/ 2 h 420"/>
                  <a:gd name="T26" fmla="*/ 1 w 519"/>
                  <a:gd name="T27" fmla="*/ 2 h 420"/>
                  <a:gd name="T28" fmla="*/ 1 w 519"/>
                  <a:gd name="T29" fmla="*/ 2 h 420"/>
                  <a:gd name="T30" fmla="*/ 1 w 519"/>
                  <a:gd name="T31" fmla="*/ 2 h 420"/>
                  <a:gd name="T32" fmla="*/ 1 w 519"/>
                  <a:gd name="T33" fmla="*/ 2 h 420"/>
                  <a:gd name="T34" fmla="*/ 1 w 519"/>
                  <a:gd name="T35" fmla="*/ 2 h 420"/>
                  <a:gd name="T36" fmla="*/ 1 w 519"/>
                  <a:gd name="T37" fmla="*/ 2 h 420"/>
                  <a:gd name="T38" fmla="*/ 1 w 519"/>
                  <a:gd name="T39" fmla="*/ 2 h 420"/>
                  <a:gd name="T40" fmla="*/ 1 w 519"/>
                  <a:gd name="T41" fmla="*/ 2 h 420"/>
                  <a:gd name="T42" fmla="*/ 1 w 519"/>
                  <a:gd name="T43" fmla="*/ 2 h 420"/>
                  <a:gd name="T44" fmla="*/ 0 w 519"/>
                  <a:gd name="T45" fmla="*/ 0 h 4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9"/>
                  <a:gd name="T70" fmla="*/ 0 h 420"/>
                  <a:gd name="T71" fmla="*/ 519 w 519"/>
                  <a:gd name="T72" fmla="*/ 420 h 4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9" h="420">
                    <a:moveTo>
                      <a:pt x="0" y="0"/>
                    </a:moveTo>
                    <a:lnTo>
                      <a:pt x="63" y="372"/>
                    </a:lnTo>
                    <a:lnTo>
                      <a:pt x="237" y="420"/>
                    </a:lnTo>
                    <a:lnTo>
                      <a:pt x="519" y="96"/>
                    </a:lnTo>
                    <a:lnTo>
                      <a:pt x="491" y="88"/>
                    </a:lnTo>
                    <a:lnTo>
                      <a:pt x="484" y="98"/>
                    </a:lnTo>
                    <a:lnTo>
                      <a:pt x="465" y="127"/>
                    </a:lnTo>
                    <a:lnTo>
                      <a:pt x="437" y="168"/>
                    </a:lnTo>
                    <a:lnTo>
                      <a:pt x="400" y="214"/>
                    </a:lnTo>
                    <a:lnTo>
                      <a:pt x="360" y="259"/>
                    </a:lnTo>
                    <a:lnTo>
                      <a:pt x="319" y="296"/>
                    </a:lnTo>
                    <a:lnTo>
                      <a:pt x="277" y="323"/>
                    </a:lnTo>
                    <a:lnTo>
                      <a:pt x="237" y="329"/>
                    </a:lnTo>
                    <a:lnTo>
                      <a:pt x="103" y="298"/>
                    </a:lnTo>
                    <a:lnTo>
                      <a:pt x="101" y="298"/>
                    </a:lnTo>
                    <a:lnTo>
                      <a:pt x="97" y="292"/>
                    </a:lnTo>
                    <a:lnTo>
                      <a:pt x="89" y="280"/>
                    </a:lnTo>
                    <a:lnTo>
                      <a:pt x="80" y="257"/>
                    </a:lnTo>
                    <a:lnTo>
                      <a:pt x="68" y="222"/>
                    </a:lnTo>
                    <a:lnTo>
                      <a:pt x="52" y="171"/>
                    </a:lnTo>
                    <a:lnTo>
                      <a:pt x="37" y="98"/>
                    </a:lnTo>
                    <a:lnTo>
                      <a:pt x="17" y="6"/>
                    </a:lnTo>
                    <a:lnTo>
                      <a:pt x="0" y="0"/>
                    </a:lnTo>
                    <a:close/>
                  </a:path>
                </a:pathLst>
              </a:custGeom>
              <a:solidFill>
                <a:srgbClr val="330000"/>
              </a:solidFill>
              <a:ln w="9525">
                <a:noFill/>
                <a:round/>
                <a:headEnd/>
                <a:tailEnd/>
              </a:ln>
            </p:spPr>
            <p:txBody>
              <a:bodyPr/>
              <a:lstStyle/>
              <a:p>
                <a:endParaRPr lang="zh-TW" altLang="en-US"/>
              </a:p>
            </p:txBody>
          </p:sp>
          <p:sp>
            <p:nvSpPr>
              <p:cNvPr id="52" name="Freeform 124"/>
              <p:cNvSpPr>
                <a:spLocks/>
              </p:cNvSpPr>
              <p:nvPr/>
            </p:nvSpPr>
            <p:spPr bwMode="auto">
              <a:xfrm>
                <a:off x="4902" y="2436"/>
                <a:ext cx="58" cy="54"/>
              </a:xfrm>
              <a:custGeom>
                <a:avLst/>
                <a:gdLst>
                  <a:gd name="T0" fmla="*/ 0 w 78"/>
                  <a:gd name="T1" fmla="*/ 2 h 72"/>
                  <a:gd name="T2" fmla="*/ 1 w 78"/>
                  <a:gd name="T3" fmla="*/ 0 h 72"/>
                  <a:gd name="T4" fmla="*/ 1 w 78"/>
                  <a:gd name="T5" fmla="*/ 2 h 72"/>
                  <a:gd name="T6" fmla="*/ 1 w 78"/>
                  <a:gd name="T7" fmla="*/ 2 h 72"/>
                  <a:gd name="T8" fmla="*/ 0 w 78"/>
                  <a:gd name="T9" fmla="*/ 2 h 72"/>
                  <a:gd name="T10" fmla="*/ 0 60000 65536"/>
                  <a:gd name="T11" fmla="*/ 0 60000 65536"/>
                  <a:gd name="T12" fmla="*/ 0 60000 65536"/>
                  <a:gd name="T13" fmla="*/ 0 60000 65536"/>
                  <a:gd name="T14" fmla="*/ 0 60000 65536"/>
                  <a:gd name="T15" fmla="*/ 0 w 78"/>
                  <a:gd name="T16" fmla="*/ 0 h 72"/>
                  <a:gd name="T17" fmla="*/ 78 w 78"/>
                  <a:gd name="T18" fmla="*/ 72 h 72"/>
                </a:gdLst>
                <a:ahLst/>
                <a:cxnLst>
                  <a:cxn ang="T10">
                    <a:pos x="T0" y="T1"/>
                  </a:cxn>
                  <a:cxn ang="T11">
                    <a:pos x="T2" y="T3"/>
                  </a:cxn>
                  <a:cxn ang="T12">
                    <a:pos x="T4" y="T5"/>
                  </a:cxn>
                  <a:cxn ang="T13">
                    <a:pos x="T6" y="T7"/>
                  </a:cxn>
                  <a:cxn ang="T14">
                    <a:pos x="T8" y="T9"/>
                  </a:cxn>
                </a:cxnLst>
                <a:rect l="T15" t="T16" r="T17" b="T18"/>
                <a:pathLst>
                  <a:path w="78" h="72">
                    <a:moveTo>
                      <a:pt x="0" y="61"/>
                    </a:moveTo>
                    <a:lnTo>
                      <a:pt x="24" y="0"/>
                    </a:lnTo>
                    <a:lnTo>
                      <a:pt x="71" y="6"/>
                    </a:lnTo>
                    <a:lnTo>
                      <a:pt x="78" y="72"/>
                    </a:lnTo>
                    <a:lnTo>
                      <a:pt x="0" y="61"/>
                    </a:lnTo>
                    <a:close/>
                  </a:path>
                </a:pathLst>
              </a:custGeom>
              <a:solidFill>
                <a:srgbClr val="330000"/>
              </a:solidFill>
              <a:ln w="9525">
                <a:noFill/>
                <a:round/>
                <a:headEnd/>
                <a:tailEnd/>
              </a:ln>
            </p:spPr>
            <p:txBody>
              <a:bodyPr/>
              <a:lstStyle/>
              <a:p>
                <a:endParaRPr lang="zh-TW" altLang="en-US"/>
              </a:p>
            </p:txBody>
          </p:sp>
          <p:sp>
            <p:nvSpPr>
              <p:cNvPr id="53" name="Freeform 125"/>
              <p:cNvSpPr>
                <a:spLocks/>
              </p:cNvSpPr>
              <p:nvPr/>
            </p:nvSpPr>
            <p:spPr bwMode="auto">
              <a:xfrm>
                <a:off x="5217" y="1631"/>
                <a:ext cx="274" cy="45"/>
              </a:xfrm>
              <a:custGeom>
                <a:avLst/>
                <a:gdLst>
                  <a:gd name="T0" fmla="*/ 0 w 365"/>
                  <a:gd name="T1" fmla="*/ 0 h 60"/>
                  <a:gd name="T2" fmla="*/ 2 w 365"/>
                  <a:gd name="T3" fmla="*/ 0 h 60"/>
                  <a:gd name="T4" fmla="*/ 2 w 365"/>
                  <a:gd name="T5" fmla="*/ 0 h 60"/>
                  <a:gd name="T6" fmla="*/ 2 w 365"/>
                  <a:gd name="T7" fmla="*/ 0 h 60"/>
                  <a:gd name="T8" fmla="*/ 2 w 365"/>
                  <a:gd name="T9" fmla="*/ 0 h 60"/>
                  <a:gd name="T10" fmla="*/ 2 w 365"/>
                  <a:gd name="T11" fmla="*/ 2 h 60"/>
                  <a:gd name="T12" fmla="*/ 2 w 365"/>
                  <a:gd name="T13" fmla="*/ 2 h 60"/>
                  <a:gd name="T14" fmla="*/ 2 w 365"/>
                  <a:gd name="T15" fmla="*/ 2 h 60"/>
                  <a:gd name="T16" fmla="*/ 2 w 365"/>
                  <a:gd name="T17" fmla="*/ 2 h 60"/>
                  <a:gd name="T18" fmla="*/ 2 w 365"/>
                  <a:gd name="T19" fmla="*/ 2 h 60"/>
                  <a:gd name="T20" fmla="*/ 2 w 365"/>
                  <a:gd name="T21" fmla="*/ 2 h 60"/>
                  <a:gd name="T22" fmla="*/ 2 w 365"/>
                  <a:gd name="T23" fmla="*/ 2 h 60"/>
                  <a:gd name="T24" fmla="*/ 2 w 365"/>
                  <a:gd name="T25" fmla="*/ 2 h 60"/>
                  <a:gd name="T26" fmla="*/ 2 w 365"/>
                  <a:gd name="T27" fmla="*/ 2 h 60"/>
                  <a:gd name="T28" fmla="*/ 2 w 365"/>
                  <a:gd name="T29" fmla="*/ 2 h 60"/>
                  <a:gd name="T30" fmla="*/ 2 w 365"/>
                  <a:gd name="T31" fmla="*/ 2 h 60"/>
                  <a:gd name="T32" fmla="*/ 2 w 365"/>
                  <a:gd name="T33" fmla="*/ 2 h 60"/>
                  <a:gd name="T34" fmla="*/ 2 w 365"/>
                  <a:gd name="T35" fmla="*/ 2 h 60"/>
                  <a:gd name="T36" fmla="*/ 0 w 365"/>
                  <a:gd name="T37" fmla="*/ 0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5"/>
                  <a:gd name="T58" fmla="*/ 0 h 60"/>
                  <a:gd name="T59" fmla="*/ 365 w 365"/>
                  <a:gd name="T60" fmla="*/ 60 h 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5" h="60">
                    <a:moveTo>
                      <a:pt x="0" y="0"/>
                    </a:moveTo>
                    <a:lnTo>
                      <a:pt x="3" y="0"/>
                    </a:lnTo>
                    <a:lnTo>
                      <a:pt x="12" y="0"/>
                    </a:lnTo>
                    <a:lnTo>
                      <a:pt x="26" y="0"/>
                    </a:lnTo>
                    <a:lnTo>
                      <a:pt x="43" y="0"/>
                    </a:lnTo>
                    <a:lnTo>
                      <a:pt x="66" y="2"/>
                    </a:lnTo>
                    <a:lnTo>
                      <a:pt x="90" y="2"/>
                    </a:lnTo>
                    <a:lnTo>
                      <a:pt x="118" y="4"/>
                    </a:lnTo>
                    <a:lnTo>
                      <a:pt x="148" y="4"/>
                    </a:lnTo>
                    <a:lnTo>
                      <a:pt x="179" y="6"/>
                    </a:lnTo>
                    <a:lnTo>
                      <a:pt x="209" y="8"/>
                    </a:lnTo>
                    <a:lnTo>
                      <a:pt x="240" y="12"/>
                    </a:lnTo>
                    <a:lnTo>
                      <a:pt x="269" y="14"/>
                    </a:lnTo>
                    <a:lnTo>
                      <a:pt x="297" y="18"/>
                    </a:lnTo>
                    <a:lnTo>
                      <a:pt x="323" y="23"/>
                    </a:lnTo>
                    <a:lnTo>
                      <a:pt x="346" y="27"/>
                    </a:lnTo>
                    <a:lnTo>
                      <a:pt x="365" y="33"/>
                    </a:lnTo>
                    <a:lnTo>
                      <a:pt x="55" y="60"/>
                    </a:lnTo>
                    <a:lnTo>
                      <a:pt x="0" y="0"/>
                    </a:lnTo>
                    <a:close/>
                  </a:path>
                </a:pathLst>
              </a:custGeom>
              <a:solidFill>
                <a:srgbClr val="FF997F"/>
              </a:solidFill>
              <a:ln w="9525">
                <a:noFill/>
                <a:round/>
                <a:headEnd/>
                <a:tailEnd/>
              </a:ln>
            </p:spPr>
            <p:txBody>
              <a:bodyPr/>
              <a:lstStyle/>
              <a:p>
                <a:endParaRPr lang="zh-TW" altLang="en-US"/>
              </a:p>
            </p:txBody>
          </p:sp>
          <p:sp>
            <p:nvSpPr>
              <p:cNvPr id="54" name="Freeform 126"/>
              <p:cNvSpPr>
                <a:spLocks/>
              </p:cNvSpPr>
              <p:nvPr/>
            </p:nvSpPr>
            <p:spPr bwMode="auto">
              <a:xfrm>
                <a:off x="4764" y="1397"/>
                <a:ext cx="751" cy="232"/>
              </a:xfrm>
              <a:custGeom>
                <a:avLst/>
                <a:gdLst>
                  <a:gd name="T0" fmla="*/ 2 w 1001"/>
                  <a:gd name="T1" fmla="*/ 2 h 305"/>
                  <a:gd name="T2" fmla="*/ 2 w 1001"/>
                  <a:gd name="T3" fmla="*/ 2 h 305"/>
                  <a:gd name="T4" fmla="*/ 2 w 1001"/>
                  <a:gd name="T5" fmla="*/ 2 h 305"/>
                  <a:gd name="T6" fmla="*/ 2 w 1001"/>
                  <a:gd name="T7" fmla="*/ 2 h 305"/>
                  <a:gd name="T8" fmla="*/ 2 w 1001"/>
                  <a:gd name="T9" fmla="*/ 0 h 305"/>
                  <a:gd name="T10" fmla="*/ 2 w 1001"/>
                  <a:gd name="T11" fmla="*/ 2 h 305"/>
                  <a:gd name="T12" fmla="*/ 2 w 1001"/>
                  <a:gd name="T13" fmla="*/ 2 h 305"/>
                  <a:gd name="T14" fmla="*/ 2 w 1001"/>
                  <a:gd name="T15" fmla="*/ 2 h 305"/>
                  <a:gd name="T16" fmla="*/ 2 w 1001"/>
                  <a:gd name="T17" fmla="*/ 2 h 305"/>
                  <a:gd name="T18" fmla="*/ 2 w 1001"/>
                  <a:gd name="T19" fmla="*/ 2 h 305"/>
                  <a:gd name="T20" fmla="*/ 2 w 1001"/>
                  <a:gd name="T21" fmla="*/ 2 h 305"/>
                  <a:gd name="T22" fmla="*/ 0 w 1001"/>
                  <a:gd name="T23" fmla="*/ 2 h 305"/>
                  <a:gd name="T24" fmla="*/ 2 w 1001"/>
                  <a:gd name="T25" fmla="*/ 2 h 305"/>
                  <a:gd name="T26" fmla="*/ 2 w 1001"/>
                  <a:gd name="T27" fmla="*/ 2 h 305"/>
                  <a:gd name="T28" fmla="*/ 2 w 1001"/>
                  <a:gd name="T29" fmla="*/ 2 h 305"/>
                  <a:gd name="T30" fmla="*/ 2 w 1001"/>
                  <a:gd name="T31" fmla="*/ 2 h 305"/>
                  <a:gd name="T32" fmla="*/ 2 w 1001"/>
                  <a:gd name="T33" fmla="*/ 2 h 305"/>
                  <a:gd name="T34" fmla="*/ 2 w 1001"/>
                  <a:gd name="T35" fmla="*/ 2 h 305"/>
                  <a:gd name="T36" fmla="*/ 2 w 1001"/>
                  <a:gd name="T37" fmla="*/ 2 h 305"/>
                  <a:gd name="T38" fmla="*/ 2 w 1001"/>
                  <a:gd name="T39" fmla="*/ 2 h 305"/>
                  <a:gd name="T40" fmla="*/ 2 w 1001"/>
                  <a:gd name="T41" fmla="*/ 2 h 305"/>
                  <a:gd name="T42" fmla="*/ 2 w 1001"/>
                  <a:gd name="T43" fmla="*/ 2 h 305"/>
                  <a:gd name="T44" fmla="*/ 2 w 1001"/>
                  <a:gd name="T45" fmla="*/ 2 h 305"/>
                  <a:gd name="T46" fmla="*/ 2 w 1001"/>
                  <a:gd name="T47" fmla="*/ 2 h 305"/>
                  <a:gd name="T48" fmla="*/ 2 w 1001"/>
                  <a:gd name="T49" fmla="*/ 2 h 305"/>
                  <a:gd name="T50" fmla="*/ 2 w 1001"/>
                  <a:gd name="T51" fmla="*/ 2 h 305"/>
                  <a:gd name="T52" fmla="*/ 2 w 1001"/>
                  <a:gd name="T53" fmla="*/ 2 h 305"/>
                  <a:gd name="T54" fmla="*/ 2 w 1001"/>
                  <a:gd name="T55" fmla="*/ 2 h 305"/>
                  <a:gd name="T56" fmla="*/ 2 w 1001"/>
                  <a:gd name="T57" fmla="*/ 2 h 305"/>
                  <a:gd name="T58" fmla="*/ 2 w 1001"/>
                  <a:gd name="T59" fmla="*/ 2 h 305"/>
                  <a:gd name="T60" fmla="*/ 2 w 1001"/>
                  <a:gd name="T61" fmla="*/ 2 h 305"/>
                  <a:gd name="T62" fmla="*/ 2 w 1001"/>
                  <a:gd name="T63" fmla="*/ 2 h 305"/>
                  <a:gd name="T64" fmla="*/ 2 w 1001"/>
                  <a:gd name="T65" fmla="*/ 2 h 305"/>
                  <a:gd name="T66" fmla="*/ 2 w 1001"/>
                  <a:gd name="T67" fmla="*/ 2 h 305"/>
                  <a:gd name="T68" fmla="*/ 2 w 1001"/>
                  <a:gd name="T69" fmla="*/ 2 h 305"/>
                  <a:gd name="T70" fmla="*/ 2 w 1001"/>
                  <a:gd name="T71" fmla="*/ 2 h 305"/>
                  <a:gd name="T72" fmla="*/ 2 w 1001"/>
                  <a:gd name="T73" fmla="*/ 2 h 305"/>
                  <a:gd name="T74" fmla="*/ 2 w 1001"/>
                  <a:gd name="T75" fmla="*/ 2 h 305"/>
                  <a:gd name="T76" fmla="*/ 2 w 1001"/>
                  <a:gd name="T77" fmla="*/ 2 h 305"/>
                  <a:gd name="T78" fmla="*/ 2 w 1001"/>
                  <a:gd name="T79" fmla="*/ 2 h 305"/>
                  <a:gd name="T80" fmla="*/ 2 w 1001"/>
                  <a:gd name="T81" fmla="*/ 2 h 305"/>
                  <a:gd name="T82" fmla="*/ 2 w 1001"/>
                  <a:gd name="T83" fmla="*/ 2 h 305"/>
                  <a:gd name="T84" fmla="*/ 2 w 1001"/>
                  <a:gd name="T85" fmla="*/ 2 h 305"/>
                  <a:gd name="T86" fmla="*/ 2 w 1001"/>
                  <a:gd name="T87" fmla="*/ 2 h 305"/>
                  <a:gd name="T88" fmla="*/ 2 w 1001"/>
                  <a:gd name="T89" fmla="*/ 2 h 305"/>
                  <a:gd name="T90" fmla="*/ 2 w 1001"/>
                  <a:gd name="T91" fmla="*/ 2 h 305"/>
                  <a:gd name="T92" fmla="*/ 2 w 1001"/>
                  <a:gd name="T93" fmla="*/ 2 h 305"/>
                  <a:gd name="T94" fmla="*/ 2 w 1001"/>
                  <a:gd name="T95" fmla="*/ 2 h 3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01"/>
                  <a:gd name="T145" fmla="*/ 0 h 305"/>
                  <a:gd name="T146" fmla="*/ 1001 w 1001"/>
                  <a:gd name="T147" fmla="*/ 305 h 3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01" h="305">
                    <a:moveTo>
                      <a:pt x="276" y="35"/>
                    </a:moveTo>
                    <a:lnTo>
                      <a:pt x="275" y="35"/>
                    </a:lnTo>
                    <a:lnTo>
                      <a:pt x="268" y="31"/>
                    </a:lnTo>
                    <a:lnTo>
                      <a:pt x="257" y="29"/>
                    </a:lnTo>
                    <a:lnTo>
                      <a:pt x="245" y="23"/>
                    </a:lnTo>
                    <a:lnTo>
                      <a:pt x="229" y="19"/>
                    </a:lnTo>
                    <a:lnTo>
                      <a:pt x="212" y="12"/>
                    </a:lnTo>
                    <a:lnTo>
                      <a:pt x="195" y="6"/>
                    </a:lnTo>
                    <a:lnTo>
                      <a:pt x="177" y="2"/>
                    </a:lnTo>
                    <a:lnTo>
                      <a:pt x="160" y="0"/>
                    </a:lnTo>
                    <a:lnTo>
                      <a:pt x="142" y="0"/>
                    </a:lnTo>
                    <a:lnTo>
                      <a:pt x="125" y="2"/>
                    </a:lnTo>
                    <a:lnTo>
                      <a:pt x="111" y="6"/>
                    </a:lnTo>
                    <a:lnTo>
                      <a:pt x="97" y="15"/>
                    </a:lnTo>
                    <a:lnTo>
                      <a:pt x="88" y="23"/>
                    </a:lnTo>
                    <a:lnTo>
                      <a:pt x="85" y="33"/>
                    </a:lnTo>
                    <a:lnTo>
                      <a:pt x="85" y="45"/>
                    </a:lnTo>
                    <a:lnTo>
                      <a:pt x="92" y="93"/>
                    </a:lnTo>
                    <a:lnTo>
                      <a:pt x="85" y="122"/>
                    </a:lnTo>
                    <a:lnTo>
                      <a:pt x="69" y="140"/>
                    </a:lnTo>
                    <a:lnTo>
                      <a:pt x="47" y="150"/>
                    </a:lnTo>
                    <a:lnTo>
                      <a:pt x="26" y="155"/>
                    </a:lnTo>
                    <a:lnTo>
                      <a:pt x="8" y="161"/>
                    </a:lnTo>
                    <a:lnTo>
                      <a:pt x="0" y="169"/>
                    </a:lnTo>
                    <a:lnTo>
                      <a:pt x="7" y="185"/>
                    </a:lnTo>
                    <a:lnTo>
                      <a:pt x="22" y="204"/>
                    </a:lnTo>
                    <a:lnTo>
                      <a:pt x="41" y="220"/>
                    </a:lnTo>
                    <a:lnTo>
                      <a:pt x="62" y="229"/>
                    </a:lnTo>
                    <a:lnTo>
                      <a:pt x="87" y="233"/>
                    </a:lnTo>
                    <a:lnTo>
                      <a:pt x="116" y="231"/>
                    </a:lnTo>
                    <a:lnTo>
                      <a:pt x="148" y="220"/>
                    </a:lnTo>
                    <a:lnTo>
                      <a:pt x="184" y="204"/>
                    </a:lnTo>
                    <a:lnTo>
                      <a:pt x="224" y="179"/>
                    </a:lnTo>
                    <a:lnTo>
                      <a:pt x="262" y="157"/>
                    </a:lnTo>
                    <a:lnTo>
                      <a:pt x="292" y="148"/>
                    </a:lnTo>
                    <a:lnTo>
                      <a:pt x="318" y="148"/>
                    </a:lnTo>
                    <a:lnTo>
                      <a:pt x="341" y="157"/>
                    </a:lnTo>
                    <a:lnTo>
                      <a:pt x="363" y="169"/>
                    </a:lnTo>
                    <a:lnTo>
                      <a:pt x="389" y="185"/>
                    </a:lnTo>
                    <a:lnTo>
                      <a:pt x="419" y="202"/>
                    </a:lnTo>
                    <a:lnTo>
                      <a:pt x="456" y="216"/>
                    </a:lnTo>
                    <a:lnTo>
                      <a:pt x="485" y="225"/>
                    </a:lnTo>
                    <a:lnTo>
                      <a:pt x="511" y="231"/>
                    </a:lnTo>
                    <a:lnTo>
                      <a:pt x="534" y="235"/>
                    </a:lnTo>
                    <a:lnTo>
                      <a:pt x="553" y="237"/>
                    </a:lnTo>
                    <a:lnTo>
                      <a:pt x="571" y="239"/>
                    </a:lnTo>
                    <a:lnTo>
                      <a:pt x="586" y="239"/>
                    </a:lnTo>
                    <a:lnTo>
                      <a:pt x="602" y="239"/>
                    </a:lnTo>
                    <a:lnTo>
                      <a:pt x="616" y="237"/>
                    </a:lnTo>
                    <a:lnTo>
                      <a:pt x="631" y="235"/>
                    </a:lnTo>
                    <a:lnTo>
                      <a:pt x="645" y="233"/>
                    </a:lnTo>
                    <a:lnTo>
                      <a:pt x="661" y="231"/>
                    </a:lnTo>
                    <a:lnTo>
                      <a:pt x="678" y="227"/>
                    </a:lnTo>
                    <a:lnTo>
                      <a:pt x="698" y="223"/>
                    </a:lnTo>
                    <a:lnTo>
                      <a:pt x="719" y="220"/>
                    </a:lnTo>
                    <a:lnTo>
                      <a:pt x="743" y="216"/>
                    </a:lnTo>
                    <a:lnTo>
                      <a:pt x="771" y="214"/>
                    </a:lnTo>
                    <a:lnTo>
                      <a:pt x="826" y="214"/>
                    </a:lnTo>
                    <a:lnTo>
                      <a:pt x="873" y="223"/>
                    </a:lnTo>
                    <a:lnTo>
                      <a:pt x="912" y="237"/>
                    </a:lnTo>
                    <a:lnTo>
                      <a:pt x="945" y="253"/>
                    </a:lnTo>
                    <a:lnTo>
                      <a:pt x="969" y="272"/>
                    </a:lnTo>
                    <a:lnTo>
                      <a:pt x="987" y="288"/>
                    </a:lnTo>
                    <a:lnTo>
                      <a:pt x="997" y="301"/>
                    </a:lnTo>
                    <a:lnTo>
                      <a:pt x="1001" y="305"/>
                    </a:lnTo>
                    <a:lnTo>
                      <a:pt x="997" y="299"/>
                    </a:lnTo>
                    <a:lnTo>
                      <a:pt x="987" y="278"/>
                    </a:lnTo>
                    <a:lnTo>
                      <a:pt x="969" y="249"/>
                    </a:lnTo>
                    <a:lnTo>
                      <a:pt x="947" y="214"/>
                    </a:lnTo>
                    <a:lnTo>
                      <a:pt x="917" y="177"/>
                    </a:lnTo>
                    <a:lnTo>
                      <a:pt x="884" y="138"/>
                    </a:lnTo>
                    <a:lnTo>
                      <a:pt x="844" y="105"/>
                    </a:lnTo>
                    <a:lnTo>
                      <a:pt x="800" y="76"/>
                    </a:lnTo>
                    <a:lnTo>
                      <a:pt x="778" y="66"/>
                    </a:lnTo>
                    <a:lnTo>
                      <a:pt x="753" y="58"/>
                    </a:lnTo>
                    <a:lnTo>
                      <a:pt x="729" y="54"/>
                    </a:lnTo>
                    <a:lnTo>
                      <a:pt x="705" y="52"/>
                    </a:lnTo>
                    <a:lnTo>
                      <a:pt x="678" y="56"/>
                    </a:lnTo>
                    <a:lnTo>
                      <a:pt x="651" y="62"/>
                    </a:lnTo>
                    <a:lnTo>
                      <a:pt x="623" y="72"/>
                    </a:lnTo>
                    <a:lnTo>
                      <a:pt x="595" y="89"/>
                    </a:lnTo>
                    <a:lnTo>
                      <a:pt x="527" y="128"/>
                    </a:lnTo>
                    <a:lnTo>
                      <a:pt x="489" y="136"/>
                    </a:lnTo>
                    <a:lnTo>
                      <a:pt x="473" y="124"/>
                    </a:lnTo>
                    <a:lnTo>
                      <a:pt x="473" y="99"/>
                    </a:lnTo>
                    <a:lnTo>
                      <a:pt x="480" y="66"/>
                    </a:lnTo>
                    <a:lnTo>
                      <a:pt x="485" y="33"/>
                    </a:lnTo>
                    <a:lnTo>
                      <a:pt x="483" y="10"/>
                    </a:lnTo>
                    <a:lnTo>
                      <a:pt x="463" y="4"/>
                    </a:lnTo>
                    <a:lnTo>
                      <a:pt x="438" y="17"/>
                    </a:lnTo>
                    <a:lnTo>
                      <a:pt x="424" y="39"/>
                    </a:lnTo>
                    <a:lnTo>
                      <a:pt x="414" y="66"/>
                    </a:lnTo>
                    <a:lnTo>
                      <a:pt x="403" y="89"/>
                    </a:lnTo>
                    <a:lnTo>
                      <a:pt x="389" y="105"/>
                    </a:lnTo>
                    <a:lnTo>
                      <a:pt x="367" y="105"/>
                    </a:lnTo>
                    <a:lnTo>
                      <a:pt x="330" y="85"/>
                    </a:lnTo>
                    <a:lnTo>
                      <a:pt x="276" y="35"/>
                    </a:lnTo>
                    <a:close/>
                  </a:path>
                </a:pathLst>
              </a:custGeom>
              <a:solidFill>
                <a:srgbClr val="592600"/>
              </a:solidFill>
              <a:ln w="9525">
                <a:noFill/>
                <a:round/>
                <a:headEnd/>
                <a:tailEnd/>
              </a:ln>
            </p:spPr>
            <p:txBody>
              <a:bodyPr/>
              <a:lstStyle/>
              <a:p>
                <a:endParaRPr lang="zh-TW" altLang="en-US"/>
              </a:p>
            </p:txBody>
          </p:sp>
          <p:sp>
            <p:nvSpPr>
              <p:cNvPr id="55" name="Freeform 127"/>
              <p:cNvSpPr>
                <a:spLocks/>
              </p:cNvSpPr>
              <p:nvPr/>
            </p:nvSpPr>
            <p:spPr bwMode="auto">
              <a:xfrm>
                <a:off x="5347" y="1707"/>
                <a:ext cx="177" cy="174"/>
              </a:xfrm>
              <a:custGeom>
                <a:avLst/>
                <a:gdLst>
                  <a:gd name="T0" fmla="*/ 2 w 235"/>
                  <a:gd name="T1" fmla="*/ 2 h 228"/>
                  <a:gd name="T2" fmla="*/ 0 w 235"/>
                  <a:gd name="T3" fmla="*/ 0 h 228"/>
                  <a:gd name="T4" fmla="*/ 2 w 235"/>
                  <a:gd name="T5" fmla="*/ 2 h 228"/>
                  <a:gd name="T6" fmla="*/ 2 w 235"/>
                  <a:gd name="T7" fmla="*/ 2 h 228"/>
                  <a:gd name="T8" fmla="*/ 2 w 235"/>
                  <a:gd name="T9" fmla="*/ 2 h 228"/>
                  <a:gd name="T10" fmla="*/ 2 w 235"/>
                  <a:gd name="T11" fmla="*/ 2 h 228"/>
                  <a:gd name="T12" fmla="*/ 2 w 235"/>
                  <a:gd name="T13" fmla="*/ 2 h 228"/>
                  <a:gd name="T14" fmla="*/ 2 w 235"/>
                  <a:gd name="T15" fmla="*/ 2 h 228"/>
                  <a:gd name="T16" fmla="*/ 2 w 235"/>
                  <a:gd name="T17" fmla="*/ 2 h 228"/>
                  <a:gd name="T18" fmla="*/ 2 w 235"/>
                  <a:gd name="T19" fmla="*/ 2 h 228"/>
                  <a:gd name="T20" fmla="*/ 2 w 235"/>
                  <a:gd name="T21" fmla="*/ 2 h 228"/>
                  <a:gd name="T22" fmla="*/ 2 w 235"/>
                  <a:gd name="T23" fmla="*/ 2 h 228"/>
                  <a:gd name="T24" fmla="*/ 2 w 235"/>
                  <a:gd name="T25" fmla="*/ 2 h 228"/>
                  <a:gd name="T26" fmla="*/ 2 w 235"/>
                  <a:gd name="T27" fmla="*/ 2 h 228"/>
                  <a:gd name="T28" fmla="*/ 2 w 235"/>
                  <a:gd name="T29" fmla="*/ 2 h 228"/>
                  <a:gd name="T30" fmla="*/ 2 w 235"/>
                  <a:gd name="T31" fmla="*/ 2 h 228"/>
                  <a:gd name="T32" fmla="*/ 2 w 235"/>
                  <a:gd name="T33" fmla="*/ 2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5"/>
                  <a:gd name="T52" fmla="*/ 0 h 228"/>
                  <a:gd name="T53" fmla="*/ 235 w 235"/>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5" h="228">
                    <a:moveTo>
                      <a:pt x="228" y="8"/>
                    </a:moveTo>
                    <a:lnTo>
                      <a:pt x="0" y="0"/>
                    </a:lnTo>
                    <a:lnTo>
                      <a:pt x="47" y="45"/>
                    </a:lnTo>
                    <a:lnTo>
                      <a:pt x="48" y="53"/>
                    </a:lnTo>
                    <a:lnTo>
                      <a:pt x="52" y="78"/>
                    </a:lnTo>
                    <a:lnTo>
                      <a:pt x="59" y="111"/>
                    </a:lnTo>
                    <a:lnTo>
                      <a:pt x="73" y="148"/>
                    </a:lnTo>
                    <a:lnTo>
                      <a:pt x="95" y="183"/>
                    </a:lnTo>
                    <a:lnTo>
                      <a:pt x="125" y="212"/>
                    </a:lnTo>
                    <a:lnTo>
                      <a:pt x="167" y="228"/>
                    </a:lnTo>
                    <a:lnTo>
                      <a:pt x="219" y="226"/>
                    </a:lnTo>
                    <a:lnTo>
                      <a:pt x="141" y="177"/>
                    </a:lnTo>
                    <a:lnTo>
                      <a:pt x="235" y="121"/>
                    </a:lnTo>
                    <a:lnTo>
                      <a:pt x="108" y="107"/>
                    </a:lnTo>
                    <a:lnTo>
                      <a:pt x="229" y="62"/>
                    </a:lnTo>
                    <a:lnTo>
                      <a:pt x="109" y="33"/>
                    </a:lnTo>
                    <a:lnTo>
                      <a:pt x="228" y="8"/>
                    </a:lnTo>
                    <a:close/>
                  </a:path>
                </a:pathLst>
              </a:custGeom>
              <a:solidFill>
                <a:srgbClr val="592600"/>
              </a:solidFill>
              <a:ln w="9525">
                <a:noFill/>
                <a:round/>
                <a:headEnd/>
                <a:tailEnd/>
              </a:ln>
            </p:spPr>
            <p:txBody>
              <a:bodyPr/>
              <a:lstStyle/>
              <a:p>
                <a:endParaRPr lang="zh-TW" altLang="en-US"/>
              </a:p>
            </p:txBody>
          </p:sp>
          <p:sp>
            <p:nvSpPr>
              <p:cNvPr id="56" name="Freeform 128"/>
              <p:cNvSpPr>
                <a:spLocks/>
              </p:cNvSpPr>
              <p:nvPr/>
            </p:nvSpPr>
            <p:spPr bwMode="auto">
              <a:xfrm>
                <a:off x="5443" y="2241"/>
                <a:ext cx="173" cy="252"/>
              </a:xfrm>
              <a:custGeom>
                <a:avLst/>
                <a:gdLst>
                  <a:gd name="T0" fmla="*/ 1 w 231"/>
                  <a:gd name="T1" fmla="*/ 2 h 332"/>
                  <a:gd name="T2" fmla="*/ 1 w 231"/>
                  <a:gd name="T3" fmla="*/ 2 h 332"/>
                  <a:gd name="T4" fmla="*/ 1 w 231"/>
                  <a:gd name="T5" fmla="*/ 2 h 332"/>
                  <a:gd name="T6" fmla="*/ 1 w 231"/>
                  <a:gd name="T7" fmla="*/ 2 h 332"/>
                  <a:gd name="T8" fmla="*/ 1 w 231"/>
                  <a:gd name="T9" fmla="*/ 2 h 332"/>
                  <a:gd name="T10" fmla="*/ 1 w 231"/>
                  <a:gd name="T11" fmla="*/ 2 h 332"/>
                  <a:gd name="T12" fmla="*/ 1 w 231"/>
                  <a:gd name="T13" fmla="*/ 2 h 332"/>
                  <a:gd name="T14" fmla="*/ 1 w 231"/>
                  <a:gd name="T15" fmla="*/ 2 h 332"/>
                  <a:gd name="T16" fmla="*/ 1 w 231"/>
                  <a:gd name="T17" fmla="*/ 2 h 332"/>
                  <a:gd name="T18" fmla="*/ 1 w 231"/>
                  <a:gd name="T19" fmla="*/ 2 h 332"/>
                  <a:gd name="T20" fmla="*/ 1 w 231"/>
                  <a:gd name="T21" fmla="*/ 2 h 332"/>
                  <a:gd name="T22" fmla="*/ 1 w 231"/>
                  <a:gd name="T23" fmla="*/ 2 h 332"/>
                  <a:gd name="T24" fmla="*/ 1 w 231"/>
                  <a:gd name="T25" fmla="*/ 2 h 332"/>
                  <a:gd name="T26" fmla="*/ 1 w 231"/>
                  <a:gd name="T27" fmla="*/ 2 h 332"/>
                  <a:gd name="T28" fmla="*/ 1 w 231"/>
                  <a:gd name="T29" fmla="*/ 2 h 332"/>
                  <a:gd name="T30" fmla="*/ 1 w 231"/>
                  <a:gd name="T31" fmla="*/ 2 h 332"/>
                  <a:gd name="T32" fmla="*/ 1 w 231"/>
                  <a:gd name="T33" fmla="*/ 2 h 332"/>
                  <a:gd name="T34" fmla="*/ 1 w 231"/>
                  <a:gd name="T35" fmla="*/ 2 h 332"/>
                  <a:gd name="T36" fmla="*/ 1 w 231"/>
                  <a:gd name="T37" fmla="*/ 2 h 332"/>
                  <a:gd name="T38" fmla="*/ 1 w 231"/>
                  <a:gd name="T39" fmla="*/ 2 h 332"/>
                  <a:gd name="T40" fmla="*/ 1 w 231"/>
                  <a:gd name="T41" fmla="*/ 2 h 332"/>
                  <a:gd name="T42" fmla="*/ 1 w 231"/>
                  <a:gd name="T43" fmla="*/ 2 h 332"/>
                  <a:gd name="T44" fmla="*/ 1 w 231"/>
                  <a:gd name="T45" fmla="*/ 2 h 332"/>
                  <a:gd name="T46" fmla="*/ 1 w 231"/>
                  <a:gd name="T47" fmla="*/ 2 h 332"/>
                  <a:gd name="T48" fmla="*/ 1 w 231"/>
                  <a:gd name="T49" fmla="*/ 2 h 332"/>
                  <a:gd name="T50" fmla="*/ 1 w 231"/>
                  <a:gd name="T51" fmla="*/ 2 h 332"/>
                  <a:gd name="T52" fmla="*/ 1 w 231"/>
                  <a:gd name="T53" fmla="*/ 2 h 332"/>
                  <a:gd name="T54" fmla="*/ 1 w 231"/>
                  <a:gd name="T55" fmla="*/ 2 h 332"/>
                  <a:gd name="T56" fmla="*/ 1 w 231"/>
                  <a:gd name="T57" fmla="*/ 2 h 332"/>
                  <a:gd name="T58" fmla="*/ 1 w 231"/>
                  <a:gd name="T59" fmla="*/ 2 h 332"/>
                  <a:gd name="T60" fmla="*/ 1 w 231"/>
                  <a:gd name="T61" fmla="*/ 2 h 332"/>
                  <a:gd name="T62" fmla="*/ 1 w 231"/>
                  <a:gd name="T63" fmla="*/ 2 h 332"/>
                  <a:gd name="T64" fmla="*/ 1 w 231"/>
                  <a:gd name="T65" fmla="*/ 2 h 332"/>
                  <a:gd name="T66" fmla="*/ 1 w 231"/>
                  <a:gd name="T67" fmla="*/ 2 h 332"/>
                  <a:gd name="T68" fmla="*/ 1 w 231"/>
                  <a:gd name="T69" fmla="*/ 2 h 332"/>
                  <a:gd name="T70" fmla="*/ 1 w 231"/>
                  <a:gd name="T71" fmla="*/ 2 h 3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1"/>
                  <a:gd name="T109" fmla="*/ 0 h 332"/>
                  <a:gd name="T110" fmla="*/ 231 w 231"/>
                  <a:gd name="T111" fmla="*/ 332 h 3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1" h="332">
                    <a:moveTo>
                      <a:pt x="12" y="332"/>
                    </a:moveTo>
                    <a:lnTo>
                      <a:pt x="10" y="315"/>
                    </a:lnTo>
                    <a:lnTo>
                      <a:pt x="7" y="276"/>
                    </a:lnTo>
                    <a:lnTo>
                      <a:pt x="3" y="229"/>
                    </a:lnTo>
                    <a:lnTo>
                      <a:pt x="0" y="188"/>
                    </a:lnTo>
                    <a:lnTo>
                      <a:pt x="2" y="132"/>
                    </a:lnTo>
                    <a:lnTo>
                      <a:pt x="10" y="87"/>
                    </a:lnTo>
                    <a:lnTo>
                      <a:pt x="19" y="56"/>
                    </a:lnTo>
                    <a:lnTo>
                      <a:pt x="24" y="46"/>
                    </a:lnTo>
                    <a:lnTo>
                      <a:pt x="26" y="43"/>
                    </a:lnTo>
                    <a:lnTo>
                      <a:pt x="31" y="43"/>
                    </a:lnTo>
                    <a:lnTo>
                      <a:pt x="36" y="56"/>
                    </a:lnTo>
                    <a:lnTo>
                      <a:pt x="42" y="91"/>
                    </a:lnTo>
                    <a:lnTo>
                      <a:pt x="38" y="107"/>
                    </a:lnTo>
                    <a:lnTo>
                      <a:pt x="33" y="134"/>
                    </a:lnTo>
                    <a:lnTo>
                      <a:pt x="35" y="157"/>
                    </a:lnTo>
                    <a:lnTo>
                      <a:pt x="50" y="163"/>
                    </a:lnTo>
                    <a:lnTo>
                      <a:pt x="62" y="157"/>
                    </a:lnTo>
                    <a:lnTo>
                      <a:pt x="71" y="144"/>
                    </a:lnTo>
                    <a:lnTo>
                      <a:pt x="80" y="126"/>
                    </a:lnTo>
                    <a:lnTo>
                      <a:pt x="85" y="107"/>
                    </a:lnTo>
                    <a:lnTo>
                      <a:pt x="92" y="87"/>
                    </a:lnTo>
                    <a:lnTo>
                      <a:pt x="97" y="64"/>
                    </a:lnTo>
                    <a:lnTo>
                      <a:pt x="102" y="46"/>
                    </a:lnTo>
                    <a:lnTo>
                      <a:pt x="109" y="27"/>
                    </a:lnTo>
                    <a:lnTo>
                      <a:pt x="120" y="6"/>
                    </a:lnTo>
                    <a:lnTo>
                      <a:pt x="129" y="6"/>
                    </a:lnTo>
                    <a:lnTo>
                      <a:pt x="132" y="13"/>
                    </a:lnTo>
                    <a:lnTo>
                      <a:pt x="134" y="17"/>
                    </a:lnTo>
                    <a:lnTo>
                      <a:pt x="96" y="155"/>
                    </a:lnTo>
                    <a:lnTo>
                      <a:pt x="144" y="120"/>
                    </a:lnTo>
                    <a:lnTo>
                      <a:pt x="149" y="101"/>
                    </a:lnTo>
                    <a:lnTo>
                      <a:pt x="163" y="62"/>
                    </a:lnTo>
                    <a:lnTo>
                      <a:pt x="179" y="21"/>
                    </a:lnTo>
                    <a:lnTo>
                      <a:pt x="195" y="0"/>
                    </a:lnTo>
                    <a:lnTo>
                      <a:pt x="198" y="19"/>
                    </a:lnTo>
                    <a:lnTo>
                      <a:pt x="186" y="62"/>
                    </a:lnTo>
                    <a:lnTo>
                      <a:pt x="172" y="107"/>
                    </a:lnTo>
                    <a:lnTo>
                      <a:pt x="165" y="128"/>
                    </a:lnTo>
                    <a:lnTo>
                      <a:pt x="136" y="171"/>
                    </a:lnTo>
                    <a:lnTo>
                      <a:pt x="136" y="173"/>
                    </a:lnTo>
                    <a:lnTo>
                      <a:pt x="139" y="177"/>
                    </a:lnTo>
                    <a:lnTo>
                      <a:pt x="146" y="179"/>
                    </a:lnTo>
                    <a:lnTo>
                      <a:pt x="158" y="171"/>
                    </a:lnTo>
                    <a:lnTo>
                      <a:pt x="167" y="161"/>
                    </a:lnTo>
                    <a:lnTo>
                      <a:pt x="177" y="151"/>
                    </a:lnTo>
                    <a:lnTo>
                      <a:pt x="188" y="140"/>
                    </a:lnTo>
                    <a:lnTo>
                      <a:pt x="196" y="130"/>
                    </a:lnTo>
                    <a:lnTo>
                      <a:pt x="207" y="120"/>
                    </a:lnTo>
                    <a:lnTo>
                      <a:pt x="214" y="111"/>
                    </a:lnTo>
                    <a:lnTo>
                      <a:pt x="223" y="105"/>
                    </a:lnTo>
                    <a:lnTo>
                      <a:pt x="228" y="101"/>
                    </a:lnTo>
                    <a:lnTo>
                      <a:pt x="231" y="105"/>
                    </a:lnTo>
                    <a:lnTo>
                      <a:pt x="228" y="118"/>
                    </a:lnTo>
                    <a:lnTo>
                      <a:pt x="217" y="136"/>
                    </a:lnTo>
                    <a:lnTo>
                      <a:pt x="202" y="157"/>
                    </a:lnTo>
                    <a:lnTo>
                      <a:pt x="191" y="171"/>
                    </a:lnTo>
                    <a:lnTo>
                      <a:pt x="181" y="186"/>
                    </a:lnTo>
                    <a:lnTo>
                      <a:pt x="170" y="198"/>
                    </a:lnTo>
                    <a:lnTo>
                      <a:pt x="162" y="210"/>
                    </a:lnTo>
                    <a:lnTo>
                      <a:pt x="153" y="221"/>
                    </a:lnTo>
                    <a:lnTo>
                      <a:pt x="146" y="229"/>
                    </a:lnTo>
                    <a:lnTo>
                      <a:pt x="143" y="233"/>
                    </a:lnTo>
                    <a:lnTo>
                      <a:pt x="141" y="235"/>
                    </a:lnTo>
                    <a:lnTo>
                      <a:pt x="137" y="239"/>
                    </a:lnTo>
                    <a:lnTo>
                      <a:pt x="127" y="249"/>
                    </a:lnTo>
                    <a:lnTo>
                      <a:pt x="111" y="264"/>
                    </a:lnTo>
                    <a:lnTo>
                      <a:pt x="92" y="280"/>
                    </a:lnTo>
                    <a:lnTo>
                      <a:pt x="71" y="299"/>
                    </a:lnTo>
                    <a:lnTo>
                      <a:pt x="49" y="313"/>
                    </a:lnTo>
                    <a:lnTo>
                      <a:pt x="29" y="326"/>
                    </a:lnTo>
                    <a:lnTo>
                      <a:pt x="12" y="332"/>
                    </a:lnTo>
                    <a:close/>
                  </a:path>
                </a:pathLst>
              </a:custGeom>
              <a:solidFill>
                <a:srgbClr val="FF997F"/>
              </a:solidFill>
              <a:ln w="9525">
                <a:noFill/>
                <a:round/>
                <a:headEnd/>
                <a:tailEnd/>
              </a:ln>
            </p:spPr>
            <p:txBody>
              <a:bodyPr/>
              <a:lstStyle/>
              <a:p>
                <a:endParaRPr lang="zh-TW" altLang="en-US"/>
              </a:p>
            </p:txBody>
          </p:sp>
          <p:sp>
            <p:nvSpPr>
              <p:cNvPr id="57" name="Freeform 129"/>
              <p:cNvSpPr>
                <a:spLocks/>
              </p:cNvSpPr>
              <p:nvPr/>
            </p:nvSpPr>
            <p:spPr bwMode="auto">
              <a:xfrm>
                <a:off x="5090" y="2598"/>
                <a:ext cx="422" cy="257"/>
              </a:xfrm>
              <a:custGeom>
                <a:avLst/>
                <a:gdLst>
                  <a:gd name="T0" fmla="*/ 2 w 562"/>
                  <a:gd name="T1" fmla="*/ 0 h 338"/>
                  <a:gd name="T2" fmla="*/ 2 w 562"/>
                  <a:gd name="T3" fmla="*/ 2 h 338"/>
                  <a:gd name="T4" fmla="*/ 2 w 562"/>
                  <a:gd name="T5" fmla="*/ 2 h 338"/>
                  <a:gd name="T6" fmla="*/ 2 w 562"/>
                  <a:gd name="T7" fmla="*/ 2 h 338"/>
                  <a:gd name="T8" fmla="*/ 2 w 562"/>
                  <a:gd name="T9" fmla="*/ 2 h 338"/>
                  <a:gd name="T10" fmla="*/ 2 w 562"/>
                  <a:gd name="T11" fmla="*/ 2 h 338"/>
                  <a:gd name="T12" fmla="*/ 2 w 562"/>
                  <a:gd name="T13" fmla="*/ 2 h 338"/>
                  <a:gd name="T14" fmla="*/ 2 w 562"/>
                  <a:gd name="T15" fmla="*/ 2 h 338"/>
                  <a:gd name="T16" fmla="*/ 2 w 562"/>
                  <a:gd name="T17" fmla="*/ 2 h 338"/>
                  <a:gd name="T18" fmla="*/ 2 w 562"/>
                  <a:gd name="T19" fmla="*/ 2 h 338"/>
                  <a:gd name="T20" fmla="*/ 2 w 562"/>
                  <a:gd name="T21" fmla="*/ 2 h 338"/>
                  <a:gd name="T22" fmla="*/ 2 w 562"/>
                  <a:gd name="T23" fmla="*/ 2 h 338"/>
                  <a:gd name="T24" fmla="*/ 2 w 562"/>
                  <a:gd name="T25" fmla="*/ 2 h 338"/>
                  <a:gd name="T26" fmla="*/ 2 w 562"/>
                  <a:gd name="T27" fmla="*/ 2 h 338"/>
                  <a:gd name="T28" fmla="*/ 2 w 562"/>
                  <a:gd name="T29" fmla="*/ 2 h 338"/>
                  <a:gd name="T30" fmla="*/ 2 w 562"/>
                  <a:gd name="T31" fmla="*/ 2 h 338"/>
                  <a:gd name="T32" fmla="*/ 2 w 562"/>
                  <a:gd name="T33" fmla="*/ 2 h 338"/>
                  <a:gd name="T34" fmla="*/ 2 w 562"/>
                  <a:gd name="T35" fmla="*/ 2 h 338"/>
                  <a:gd name="T36" fmla="*/ 2 w 562"/>
                  <a:gd name="T37" fmla="*/ 2 h 338"/>
                  <a:gd name="T38" fmla="*/ 2 w 562"/>
                  <a:gd name="T39" fmla="*/ 2 h 338"/>
                  <a:gd name="T40" fmla="*/ 2 w 562"/>
                  <a:gd name="T41" fmla="*/ 2 h 338"/>
                  <a:gd name="T42" fmla="*/ 2 w 562"/>
                  <a:gd name="T43" fmla="*/ 2 h 338"/>
                  <a:gd name="T44" fmla="*/ 2 w 562"/>
                  <a:gd name="T45" fmla="*/ 2 h 338"/>
                  <a:gd name="T46" fmla="*/ 2 w 562"/>
                  <a:gd name="T47" fmla="*/ 2 h 338"/>
                  <a:gd name="T48" fmla="*/ 2 w 562"/>
                  <a:gd name="T49" fmla="*/ 2 h 338"/>
                  <a:gd name="T50" fmla="*/ 2 w 562"/>
                  <a:gd name="T51" fmla="*/ 2 h 338"/>
                  <a:gd name="T52" fmla="*/ 2 w 562"/>
                  <a:gd name="T53" fmla="*/ 2 h 338"/>
                  <a:gd name="T54" fmla="*/ 2 w 562"/>
                  <a:gd name="T55" fmla="*/ 2 h 338"/>
                  <a:gd name="T56" fmla="*/ 2 w 562"/>
                  <a:gd name="T57" fmla="*/ 2 h 338"/>
                  <a:gd name="T58" fmla="*/ 2 w 562"/>
                  <a:gd name="T59" fmla="*/ 2 h 338"/>
                  <a:gd name="T60" fmla="*/ 2 w 562"/>
                  <a:gd name="T61" fmla="*/ 2 h 338"/>
                  <a:gd name="T62" fmla="*/ 2 w 562"/>
                  <a:gd name="T63" fmla="*/ 2 h 338"/>
                  <a:gd name="T64" fmla="*/ 2 w 562"/>
                  <a:gd name="T65" fmla="*/ 2 h 338"/>
                  <a:gd name="T66" fmla="*/ 2 w 562"/>
                  <a:gd name="T67" fmla="*/ 2 h 338"/>
                  <a:gd name="T68" fmla="*/ 2 w 562"/>
                  <a:gd name="T69" fmla="*/ 2 h 338"/>
                  <a:gd name="T70" fmla="*/ 2 w 562"/>
                  <a:gd name="T71" fmla="*/ 2 h 338"/>
                  <a:gd name="T72" fmla="*/ 2 w 562"/>
                  <a:gd name="T73" fmla="*/ 2 h 338"/>
                  <a:gd name="T74" fmla="*/ 2 w 562"/>
                  <a:gd name="T75" fmla="*/ 2 h 338"/>
                  <a:gd name="T76" fmla="*/ 2 w 562"/>
                  <a:gd name="T77" fmla="*/ 2 h 338"/>
                  <a:gd name="T78" fmla="*/ 2 w 562"/>
                  <a:gd name="T79" fmla="*/ 2 h 338"/>
                  <a:gd name="T80" fmla="*/ 2 w 562"/>
                  <a:gd name="T81" fmla="*/ 2 h 338"/>
                  <a:gd name="T82" fmla="*/ 2 w 562"/>
                  <a:gd name="T83" fmla="*/ 2 h 338"/>
                  <a:gd name="T84" fmla="*/ 2 w 562"/>
                  <a:gd name="T85" fmla="*/ 2 h 338"/>
                  <a:gd name="T86" fmla="*/ 2 w 562"/>
                  <a:gd name="T87" fmla="*/ 2 h 338"/>
                  <a:gd name="T88" fmla="*/ 2 w 562"/>
                  <a:gd name="T89" fmla="*/ 2 h 338"/>
                  <a:gd name="T90" fmla="*/ 2 w 562"/>
                  <a:gd name="T91" fmla="*/ 2 h 338"/>
                  <a:gd name="T92" fmla="*/ 2 w 562"/>
                  <a:gd name="T93" fmla="*/ 2 h 338"/>
                  <a:gd name="T94" fmla="*/ 2 w 562"/>
                  <a:gd name="T95" fmla="*/ 2 h 338"/>
                  <a:gd name="T96" fmla="*/ 2 w 562"/>
                  <a:gd name="T97" fmla="*/ 2 h 338"/>
                  <a:gd name="T98" fmla="*/ 2 w 562"/>
                  <a:gd name="T99" fmla="*/ 2 h 338"/>
                  <a:gd name="T100" fmla="*/ 2 w 562"/>
                  <a:gd name="T101" fmla="*/ 2 h 338"/>
                  <a:gd name="T102" fmla="*/ 2 w 562"/>
                  <a:gd name="T103" fmla="*/ 2 h 338"/>
                  <a:gd name="T104" fmla="*/ 2 w 562"/>
                  <a:gd name="T105" fmla="*/ 2 h 338"/>
                  <a:gd name="T106" fmla="*/ 2 w 562"/>
                  <a:gd name="T107" fmla="*/ 2 h 338"/>
                  <a:gd name="T108" fmla="*/ 0 w 562"/>
                  <a:gd name="T109" fmla="*/ 2 h 338"/>
                  <a:gd name="T110" fmla="*/ 0 w 562"/>
                  <a:gd name="T111" fmla="*/ 2 h 338"/>
                  <a:gd name="T112" fmla="*/ 2 w 562"/>
                  <a:gd name="T113" fmla="*/ 2 h 338"/>
                  <a:gd name="T114" fmla="*/ 2 w 562"/>
                  <a:gd name="T115" fmla="*/ 2 h 338"/>
                  <a:gd name="T116" fmla="*/ 2 w 562"/>
                  <a:gd name="T117" fmla="*/ 2 h 338"/>
                  <a:gd name="T118" fmla="*/ 2 w 562"/>
                  <a:gd name="T119" fmla="*/ 0 h 338"/>
                  <a:gd name="T120" fmla="*/ 2 w 562"/>
                  <a:gd name="T121" fmla="*/ 0 h 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2"/>
                  <a:gd name="T184" fmla="*/ 0 h 338"/>
                  <a:gd name="T185" fmla="*/ 562 w 562"/>
                  <a:gd name="T186" fmla="*/ 338 h 3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2" h="338">
                    <a:moveTo>
                      <a:pt x="31" y="0"/>
                    </a:moveTo>
                    <a:lnTo>
                      <a:pt x="50" y="8"/>
                    </a:lnTo>
                    <a:lnTo>
                      <a:pt x="76" y="20"/>
                    </a:lnTo>
                    <a:lnTo>
                      <a:pt x="106" y="35"/>
                    </a:lnTo>
                    <a:lnTo>
                      <a:pt x="137" y="53"/>
                    </a:lnTo>
                    <a:lnTo>
                      <a:pt x="169" y="70"/>
                    </a:lnTo>
                    <a:lnTo>
                      <a:pt x="196" y="84"/>
                    </a:lnTo>
                    <a:lnTo>
                      <a:pt x="219" y="99"/>
                    </a:lnTo>
                    <a:lnTo>
                      <a:pt x="235" y="107"/>
                    </a:lnTo>
                    <a:lnTo>
                      <a:pt x="261" y="121"/>
                    </a:lnTo>
                    <a:lnTo>
                      <a:pt x="287" y="136"/>
                    </a:lnTo>
                    <a:lnTo>
                      <a:pt x="315" y="150"/>
                    </a:lnTo>
                    <a:lnTo>
                      <a:pt x="341" y="167"/>
                    </a:lnTo>
                    <a:lnTo>
                      <a:pt x="369" y="181"/>
                    </a:lnTo>
                    <a:lnTo>
                      <a:pt x="398" y="195"/>
                    </a:lnTo>
                    <a:lnTo>
                      <a:pt x="430" y="212"/>
                    </a:lnTo>
                    <a:lnTo>
                      <a:pt x="461" y="226"/>
                    </a:lnTo>
                    <a:lnTo>
                      <a:pt x="480" y="235"/>
                    </a:lnTo>
                    <a:lnTo>
                      <a:pt x="496" y="241"/>
                    </a:lnTo>
                    <a:lnTo>
                      <a:pt x="510" y="245"/>
                    </a:lnTo>
                    <a:lnTo>
                      <a:pt x="520" y="249"/>
                    </a:lnTo>
                    <a:lnTo>
                      <a:pt x="531" y="253"/>
                    </a:lnTo>
                    <a:lnTo>
                      <a:pt x="539" y="257"/>
                    </a:lnTo>
                    <a:lnTo>
                      <a:pt x="548" y="261"/>
                    </a:lnTo>
                    <a:lnTo>
                      <a:pt x="557" y="270"/>
                    </a:lnTo>
                    <a:lnTo>
                      <a:pt x="562" y="282"/>
                    </a:lnTo>
                    <a:lnTo>
                      <a:pt x="562" y="300"/>
                    </a:lnTo>
                    <a:lnTo>
                      <a:pt x="555" y="321"/>
                    </a:lnTo>
                    <a:lnTo>
                      <a:pt x="545" y="333"/>
                    </a:lnTo>
                    <a:lnTo>
                      <a:pt x="531" y="338"/>
                    </a:lnTo>
                    <a:lnTo>
                      <a:pt x="519" y="338"/>
                    </a:lnTo>
                    <a:lnTo>
                      <a:pt x="506" y="335"/>
                    </a:lnTo>
                    <a:lnTo>
                      <a:pt x="496" y="331"/>
                    </a:lnTo>
                    <a:lnTo>
                      <a:pt x="484" y="325"/>
                    </a:lnTo>
                    <a:lnTo>
                      <a:pt x="470" y="319"/>
                    </a:lnTo>
                    <a:lnTo>
                      <a:pt x="452" y="311"/>
                    </a:lnTo>
                    <a:lnTo>
                      <a:pt x="431" y="303"/>
                    </a:lnTo>
                    <a:lnTo>
                      <a:pt x="407" y="294"/>
                    </a:lnTo>
                    <a:lnTo>
                      <a:pt x="381" y="284"/>
                    </a:lnTo>
                    <a:lnTo>
                      <a:pt x="355" y="272"/>
                    </a:lnTo>
                    <a:lnTo>
                      <a:pt x="327" y="259"/>
                    </a:lnTo>
                    <a:lnTo>
                      <a:pt x="299" y="247"/>
                    </a:lnTo>
                    <a:lnTo>
                      <a:pt x="271" y="233"/>
                    </a:lnTo>
                    <a:lnTo>
                      <a:pt x="242" y="220"/>
                    </a:lnTo>
                    <a:lnTo>
                      <a:pt x="214" y="204"/>
                    </a:lnTo>
                    <a:lnTo>
                      <a:pt x="184" y="189"/>
                    </a:lnTo>
                    <a:lnTo>
                      <a:pt x="156" y="173"/>
                    </a:lnTo>
                    <a:lnTo>
                      <a:pt x="130" y="156"/>
                    </a:lnTo>
                    <a:lnTo>
                      <a:pt x="104" y="140"/>
                    </a:lnTo>
                    <a:lnTo>
                      <a:pt x="80" y="123"/>
                    </a:lnTo>
                    <a:lnTo>
                      <a:pt x="55" y="107"/>
                    </a:lnTo>
                    <a:lnTo>
                      <a:pt x="35" y="88"/>
                    </a:lnTo>
                    <a:lnTo>
                      <a:pt x="15" y="72"/>
                    </a:lnTo>
                    <a:lnTo>
                      <a:pt x="7" y="57"/>
                    </a:lnTo>
                    <a:lnTo>
                      <a:pt x="0" y="39"/>
                    </a:lnTo>
                    <a:lnTo>
                      <a:pt x="0" y="20"/>
                    </a:lnTo>
                    <a:lnTo>
                      <a:pt x="5" y="8"/>
                    </a:lnTo>
                    <a:lnTo>
                      <a:pt x="8" y="6"/>
                    </a:lnTo>
                    <a:lnTo>
                      <a:pt x="15" y="4"/>
                    </a:lnTo>
                    <a:lnTo>
                      <a:pt x="24" y="0"/>
                    </a:lnTo>
                    <a:lnTo>
                      <a:pt x="31" y="0"/>
                    </a:lnTo>
                    <a:close/>
                  </a:path>
                </a:pathLst>
              </a:custGeom>
              <a:solidFill>
                <a:srgbClr val="ABD0E7"/>
              </a:solidFill>
              <a:ln w="9525">
                <a:noFill/>
                <a:round/>
                <a:headEnd/>
                <a:tailEnd/>
              </a:ln>
            </p:spPr>
            <p:txBody>
              <a:bodyPr/>
              <a:lstStyle/>
              <a:p>
                <a:endParaRPr lang="zh-TW" altLang="en-US"/>
              </a:p>
            </p:txBody>
          </p:sp>
          <p:sp>
            <p:nvSpPr>
              <p:cNvPr id="58" name="Freeform 130"/>
              <p:cNvSpPr>
                <a:spLocks/>
              </p:cNvSpPr>
              <p:nvPr/>
            </p:nvSpPr>
            <p:spPr bwMode="auto">
              <a:xfrm>
                <a:off x="5445" y="2465"/>
                <a:ext cx="74" cy="373"/>
              </a:xfrm>
              <a:custGeom>
                <a:avLst/>
                <a:gdLst>
                  <a:gd name="T0" fmla="*/ 1 w 99"/>
                  <a:gd name="T1" fmla="*/ 2 h 490"/>
                  <a:gd name="T2" fmla="*/ 1 w 99"/>
                  <a:gd name="T3" fmla="*/ 2 h 490"/>
                  <a:gd name="T4" fmla="*/ 1 w 99"/>
                  <a:gd name="T5" fmla="*/ 2 h 490"/>
                  <a:gd name="T6" fmla="*/ 1 w 99"/>
                  <a:gd name="T7" fmla="*/ 2 h 490"/>
                  <a:gd name="T8" fmla="*/ 0 w 99"/>
                  <a:gd name="T9" fmla="*/ 2 h 490"/>
                  <a:gd name="T10" fmla="*/ 1 w 99"/>
                  <a:gd name="T11" fmla="*/ 2 h 490"/>
                  <a:gd name="T12" fmla="*/ 1 w 99"/>
                  <a:gd name="T13" fmla="*/ 2 h 490"/>
                  <a:gd name="T14" fmla="*/ 1 w 99"/>
                  <a:gd name="T15" fmla="*/ 2 h 490"/>
                  <a:gd name="T16" fmla="*/ 1 w 99"/>
                  <a:gd name="T17" fmla="*/ 2 h 490"/>
                  <a:gd name="T18" fmla="*/ 1 w 99"/>
                  <a:gd name="T19" fmla="*/ 2 h 490"/>
                  <a:gd name="T20" fmla="*/ 1 w 99"/>
                  <a:gd name="T21" fmla="*/ 2 h 490"/>
                  <a:gd name="T22" fmla="*/ 1 w 99"/>
                  <a:gd name="T23" fmla="*/ 0 h 490"/>
                  <a:gd name="T24" fmla="*/ 1 w 99"/>
                  <a:gd name="T25" fmla="*/ 0 h 490"/>
                  <a:gd name="T26" fmla="*/ 1 w 99"/>
                  <a:gd name="T27" fmla="*/ 2 h 490"/>
                  <a:gd name="T28" fmla="*/ 1 w 99"/>
                  <a:gd name="T29" fmla="*/ 2 h 490"/>
                  <a:gd name="T30" fmla="*/ 1 w 99"/>
                  <a:gd name="T31" fmla="*/ 2 h 490"/>
                  <a:gd name="T32" fmla="*/ 1 w 99"/>
                  <a:gd name="T33" fmla="*/ 2 h 490"/>
                  <a:gd name="T34" fmla="*/ 1 w 99"/>
                  <a:gd name="T35" fmla="*/ 2 h 490"/>
                  <a:gd name="T36" fmla="*/ 1 w 99"/>
                  <a:gd name="T37" fmla="*/ 2 h 490"/>
                  <a:gd name="T38" fmla="*/ 1 w 99"/>
                  <a:gd name="T39" fmla="*/ 2 h 490"/>
                  <a:gd name="T40" fmla="*/ 1 w 99"/>
                  <a:gd name="T41" fmla="*/ 2 h 490"/>
                  <a:gd name="T42" fmla="*/ 1 w 99"/>
                  <a:gd name="T43" fmla="*/ 2 h 490"/>
                  <a:gd name="T44" fmla="*/ 1 w 99"/>
                  <a:gd name="T45" fmla="*/ 2 h 490"/>
                  <a:gd name="T46" fmla="*/ 1 w 99"/>
                  <a:gd name="T47" fmla="*/ 2 h 490"/>
                  <a:gd name="T48" fmla="*/ 1 w 99"/>
                  <a:gd name="T49" fmla="*/ 2 h 4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9"/>
                  <a:gd name="T76" fmla="*/ 0 h 490"/>
                  <a:gd name="T77" fmla="*/ 99 w 99"/>
                  <a:gd name="T78" fmla="*/ 490 h 4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9" h="490">
                    <a:moveTo>
                      <a:pt x="18" y="457"/>
                    </a:moveTo>
                    <a:lnTo>
                      <a:pt x="25" y="331"/>
                    </a:lnTo>
                    <a:lnTo>
                      <a:pt x="23" y="222"/>
                    </a:lnTo>
                    <a:lnTo>
                      <a:pt x="14" y="125"/>
                    </a:lnTo>
                    <a:lnTo>
                      <a:pt x="0" y="26"/>
                    </a:lnTo>
                    <a:lnTo>
                      <a:pt x="2" y="20"/>
                    </a:lnTo>
                    <a:lnTo>
                      <a:pt x="9" y="16"/>
                    </a:lnTo>
                    <a:lnTo>
                      <a:pt x="19" y="12"/>
                    </a:lnTo>
                    <a:lnTo>
                      <a:pt x="32" y="6"/>
                    </a:lnTo>
                    <a:lnTo>
                      <a:pt x="46" y="4"/>
                    </a:lnTo>
                    <a:lnTo>
                      <a:pt x="59" y="2"/>
                    </a:lnTo>
                    <a:lnTo>
                      <a:pt x="72" y="0"/>
                    </a:lnTo>
                    <a:lnTo>
                      <a:pt x="82" y="0"/>
                    </a:lnTo>
                    <a:lnTo>
                      <a:pt x="94" y="53"/>
                    </a:lnTo>
                    <a:lnTo>
                      <a:pt x="99" y="183"/>
                    </a:lnTo>
                    <a:lnTo>
                      <a:pt x="98" y="337"/>
                    </a:lnTo>
                    <a:lnTo>
                      <a:pt x="91" y="469"/>
                    </a:lnTo>
                    <a:lnTo>
                      <a:pt x="87" y="480"/>
                    </a:lnTo>
                    <a:lnTo>
                      <a:pt x="77" y="488"/>
                    </a:lnTo>
                    <a:lnTo>
                      <a:pt x="66" y="490"/>
                    </a:lnTo>
                    <a:lnTo>
                      <a:pt x="52" y="490"/>
                    </a:lnTo>
                    <a:lnTo>
                      <a:pt x="40" y="484"/>
                    </a:lnTo>
                    <a:lnTo>
                      <a:pt x="30" y="473"/>
                    </a:lnTo>
                    <a:lnTo>
                      <a:pt x="21" y="461"/>
                    </a:lnTo>
                    <a:lnTo>
                      <a:pt x="18" y="457"/>
                    </a:lnTo>
                    <a:close/>
                  </a:path>
                </a:pathLst>
              </a:custGeom>
              <a:solidFill>
                <a:srgbClr val="ABD0E7"/>
              </a:solidFill>
              <a:ln w="9525">
                <a:noFill/>
                <a:round/>
                <a:headEnd/>
                <a:tailEnd/>
              </a:ln>
            </p:spPr>
            <p:txBody>
              <a:bodyPr/>
              <a:lstStyle/>
              <a:p>
                <a:endParaRPr lang="zh-TW" altLang="en-US"/>
              </a:p>
            </p:txBody>
          </p:sp>
          <p:sp>
            <p:nvSpPr>
              <p:cNvPr id="59" name="Freeform 131"/>
              <p:cNvSpPr>
                <a:spLocks/>
              </p:cNvSpPr>
              <p:nvPr/>
            </p:nvSpPr>
            <p:spPr bwMode="auto">
              <a:xfrm>
                <a:off x="4872" y="2452"/>
                <a:ext cx="148" cy="68"/>
              </a:xfrm>
              <a:custGeom>
                <a:avLst/>
                <a:gdLst>
                  <a:gd name="T0" fmla="*/ 1 w 198"/>
                  <a:gd name="T1" fmla="*/ 2 h 89"/>
                  <a:gd name="T2" fmla="*/ 0 w 198"/>
                  <a:gd name="T3" fmla="*/ 2 h 89"/>
                  <a:gd name="T4" fmla="*/ 1 w 198"/>
                  <a:gd name="T5" fmla="*/ 2 h 89"/>
                  <a:gd name="T6" fmla="*/ 1 w 198"/>
                  <a:gd name="T7" fmla="*/ 2 h 89"/>
                  <a:gd name="T8" fmla="*/ 1 w 198"/>
                  <a:gd name="T9" fmla="*/ 2 h 89"/>
                  <a:gd name="T10" fmla="*/ 1 w 198"/>
                  <a:gd name="T11" fmla="*/ 2 h 89"/>
                  <a:gd name="T12" fmla="*/ 1 w 198"/>
                  <a:gd name="T13" fmla="*/ 2 h 89"/>
                  <a:gd name="T14" fmla="*/ 1 w 198"/>
                  <a:gd name="T15" fmla="*/ 2 h 89"/>
                  <a:gd name="T16" fmla="*/ 1 w 198"/>
                  <a:gd name="T17" fmla="*/ 2 h 89"/>
                  <a:gd name="T18" fmla="*/ 1 w 198"/>
                  <a:gd name="T19" fmla="*/ 2 h 89"/>
                  <a:gd name="T20" fmla="*/ 1 w 198"/>
                  <a:gd name="T21" fmla="*/ 2 h 89"/>
                  <a:gd name="T22" fmla="*/ 1 w 198"/>
                  <a:gd name="T23" fmla="*/ 2 h 89"/>
                  <a:gd name="T24" fmla="*/ 1 w 198"/>
                  <a:gd name="T25" fmla="*/ 2 h 89"/>
                  <a:gd name="T26" fmla="*/ 1 w 198"/>
                  <a:gd name="T27" fmla="*/ 2 h 89"/>
                  <a:gd name="T28" fmla="*/ 1 w 198"/>
                  <a:gd name="T29" fmla="*/ 2 h 89"/>
                  <a:gd name="T30" fmla="*/ 1 w 198"/>
                  <a:gd name="T31" fmla="*/ 2 h 89"/>
                  <a:gd name="T32" fmla="*/ 1 w 198"/>
                  <a:gd name="T33" fmla="*/ 2 h 89"/>
                  <a:gd name="T34" fmla="*/ 1 w 198"/>
                  <a:gd name="T35" fmla="*/ 2 h 89"/>
                  <a:gd name="T36" fmla="*/ 1 w 198"/>
                  <a:gd name="T37" fmla="*/ 2 h 89"/>
                  <a:gd name="T38" fmla="*/ 1 w 198"/>
                  <a:gd name="T39" fmla="*/ 2 h 89"/>
                  <a:gd name="T40" fmla="*/ 1 w 198"/>
                  <a:gd name="T41" fmla="*/ 2 h 89"/>
                  <a:gd name="T42" fmla="*/ 1 w 198"/>
                  <a:gd name="T43" fmla="*/ 0 h 89"/>
                  <a:gd name="T44" fmla="*/ 1 w 198"/>
                  <a:gd name="T45" fmla="*/ 2 h 89"/>
                  <a:gd name="T46" fmla="*/ 1 w 198"/>
                  <a:gd name="T47" fmla="*/ 2 h 89"/>
                  <a:gd name="T48" fmla="*/ 1 w 198"/>
                  <a:gd name="T49" fmla="*/ 2 h 89"/>
                  <a:gd name="T50" fmla="*/ 1 w 198"/>
                  <a:gd name="T51" fmla="*/ 2 h 89"/>
                  <a:gd name="T52" fmla="*/ 1 w 198"/>
                  <a:gd name="T53" fmla="*/ 2 h 89"/>
                  <a:gd name="T54" fmla="*/ 1 w 198"/>
                  <a:gd name="T55" fmla="*/ 2 h 89"/>
                  <a:gd name="T56" fmla="*/ 1 w 198"/>
                  <a:gd name="T57" fmla="*/ 2 h 89"/>
                  <a:gd name="T58" fmla="*/ 1 w 198"/>
                  <a:gd name="T59" fmla="*/ 2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
                  <a:gd name="T91" fmla="*/ 0 h 89"/>
                  <a:gd name="T92" fmla="*/ 198 w 198"/>
                  <a:gd name="T93" fmla="*/ 89 h 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 h="89">
                    <a:moveTo>
                      <a:pt x="2" y="13"/>
                    </a:moveTo>
                    <a:lnTo>
                      <a:pt x="0" y="19"/>
                    </a:lnTo>
                    <a:lnTo>
                      <a:pt x="2" y="33"/>
                    </a:lnTo>
                    <a:lnTo>
                      <a:pt x="10" y="52"/>
                    </a:lnTo>
                    <a:lnTo>
                      <a:pt x="35" y="66"/>
                    </a:lnTo>
                    <a:lnTo>
                      <a:pt x="52" y="74"/>
                    </a:lnTo>
                    <a:lnTo>
                      <a:pt x="71" y="81"/>
                    </a:lnTo>
                    <a:lnTo>
                      <a:pt x="94" y="87"/>
                    </a:lnTo>
                    <a:lnTo>
                      <a:pt x="115" y="89"/>
                    </a:lnTo>
                    <a:lnTo>
                      <a:pt x="138" y="89"/>
                    </a:lnTo>
                    <a:lnTo>
                      <a:pt x="158" y="81"/>
                    </a:lnTo>
                    <a:lnTo>
                      <a:pt x="179" y="64"/>
                    </a:lnTo>
                    <a:lnTo>
                      <a:pt x="198" y="39"/>
                    </a:lnTo>
                    <a:lnTo>
                      <a:pt x="193" y="41"/>
                    </a:lnTo>
                    <a:lnTo>
                      <a:pt x="181" y="48"/>
                    </a:lnTo>
                    <a:lnTo>
                      <a:pt x="164" y="52"/>
                    </a:lnTo>
                    <a:lnTo>
                      <a:pt x="143" y="56"/>
                    </a:lnTo>
                    <a:lnTo>
                      <a:pt x="124" y="56"/>
                    </a:lnTo>
                    <a:lnTo>
                      <a:pt x="108" y="48"/>
                    </a:lnTo>
                    <a:lnTo>
                      <a:pt x="98" y="31"/>
                    </a:lnTo>
                    <a:lnTo>
                      <a:pt x="96" y="2"/>
                    </a:lnTo>
                    <a:lnTo>
                      <a:pt x="82" y="0"/>
                    </a:lnTo>
                    <a:lnTo>
                      <a:pt x="82" y="4"/>
                    </a:lnTo>
                    <a:lnTo>
                      <a:pt x="78" y="11"/>
                    </a:lnTo>
                    <a:lnTo>
                      <a:pt x="73" y="21"/>
                    </a:lnTo>
                    <a:lnTo>
                      <a:pt x="66" y="31"/>
                    </a:lnTo>
                    <a:lnTo>
                      <a:pt x="56" y="37"/>
                    </a:lnTo>
                    <a:lnTo>
                      <a:pt x="42" y="39"/>
                    </a:lnTo>
                    <a:lnTo>
                      <a:pt x="24" y="31"/>
                    </a:lnTo>
                    <a:lnTo>
                      <a:pt x="2" y="13"/>
                    </a:lnTo>
                    <a:close/>
                  </a:path>
                </a:pathLst>
              </a:custGeom>
              <a:solidFill>
                <a:srgbClr val="592600"/>
              </a:solidFill>
              <a:ln w="9525">
                <a:noFill/>
                <a:round/>
                <a:headEnd/>
                <a:tailEnd/>
              </a:ln>
            </p:spPr>
            <p:txBody>
              <a:bodyPr/>
              <a:lstStyle/>
              <a:p>
                <a:endParaRPr lang="zh-TW" altLang="en-US"/>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pPr lvl="0"/>
            <a:r>
              <a:rPr lang="zh-TW" altLang="en-US" sz="2800" dirty="0" smtClean="0">
                <a:latin typeface="Microsoft YaHei UI" pitchFamily="34" charset="-122"/>
                <a:ea typeface="Microsoft YaHei UI" pitchFamily="34" charset="-122"/>
              </a:rPr>
              <a:t>在性方面有敵意或具威嚇性的</a:t>
            </a:r>
            <a:r>
              <a:rPr lang="zh-TW" altLang="en-US" sz="2800" dirty="0" smtClean="0">
                <a:solidFill>
                  <a:srgbClr val="FF0000"/>
                </a:solidFill>
                <a:latin typeface="Microsoft YaHei UI" pitchFamily="34" charset="-122"/>
                <a:ea typeface="Microsoft YaHei UI" pitchFamily="34" charset="-122"/>
              </a:rPr>
              <a:t>環境</a:t>
            </a:r>
          </a:p>
        </p:txBody>
      </p:sp>
      <p:grpSp>
        <p:nvGrpSpPr>
          <p:cNvPr id="2"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1)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性別歧視條例</a:t>
              </a:r>
              <a:endParaRPr lang="en" b="1" i="1" dirty="0">
                <a:solidFill>
                  <a:schemeClr val="accent2">
                    <a:lumMod val="75000"/>
                  </a:schemeClr>
                </a:solidFill>
                <a:latin typeface="Lato"/>
                <a:ea typeface="Lato"/>
                <a:cs typeface="Lato"/>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120336" y="836712"/>
              <a:ext cx="1476000" cy="308150"/>
            </a:xfrm>
            <a:prstGeom prst="rect">
              <a:avLst/>
            </a:prstGeom>
            <a:noFill/>
            <a:ln>
              <a:noFill/>
            </a:ln>
          </p:spPr>
          <p:txBody>
            <a:bodyPr lIns="91425" tIns="91425" rIns="91425" bIns="91425" anchor="ctr" anchorCtr="0">
              <a:noAutofit/>
            </a:bodyPr>
            <a:lstStyle/>
            <a:p>
              <a:pPr algn="ctr"/>
              <a:r>
                <a:rPr lang="en-US" altLang="zh-TW" i="1" dirty="0" smtClean="0">
                  <a:solidFill>
                    <a:srgbClr val="25212A"/>
                  </a:solidFill>
                  <a:latin typeface="Microsoft YaHei UI" pitchFamily="34" charset="-122"/>
                  <a:ea typeface="Microsoft YaHei UI" pitchFamily="34" charset="-122"/>
                  <a:cs typeface="Oswald"/>
                  <a:sym typeface="Oswald"/>
                </a:rPr>
                <a:t>3) </a:t>
              </a:r>
              <a:r>
                <a:rPr lang="zh-TW" altLang="en-US" i="1" dirty="0" smtClean="0">
                  <a:solidFill>
                    <a:srgbClr val="25212A"/>
                  </a:solidFill>
                  <a:latin typeface="Microsoft YaHei UI" pitchFamily="34" charset="-122"/>
                  <a:ea typeface="Microsoft YaHei UI" pitchFamily="34" charset="-122"/>
                  <a:cs typeface="Oswald"/>
                  <a:sym typeface="Oswald"/>
                </a:rPr>
                <a:t>院舍預防措施</a:t>
              </a:r>
              <a:endParaRPr lang="en" i="1" dirty="0">
                <a:solidFill>
                  <a:srgbClr val="677480"/>
                </a:solidFill>
                <a:latin typeface="Lato"/>
                <a:ea typeface="Lato"/>
                <a:cs typeface="Lato"/>
                <a:sym typeface="Lato"/>
              </a:endParaRPr>
            </a:p>
          </p:txBody>
        </p:sp>
      </p:grpSp>
      <p:sp>
        <p:nvSpPr>
          <p:cNvPr id="19" name="矩形 18"/>
          <p:cNvSpPr/>
          <p:nvPr/>
        </p:nvSpPr>
        <p:spPr>
          <a:xfrm>
            <a:off x="1691680" y="2132856"/>
            <a:ext cx="6336704" cy="352839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spcAft>
                <a:spcPts val="600"/>
              </a:spcAft>
            </a:pPr>
            <a:endParaRPr lang="zh-TW" altLang="en-US" sz="2800" dirty="0" smtClean="0">
              <a:solidFill>
                <a:srgbClr val="25212A"/>
              </a:solidFill>
              <a:latin typeface="微軟正黑體" pitchFamily="34" charset="-120"/>
              <a:ea typeface="微軟正黑體" pitchFamily="34" charset="-120"/>
              <a:cs typeface="Tinos"/>
              <a:sym typeface="Oswald"/>
            </a:endParaRPr>
          </a:p>
        </p:txBody>
      </p:sp>
      <p:sp>
        <p:nvSpPr>
          <p:cNvPr id="15" name="矩形 14"/>
          <p:cNvSpPr/>
          <p:nvPr/>
        </p:nvSpPr>
        <p:spPr>
          <a:xfrm>
            <a:off x="1844080" y="1988840"/>
            <a:ext cx="6336704" cy="382480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indent="457200">
              <a:spcBef>
                <a:spcPts val="600"/>
              </a:spcBef>
              <a:buClr>
                <a:srgbClr val="009DD9"/>
              </a:buClr>
              <a:buSzPct val="60000"/>
              <a:buFont typeface="Wingdings"/>
              <a:buChar char=""/>
            </a:pPr>
            <a:r>
              <a:rPr lang="zh-TW" altLang="en-US" sz="2200" dirty="0" smtClean="0">
                <a:solidFill>
                  <a:srgbClr val="25212A"/>
                </a:solidFill>
                <a:latin typeface="微軟正黑體" pitchFamily="34" charset="-120"/>
                <a:ea typeface="微軟正黑體" pitchFamily="34" charset="-120"/>
                <a:cs typeface="Oswald"/>
                <a:sym typeface="Oswald"/>
              </a:rPr>
              <a:t>任何人如自行或聯同其他人</a:t>
            </a:r>
          </a:p>
          <a:p>
            <a:pPr lvl="0" indent="457200">
              <a:spcBef>
                <a:spcPts val="600"/>
              </a:spcBef>
              <a:buClr>
                <a:srgbClr val="009DD9"/>
              </a:buClr>
              <a:buSzPct val="60000"/>
              <a:buFont typeface="Wingdings"/>
              <a:buChar char=""/>
            </a:pPr>
            <a:r>
              <a:rPr lang="zh-TW" altLang="en-US" sz="2200" dirty="0" smtClean="0">
                <a:solidFill>
                  <a:srgbClr val="25212A"/>
                </a:solidFill>
                <a:latin typeface="微軟正黑體" pitchFamily="34" charset="-120"/>
                <a:ea typeface="微軟正黑體" pitchFamily="34" charset="-120"/>
                <a:cs typeface="Oswald"/>
                <a:sym typeface="Oswald"/>
              </a:rPr>
              <a:t>作出涉及性的行徑</a:t>
            </a:r>
          </a:p>
          <a:p>
            <a:pPr indent="457200">
              <a:spcBef>
                <a:spcPts val="600"/>
              </a:spcBef>
              <a:buClr>
                <a:srgbClr val="009DD9"/>
              </a:buClr>
              <a:buSzPct val="60000"/>
              <a:buFont typeface="Wingdings"/>
              <a:buChar char=""/>
            </a:pPr>
            <a:r>
              <a:rPr lang="zh-TW" altLang="en-US" sz="2200" dirty="0" smtClean="0">
                <a:solidFill>
                  <a:srgbClr val="25212A"/>
                </a:solidFill>
                <a:latin typeface="微軟正黑體" pitchFamily="34" charset="-120"/>
                <a:ea typeface="微軟正黑體" pitchFamily="34" charset="-120"/>
                <a:cs typeface="Oswald"/>
                <a:sym typeface="Oswald"/>
              </a:rPr>
              <a:t>該行徑對另一人造成在性方面屬有敵意或具威嚇性的環境</a:t>
            </a:r>
          </a:p>
        </p:txBody>
      </p:sp>
      <p:grpSp>
        <p:nvGrpSpPr>
          <p:cNvPr id="14" name="群組 373"/>
          <p:cNvGrpSpPr/>
          <p:nvPr/>
        </p:nvGrpSpPr>
        <p:grpSpPr>
          <a:xfrm>
            <a:off x="1979712" y="3356992"/>
            <a:ext cx="6048672" cy="2781000"/>
            <a:chOff x="276622" y="3717032"/>
            <a:chExt cx="6074196" cy="2792735"/>
          </a:xfrm>
        </p:grpSpPr>
        <p:grpSp>
          <p:nvGrpSpPr>
            <p:cNvPr id="16" name="Group 1028"/>
            <p:cNvGrpSpPr>
              <a:grpSpLocks/>
            </p:cNvGrpSpPr>
            <p:nvPr/>
          </p:nvGrpSpPr>
          <p:grpSpPr bwMode="auto">
            <a:xfrm>
              <a:off x="4716016" y="3717032"/>
              <a:ext cx="828675" cy="2581275"/>
              <a:chOff x="10" y="2110"/>
              <a:chExt cx="1308" cy="3300"/>
            </a:xfrm>
          </p:grpSpPr>
          <p:sp>
            <p:nvSpPr>
              <p:cNvPr id="362" name="Rectangle 1029"/>
              <p:cNvSpPr>
                <a:spLocks noChangeArrowheads="1"/>
              </p:cNvSpPr>
              <p:nvPr/>
            </p:nvSpPr>
            <p:spPr bwMode="auto">
              <a:xfrm>
                <a:off x="172" y="2110"/>
                <a:ext cx="369" cy="729"/>
              </a:xfrm>
              <a:prstGeom prst="rect">
                <a:avLst/>
              </a:prstGeom>
              <a:solidFill>
                <a:srgbClr val="7F7F7F"/>
              </a:solidFill>
              <a:ln w="9525">
                <a:noFill/>
                <a:miter lim="800000"/>
                <a:headEnd/>
                <a:tailEnd/>
              </a:ln>
            </p:spPr>
            <p:txBody>
              <a:bodyPr/>
              <a:lstStyle/>
              <a:p>
                <a:pPr algn="r"/>
                <a:endParaRPr kumimoji="0" lang="zh-TW" altLang="en-US">
                  <a:latin typeface="Century Schoolbook" pitchFamily="18" charset="0"/>
                </a:endParaRPr>
              </a:p>
            </p:txBody>
          </p:sp>
          <p:sp>
            <p:nvSpPr>
              <p:cNvPr id="363" name="Freeform 1030"/>
              <p:cNvSpPr>
                <a:spLocks/>
              </p:cNvSpPr>
              <p:nvPr/>
            </p:nvSpPr>
            <p:spPr bwMode="auto">
              <a:xfrm>
                <a:off x="294" y="2234"/>
                <a:ext cx="128" cy="107"/>
              </a:xfrm>
              <a:custGeom>
                <a:avLst/>
                <a:gdLst>
                  <a:gd name="T0" fmla="*/ 64 w 128"/>
                  <a:gd name="T1" fmla="*/ 107 h 107"/>
                  <a:gd name="T2" fmla="*/ 37 w 128"/>
                  <a:gd name="T3" fmla="*/ 105 h 107"/>
                  <a:gd name="T4" fmla="*/ 17 w 128"/>
                  <a:gd name="T5" fmla="*/ 93 h 107"/>
                  <a:gd name="T6" fmla="*/ 3 w 128"/>
                  <a:gd name="T7" fmla="*/ 76 h 107"/>
                  <a:gd name="T8" fmla="*/ 0 w 128"/>
                  <a:gd name="T9" fmla="*/ 54 h 107"/>
                  <a:gd name="T10" fmla="*/ 3 w 128"/>
                  <a:gd name="T11" fmla="*/ 31 h 107"/>
                  <a:gd name="T12" fmla="*/ 17 w 128"/>
                  <a:gd name="T13" fmla="*/ 14 h 107"/>
                  <a:gd name="T14" fmla="*/ 37 w 128"/>
                  <a:gd name="T15" fmla="*/ 3 h 107"/>
                  <a:gd name="T16" fmla="*/ 64 w 128"/>
                  <a:gd name="T17" fmla="*/ 0 h 107"/>
                  <a:gd name="T18" fmla="*/ 88 w 128"/>
                  <a:gd name="T19" fmla="*/ 3 h 107"/>
                  <a:gd name="T20" fmla="*/ 108 w 128"/>
                  <a:gd name="T21" fmla="*/ 14 h 107"/>
                  <a:gd name="T22" fmla="*/ 122 w 128"/>
                  <a:gd name="T23" fmla="*/ 31 h 107"/>
                  <a:gd name="T24" fmla="*/ 128 w 128"/>
                  <a:gd name="T25" fmla="*/ 54 h 107"/>
                  <a:gd name="T26" fmla="*/ 122 w 128"/>
                  <a:gd name="T27" fmla="*/ 76 h 107"/>
                  <a:gd name="T28" fmla="*/ 108 w 128"/>
                  <a:gd name="T29" fmla="*/ 93 h 107"/>
                  <a:gd name="T30" fmla="*/ 88 w 128"/>
                  <a:gd name="T31" fmla="*/ 105 h 107"/>
                  <a:gd name="T32" fmla="*/ 64 w 128"/>
                  <a:gd name="T33" fmla="*/ 107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07"/>
                  <a:gd name="T53" fmla="*/ 128 w 128"/>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07">
                    <a:moveTo>
                      <a:pt x="64" y="107"/>
                    </a:moveTo>
                    <a:lnTo>
                      <a:pt x="37" y="105"/>
                    </a:lnTo>
                    <a:lnTo>
                      <a:pt x="17" y="93"/>
                    </a:lnTo>
                    <a:lnTo>
                      <a:pt x="3" y="76"/>
                    </a:lnTo>
                    <a:lnTo>
                      <a:pt x="0" y="54"/>
                    </a:lnTo>
                    <a:lnTo>
                      <a:pt x="3" y="31"/>
                    </a:lnTo>
                    <a:lnTo>
                      <a:pt x="17" y="14"/>
                    </a:lnTo>
                    <a:lnTo>
                      <a:pt x="37" y="3"/>
                    </a:lnTo>
                    <a:lnTo>
                      <a:pt x="64" y="0"/>
                    </a:lnTo>
                    <a:lnTo>
                      <a:pt x="88" y="3"/>
                    </a:lnTo>
                    <a:lnTo>
                      <a:pt x="108" y="14"/>
                    </a:lnTo>
                    <a:lnTo>
                      <a:pt x="122" y="31"/>
                    </a:lnTo>
                    <a:lnTo>
                      <a:pt x="128" y="54"/>
                    </a:lnTo>
                    <a:lnTo>
                      <a:pt x="122" y="76"/>
                    </a:lnTo>
                    <a:lnTo>
                      <a:pt x="108" y="93"/>
                    </a:lnTo>
                    <a:lnTo>
                      <a:pt x="88" y="105"/>
                    </a:lnTo>
                    <a:lnTo>
                      <a:pt x="64" y="107"/>
                    </a:lnTo>
                    <a:close/>
                  </a:path>
                </a:pathLst>
              </a:custGeom>
              <a:solidFill>
                <a:srgbClr val="FFFFFF"/>
              </a:solidFill>
              <a:ln w="9525">
                <a:noFill/>
                <a:round/>
                <a:headEnd/>
                <a:tailEnd/>
              </a:ln>
            </p:spPr>
            <p:txBody>
              <a:bodyPr/>
              <a:lstStyle/>
              <a:p>
                <a:endParaRPr lang="zh-TW" altLang="en-US"/>
              </a:p>
            </p:txBody>
          </p:sp>
          <p:sp>
            <p:nvSpPr>
              <p:cNvPr id="364" name="Rectangle 1031"/>
              <p:cNvSpPr>
                <a:spLocks noChangeArrowheads="1"/>
              </p:cNvSpPr>
              <p:nvPr/>
            </p:nvSpPr>
            <p:spPr bwMode="auto">
              <a:xfrm>
                <a:off x="929" y="2599"/>
                <a:ext cx="291" cy="232"/>
              </a:xfrm>
              <a:prstGeom prst="rect">
                <a:avLst/>
              </a:prstGeom>
              <a:solidFill>
                <a:srgbClr val="004F8E"/>
              </a:solidFill>
              <a:ln w="9525">
                <a:noFill/>
                <a:miter lim="800000"/>
                <a:headEnd/>
                <a:tailEnd/>
              </a:ln>
            </p:spPr>
            <p:txBody>
              <a:bodyPr/>
              <a:lstStyle/>
              <a:p>
                <a:pPr algn="r"/>
                <a:endParaRPr kumimoji="0" lang="zh-TW" altLang="en-US">
                  <a:latin typeface="Century Schoolbook" pitchFamily="18" charset="0"/>
                </a:endParaRPr>
              </a:p>
            </p:txBody>
          </p:sp>
          <p:sp>
            <p:nvSpPr>
              <p:cNvPr id="365" name="Freeform 1032"/>
              <p:cNvSpPr>
                <a:spLocks/>
              </p:cNvSpPr>
              <p:nvPr/>
            </p:nvSpPr>
            <p:spPr bwMode="auto">
              <a:xfrm>
                <a:off x="787" y="2296"/>
                <a:ext cx="189" cy="178"/>
              </a:xfrm>
              <a:custGeom>
                <a:avLst/>
                <a:gdLst>
                  <a:gd name="T0" fmla="*/ 0 w 189"/>
                  <a:gd name="T1" fmla="*/ 161 h 178"/>
                  <a:gd name="T2" fmla="*/ 166 w 189"/>
                  <a:gd name="T3" fmla="*/ 0 h 178"/>
                  <a:gd name="T4" fmla="*/ 189 w 189"/>
                  <a:gd name="T5" fmla="*/ 14 h 178"/>
                  <a:gd name="T6" fmla="*/ 20 w 189"/>
                  <a:gd name="T7" fmla="*/ 178 h 178"/>
                  <a:gd name="T8" fmla="*/ 0 w 189"/>
                  <a:gd name="T9" fmla="*/ 161 h 178"/>
                  <a:gd name="T10" fmla="*/ 0 60000 65536"/>
                  <a:gd name="T11" fmla="*/ 0 60000 65536"/>
                  <a:gd name="T12" fmla="*/ 0 60000 65536"/>
                  <a:gd name="T13" fmla="*/ 0 60000 65536"/>
                  <a:gd name="T14" fmla="*/ 0 60000 65536"/>
                  <a:gd name="T15" fmla="*/ 0 w 189"/>
                  <a:gd name="T16" fmla="*/ 0 h 178"/>
                  <a:gd name="T17" fmla="*/ 189 w 189"/>
                  <a:gd name="T18" fmla="*/ 178 h 178"/>
                </a:gdLst>
                <a:ahLst/>
                <a:cxnLst>
                  <a:cxn ang="T10">
                    <a:pos x="T0" y="T1"/>
                  </a:cxn>
                  <a:cxn ang="T11">
                    <a:pos x="T2" y="T3"/>
                  </a:cxn>
                  <a:cxn ang="T12">
                    <a:pos x="T4" y="T5"/>
                  </a:cxn>
                  <a:cxn ang="T13">
                    <a:pos x="T6" y="T7"/>
                  </a:cxn>
                  <a:cxn ang="T14">
                    <a:pos x="T8" y="T9"/>
                  </a:cxn>
                </a:cxnLst>
                <a:rect l="T15" t="T16" r="T17" b="T18"/>
                <a:pathLst>
                  <a:path w="189" h="178">
                    <a:moveTo>
                      <a:pt x="0" y="161"/>
                    </a:moveTo>
                    <a:lnTo>
                      <a:pt x="166" y="0"/>
                    </a:lnTo>
                    <a:lnTo>
                      <a:pt x="189" y="14"/>
                    </a:lnTo>
                    <a:lnTo>
                      <a:pt x="20" y="178"/>
                    </a:lnTo>
                    <a:lnTo>
                      <a:pt x="0" y="161"/>
                    </a:lnTo>
                    <a:close/>
                  </a:path>
                </a:pathLst>
              </a:custGeom>
              <a:solidFill>
                <a:srgbClr val="000000"/>
              </a:solidFill>
              <a:ln w="9525">
                <a:noFill/>
                <a:round/>
                <a:headEnd/>
                <a:tailEnd/>
              </a:ln>
            </p:spPr>
            <p:txBody>
              <a:bodyPr/>
              <a:lstStyle/>
              <a:p>
                <a:endParaRPr lang="zh-TW" altLang="en-US"/>
              </a:p>
            </p:txBody>
          </p:sp>
          <p:sp>
            <p:nvSpPr>
              <p:cNvPr id="366" name="Freeform 1033"/>
              <p:cNvSpPr>
                <a:spLocks/>
              </p:cNvSpPr>
              <p:nvPr/>
            </p:nvSpPr>
            <p:spPr bwMode="auto">
              <a:xfrm>
                <a:off x="787" y="2259"/>
                <a:ext cx="61" cy="215"/>
              </a:xfrm>
              <a:custGeom>
                <a:avLst/>
                <a:gdLst>
                  <a:gd name="T0" fmla="*/ 0 w 61"/>
                  <a:gd name="T1" fmla="*/ 213 h 215"/>
                  <a:gd name="T2" fmla="*/ 31 w 61"/>
                  <a:gd name="T3" fmla="*/ 0 h 215"/>
                  <a:gd name="T4" fmla="*/ 61 w 61"/>
                  <a:gd name="T5" fmla="*/ 3 h 215"/>
                  <a:gd name="T6" fmla="*/ 27 w 61"/>
                  <a:gd name="T7" fmla="*/ 215 h 215"/>
                  <a:gd name="T8" fmla="*/ 0 w 61"/>
                  <a:gd name="T9" fmla="*/ 213 h 215"/>
                  <a:gd name="T10" fmla="*/ 0 60000 65536"/>
                  <a:gd name="T11" fmla="*/ 0 60000 65536"/>
                  <a:gd name="T12" fmla="*/ 0 60000 65536"/>
                  <a:gd name="T13" fmla="*/ 0 60000 65536"/>
                  <a:gd name="T14" fmla="*/ 0 60000 65536"/>
                  <a:gd name="T15" fmla="*/ 0 w 61"/>
                  <a:gd name="T16" fmla="*/ 0 h 215"/>
                  <a:gd name="T17" fmla="*/ 61 w 61"/>
                  <a:gd name="T18" fmla="*/ 215 h 215"/>
                </a:gdLst>
                <a:ahLst/>
                <a:cxnLst>
                  <a:cxn ang="T10">
                    <a:pos x="T0" y="T1"/>
                  </a:cxn>
                  <a:cxn ang="T11">
                    <a:pos x="T2" y="T3"/>
                  </a:cxn>
                  <a:cxn ang="T12">
                    <a:pos x="T4" y="T5"/>
                  </a:cxn>
                  <a:cxn ang="T13">
                    <a:pos x="T6" y="T7"/>
                  </a:cxn>
                  <a:cxn ang="T14">
                    <a:pos x="T8" y="T9"/>
                  </a:cxn>
                </a:cxnLst>
                <a:rect l="T15" t="T16" r="T17" b="T18"/>
                <a:pathLst>
                  <a:path w="61" h="215">
                    <a:moveTo>
                      <a:pt x="0" y="213"/>
                    </a:moveTo>
                    <a:lnTo>
                      <a:pt x="31" y="0"/>
                    </a:lnTo>
                    <a:lnTo>
                      <a:pt x="61" y="3"/>
                    </a:lnTo>
                    <a:lnTo>
                      <a:pt x="27" y="215"/>
                    </a:lnTo>
                    <a:lnTo>
                      <a:pt x="0" y="213"/>
                    </a:lnTo>
                    <a:close/>
                  </a:path>
                </a:pathLst>
              </a:custGeom>
              <a:solidFill>
                <a:srgbClr val="000000"/>
              </a:solidFill>
              <a:ln w="9525">
                <a:noFill/>
                <a:round/>
                <a:headEnd/>
                <a:tailEnd/>
              </a:ln>
            </p:spPr>
            <p:txBody>
              <a:bodyPr/>
              <a:lstStyle/>
              <a:p>
                <a:endParaRPr lang="zh-TW" altLang="en-US"/>
              </a:p>
            </p:txBody>
          </p:sp>
          <p:sp>
            <p:nvSpPr>
              <p:cNvPr id="367" name="Freeform 1034"/>
              <p:cNvSpPr>
                <a:spLocks/>
              </p:cNvSpPr>
              <p:nvPr/>
            </p:nvSpPr>
            <p:spPr bwMode="auto">
              <a:xfrm>
                <a:off x="659" y="2248"/>
                <a:ext cx="94" cy="215"/>
              </a:xfrm>
              <a:custGeom>
                <a:avLst/>
                <a:gdLst>
                  <a:gd name="T0" fmla="*/ 94 w 94"/>
                  <a:gd name="T1" fmla="*/ 209 h 215"/>
                  <a:gd name="T2" fmla="*/ 30 w 94"/>
                  <a:gd name="T3" fmla="*/ 0 h 215"/>
                  <a:gd name="T4" fmla="*/ 0 w 94"/>
                  <a:gd name="T5" fmla="*/ 9 h 215"/>
                  <a:gd name="T6" fmla="*/ 67 w 94"/>
                  <a:gd name="T7" fmla="*/ 215 h 215"/>
                  <a:gd name="T8" fmla="*/ 94 w 94"/>
                  <a:gd name="T9" fmla="*/ 209 h 215"/>
                  <a:gd name="T10" fmla="*/ 0 60000 65536"/>
                  <a:gd name="T11" fmla="*/ 0 60000 65536"/>
                  <a:gd name="T12" fmla="*/ 0 60000 65536"/>
                  <a:gd name="T13" fmla="*/ 0 60000 65536"/>
                  <a:gd name="T14" fmla="*/ 0 60000 65536"/>
                  <a:gd name="T15" fmla="*/ 0 w 94"/>
                  <a:gd name="T16" fmla="*/ 0 h 215"/>
                  <a:gd name="T17" fmla="*/ 94 w 94"/>
                  <a:gd name="T18" fmla="*/ 215 h 215"/>
                </a:gdLst>
                <a:ahLst/>
                <a:cxnLst>
                  <a:cxn ang="T10">
                    <a:pos x="T0" y="T1"/>
                  </a:cxn>
                  <a:cxn ang="T11">
                    <a:pos x="T2" y="T3"/>
                  </a:cxn>
                  <a:cxn ang="T12">
                    <a:pos x="T4" y="T5"/>
                  </a:cxn>
                  <a:cxn ang="T13">
                    <a:pos x="T6" y="T7"/>
                  </a:cxn>
                  <a:cxn ang="T14">
                    <a:pos x="T8" y="T9"/>
                  </a:cxn>
                </a:cxnLst>
                <a:rect l="T15" t="T16" r="T17" b="T18"/>
                <a:pathLst>
                  <a:path w="94" h="215">
                    <a:moveTo>
                      <a:pt x="94" y="209"/>
                    </a:moveTo>
                    <a:lnTo>
                      <a:pt x="30" y="0"/>
                    </a:lnTo>
                    <a:lnTo>
                      <a:pt x="0" y="9"/>
                    </a:lnTo>
                    <a:lnTo>
                      <a:pt x="67" y="215"/>
                    </a:lnTo>
                    <a:lnTo>
                      <a:pt x="94" y="209"/>
                    </a:lnTo>
                    <a:close/>
                  </a:path>
                </a:pathLst>
              </a:custGeom>
              <a:solidFill>
                <a:srgbClr val="000000"/>
              </a:solidFill>
              <a:ln w="9525">
                <a:noFill/>
                <a:round/>
                <a:headEnd/>
                <a:tailEnd/>
              </a:ln>
            </p:spPr>
            <p:txBody>
              <a:bodyPr/>
              <a:lstStyle/>
              <a:p>
                <a:endParaRPr lang="zh-TW" altLang="en-US"/>
              </a:p>
            </p:txBody>
          </p:sp>
          <p:sp>
            <p:nvSpPr>
              <p:cNvPr id="368" name="Freeform 1035"/>
              <p:cNvSpPr>
                <a:spLocks/>
              </p:cNvSpPr>
              <p:nvPr/>
            </p:nvSpPr>
            <p:spPr bwMode="auto">
              <a:xfrm>
                <a:off x="598" y="2274"/>
                <a:ext cx="61" cy="215"/>
              </a:xfrm>
              <a:custGeom>
                <a:avLst/>
                <a:gdLst>
                  <a:gd name="T0" fmla="*/ 61 w 61"/>
                  <a:gd name="T1" fmla="*/ 212 h 215"/>
                  <a:gd name="T2" fmla="*/ 30 w 61"/>
                  <a:gd name="T3" fmla="*/ 0 h 215"/>
                  <a:gd name="T4" fmla="*/ 0 w 61"/>
                  <a:gd name="T5" fmla="*/ 2 h 215"/>
                  <a:gd name="T6" fmla="*/ 34 w 61"/>
                  <a:gd name="T7" fmla="*/ 215 h 215"/>
                  <a:gd name="T8" fmla="*/ 61 w 61"/>
                  <a:gd name="T9" fmla="*/ 212 h 215"/>
                  <a:gd name="T10" fmla="*/ 0 60000 65536"/>
                  <a:gd name="T11" fmla="*/ 0 60000 65536"/>
                  <a:gd name="T12" fmla="*/ 0 60000 65536"/>
                  <a:gd name="T13" fmla="*/ 0 60000 65536"/>
                  <a:gd name="T14" fmla="*/ 0 60000 65536"/>
                  <a:gd name="T15" fmla="*/ 0 w 61"/>
                  <a:gd name="T16" fmla="*/ 0 h 215"/>
                  <a:gd name="T17" fmla="*/ 61 w 61"/>
                  <a:gd name="T18" fmla="*/ 215 h 215"/>
                </a:gdLst>
                <a:ahLst/>
                <a:cxnLst>
                  <a:cxn ang="T10">
                    <a:pos x="T0" y="T1"/>
                  </a:cxn>
                  <a:cxn ang="T11">
                    <a:pos x="T2" y="T3"/>
                  </a:cxn>
                  <a:cxn ang="T12">
                    <a:pos x="T4" y="T5"/>
                  </a:cxn>
                  <a:cxn ang="T13">
                    <a:pos x="T6" y="T7"/>
                  </a:cxn>
                  <a:cxn ang="T14">
                    <a:pos x="T8" y="T9"/>
                  </a:cxn>
                </a:cxnLst>
                <a:rect l="T15" t="T16" r="T17" b="T18"/>
                <a:pathLst>
                  <a:path w="61" h="215">
                    <a:moveTo>
                      <a:pt x="61" y="212"/>
                    </a:moveTo>
                    <a:lnTo>
                      <a:pt x="30" y="0"/>
                    </a:lnTo>
                    <a:lnTo>
                      <a:pt x="0" y="2"/>
                    </a:lnTo>
                    <a:lnTo>
                      <a:pt x="34" y="215"/>
                    </a:lnTo>
                    <a:lnTo>
                      <a:pt x="61" y="212"/>
                    </a:lnTo>
                    <a:close/>
                  </a:path>
                </a:pathLst>
              </a:custGeom>
              <a:solidFill>
                <a:srgbClr val="000000"/>
              </a:solidFill>
              <a:ln w="9525">
                <a:noFill/>
                <a:round/>
                <a:headEnd/>
                <a:tailEnd/>
              </a:ln>
            </p:spPr>
            <p:txBody>
              <a:bodyPr/>
              <a:lstStyle/>
              <a:p>
                <a:endParaRPr lang="zh-TW" altLang="en-US"/>
              </a:p>
            </p:txBody>
          </p:sp>
          <p:sp>
            <p:nvSpPr>
              <p:cNvPr id="369" name="Freeform 1036"/>
              <p:cNvSpPr>
                <a:spLocks/>
              </p:cNvSpPr>
              <p:nvPr/>
            </p:nvSpPr>
            <p:spPr bwMode="auto">
              <a:xfrm>
                <a:off x="601" y="2415"/>
                <a:ext cx="281" cy="435"/>
              </a:xfrm>
              <a:custGeom>
                <a:avLst/>
                <a:gdLst>
                  <a:gd name="T0" fmla="*/ 281 w 281"/>
                  <a:gd name="T1" fmla="*/ 0 h 435"/>
                  <a:gd name="T2" fmla="*/ 247 w 281"/>
                  <a:gd name="T3" fmla="*/ 410 h 435"/>
                  <a:gd name="T4" fmla="*/ 244 w 281"/>
                  <a:gd name="T5" fmla="*/ 410 h 435"/>
                  <a:gd name="T6" fmla="*/ 240 w 281"/>
                  <a:gd name="T7" fmla="*/ 413 h 435"/>
                  <a:gd name="T8" fmla="*/ 230 w 281"/>
                  <a:gd name="T9" fmla="*/ 419 h 435"/>
                  <a:gd name="T10" fmla="*/ 220 w 281"/>
                  <a:gd name="T11" fmla="*/ 421 h 435"/>
                  <a:gd name="T12" fmla="*/ 203 w 281"/>
                  <a:gd name="T13" fmla="*/ 427 h 435"/>
                  <a:gd name="T14" fmla="*/ 186 w 281"/>
                  <a:gd name="T15" fmla="*/ 433 h 435"/>
                  <a:gd name="T16" fmla="*/ 162 w 281"/>
                  <a:gd name="T17" fmla="*/ 435 h 435"/>
                  <a:gd name="T18" fmla="*/ 139 w 281"/>
                  <a:gd name="T19" fmla="*/ 435 h 435"/>
                  <a:gd name="T20" fmla="*/ 112 w 281"/>
                  <a:gd name="T21" fmla="*/ 435 h 435"/>
                  <a:gd name="T22" fmla="*/ 92 w 281"/>
                  <a:gd name="T23" fmla="*/ 433 h 435"/>
                  <a:gd name="T24" fmla="*/ 71 w 281"/>
                  <a:gd name="T25" fmla="*/ 427 h 435"/>
                  <a:gd name="T26" fmla="*/ 58 w 281"/>
                  <a:gd name="T27" fmla="*/ 421 h 435"/>
                  <a:gd name="T28" fmla="*/ 44 w 281"/>
                  <a:gd name="T29" fmla="*/ 419 h 435"/>
                  <a:gd name="T30" fmla="*/ 37 w 281"/>
                  <a:gd name="T31" fmla="*/ 413 h 435"/>
                  <a:gd name="T32" fmla="*/ 31 w 281"/>
                  <a:gd name="T33" fmla="*/ 410 h 435"/>
                  <a:gd name="T34" fmla="*/ 31 w 281"/>
                  <a:gd name="T35" fmla="*/ 410 h 435"/>
                  <a:gd name="T36" fmla="*/ 0 w 281"/>
                  <a:gd name="T37" fmla="*/ 0 h 435"/>
                  <a:gd name="T38" fmla="*/ 281 w 281"/>
                  <a:gd name="T39" fmla="*/ 0 h 4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1"/>
                  <a:gd name="T61" fmla="*/ 0 h 435"/>
                  <a:gd name="T62" fmla="*/ 281 w 281"/>
                  <a:gd name="T63" fmla="*/ 435 h 4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1" h="435">
                    <a:moveTo>
                      <a:pt x="281" y="0"/>
                    </a:moveTo>
                    <a:lnTo>
                      <a:pt x="247" y="410"/>
                    </a:lnTo>
                    <a:lnTo>
                      <a:pt x="244" y="410"/>
                    </a:lnTo>
                    <a:lnTo>
                      <a:pt x="240" y="413"/>
                    </a:lnTo>
                    <a:lnTo>
                      <a:pt x="230" y="419"/>
                    </a:lnTo>
                    <a:lnTo>
                      <a:pt x="220" y="421"/>
                    </a:lnTo>
                    <a:lnTo>
                      <a:pt x="203" y="427"/>
                    </a:lnTo>
                    <a:lnTo>
                      <a:pt x="186" y="433"/>
                    </a:lnTo>
                    <a:lnTo>
                      <a:pt x="162" y="435"/>
                    </a:lnTo>
                    <a:lnTo>
                      <a:pt x="139" y="435"/>
                    </a:lnTo>
                    <a:lnTo>
                      <a:pt x="112" y="435"/>
                    </a:lnTo>
                    <a:lnTo>
                      <a:pt x="92" y="433"/>
                    </a:lnTo>
                    <a:lnTo>
                      <a:pt x="71" y="427"/>
                    </a:lnTo>
                    <a:lnTo>
                      <a:pt x="58" y="421"/>
                    </a:lnTo>
                    <a:lnTo>
                      <a:pt x="44" y="419"/>
                    </a:lnTo>
                    <a:lnTo>
                      <a:pt x="37" y="413"/>
                    </a:lnTo>
                    <a:lnTo>
                      <a:pt x="31" y="410"/>
                    </a:lnTo>
                    <a:lnTo>
                      <a:pt x="0" y="0"/>
                    </a:lnTo>
                    <a:lnTo>
                      <a:pt x="281" y="0"/>
                    </a:lnTo>
                    <a:close/>
                  </a:path>
                </a:pathLst>
              </a:custGeom>
              <a:solidFill>
                <a:srgbClr val="FF0000"/>
              </a:solidFill>
              <a:ln w="9525">
                <a:noFill/>
                <a:round/>
                <a:headEnd/>
                <a:tailEnd/>
              </a:ln>
            </p:spPr>
            <p:txBody>
              <a:bodyPr/>
              <a:lstStyle/>
              <a:p>
                <a:endParaRPr lang="zh-TW" altLang="en-US"/>
              </a:p>
            </p:txBody>
          </p:sp>
          <p:sp>
            <p:nvSpPr>
              <p:cNvPr id="370" name="Rectangle 1037"/>
              <p:cNvSpPr>
                <a:spLocks noChangeArrowheads="1"/>
              </p:cNvSpPr>
              <p:nvPr/>
            </p:nvSpPr>
            <p:spPr bwMode="auto">
              <a:xfrm>
                <a:off x="10" y="2819"/>
                <a:ext cx="1308" cy="2591"/>
              </a:xfrm>
              <a:prstGeom prst="rect">
                <a:avLst/>
              </a:prstGeom>
              <a:solidFill>
                <a:srgbClr val="330000"/>
              </a:solidFill>
              <a:ln w="9525">
                <a:noFill/>
                <a:miter lim="800000"/>
                <a:headEnd/>
                <a:tailEnd/>
              </a:ln>
            </p:spPr>
            <p:txBody>
              <a:bodyPr/>
              <a:lstStyle/>
              <a:p>
                <a:pPr algn="r"/>
                <a:endParaRPr kumimoji="0" lang="zh-TW" altLang="en-US">
                  <a:latin typeface="Century Schoolbook" pitchFamily="18" charset="0"/>
                </a:endParaRPr>
              </a:p>
            </p:txBody>
          </p:sp>
          <p:sp>
            <p:nvSpPr>
              <p:cNvPr id="371" name="Rectangle 1038"/>
              <p:cNvSpPr>
                <a:spLocks noChangeArrowheads="1"/>
              </p:cNvSpPr>
              <p:nvPr/>
            </p:nvSpPr>
            <p:spPr bwMode="auto">
              <a:xfrm>
                <a:off x="176" y="2932"/>
                <a:ext cx="976" cy="654"/>
              </a:xfrm>
              <a:prstGeom prst="rect">
                <a:avLst/>
              </a:prstGeom>
              <a:solidFill>
                <a:srgbClr val="592600"/>
              </a:solidFill>
              <a:ln w="9525">
                <a:noFill/>
                <a:miter lim="800000"/>
                <a:headEnd/>
                <a:tailEnd/>
              </a:ln>
            </p:spPr>
            <p:txBody>
              <a:bodyPr/>
              <a:lstStyle/>
              <a:p>
                <a:pPr algn="r"/>
                <a:endParaRPr kumimoji="0" lang="zh-TW" altLang="en-US">
                  <a:latin typeface="Century Schoolbook" pitchFamily="18" charset="0"/>
                </a:endParaRPr>
              </a:p>
            </p:txBody>
          </p:sp>
          <p:sp>
            <p:nvSpPr>
              <p:cNvPr id="372" name="Freeform 1039"/>
              <p:cNvSpPr>
                <a:spLocks/>
              </p:cNvSpPr>
              <p:nvPr/>
            </p:nvSpPr>
            <p:spPr bwMode="auto">
              <a:xfrm>
                <a:off x="473" y="3173"/>
                <a:ext cx="382" cy="56"/>
              </a:xfrm>
              <a:custGeom>
                <a:avLst/>
                <a:gdLst>
                  <a:gd name="T0" fmla="*/ 345 w 382"/>
                  <a:gd name="T1" fmla="*/ 56 h 56"/>
                  <a:gd name="T2" fmla="*/ 358 w 382"/>
                  <a:gd name="T3" fmla="*/ 54 h 56"/>
                  <a:gd name="T4" fmla="*/ 372 w 382"/>
                  <a:gd name="T5" fmla="*/ 48 h 56"/>
                  <a:gd name="T6" fmla="*/ 378 w 382"/>
                  <a:gd name="T7" fmla="*/ 39 h 56"/>
                  <a:gd name="T8" fmla="*/ 382 w 382"/>
                  <a:gd name="T9" fmla="*/ 28 h 56"/>
                  <a:gd name="T10" fmla="*/ 382 w 382"/>
                  <a:gd name="T11" fmla="*/ 28 h 56"/>
                  <a:gd name="T12" fmla="*/ 378 w 382"/>
                  <a:gd name="T13" fmla="*/ 17 h 56"/>
                  <a:gd name="T14" fmla="*/ 372 w 382"/>
                  <a:gd name="T15" fmla="*/ 8 h 56"/>
                  <a:gd name="T16" fmla="*/ 358 w 382"/>
                  <a:gd name="T17" fmla="*/ 3 h 56"/>
                  <a:gd name="T18" fmla="*/ 345 w 382"/>
                  <a:gd name="T19" fmla="*/ 0 h 56"/>
                  <a:gd name="T20" fmla="*/ 37 w 382"/>
                  <a:gd name="T21" fmla="*/ 0 h 56"/>
                  <a:gd name="T22" fmla="*/ 24 w 382"/>
                  <a:gd name="T23" fmla="*/ 3 h 56"/>
                  <a:gd name="T24" fmla="*/ 10 w 382"/>
                  <a:gd name="T25" fmla="*/ 8 h 56"/>
                  <a:gd name="T26" fmla="*/ 3 w 382"/>
                  <a:gd name="T27" fmla="*/ 17 h 56"/>
                  <a:gd name="T28" fmla="*/ 0 w 382"/>
                  <a:gd name="T29" fmla="*/ 28 h 56"/>
                  <a:gd name="T30" fmla="*/ 0 w 382"/>
                  <a:gd name="T31" fmla="*/ 28 h 56"/>
                  <a:gd name="T32" fmla="*/ 3 w 382"/>
                  <a:gd name="T33" fmla="*/ 39 h 56"/>
                  <a:gd name="T34" fmla="*/ 10 w 382"/>
                  <a:gd name="T35" fmla="*/ 48 h 56"/>
                  <a:gd name="T36" fmla="*/ 24 w 382"/>
                  <a:gd name="T37" fmla="*/ 54 h 56"/>
                  <a:gd name="T38" fmla="*/ 37 w 382"/>
                  <a:gd name="T39" fmla="*/ 56 h 56"/>
                  <a:gd name="T40" fmla="*/ 345 w 382"/>
                  <a:gd name="T41" fmla="*/ 56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2"/>
                  <a:gd name="T64" fmla="*/ 0 h 56"/>
                  <a:gd name="T65" fmla="*/ 382 w 382"/>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2" h="56">
                    <a:moveTo>
                      <a:pt x="345" y="56"/>
                    </a:moveTo>
                    <a:lnTo>
                      <a:pt x="358" y="54"/>
                    </a:lnTo>
                    <a:lnTo>
                      <a:pt x="372" y="48"/>
                    </a:lnTo>
                    <a:lnTo>
                      <a:pt x="378" y="39"/>
                    </a:lnTo>
                    <a:lnTo>
                      <a:pt x="382" y="28"/>
                    </a:lnTo>
                    <a:lnTo>
                      <a:pt x="378" y="17"/>
                    </a:lnTo>
                    <a:lnTo>
                      <a:pt x="372" y="8"/>
                    </a:lnTo>
                    <a:lnTo>
                      <a:pt x="358" y="3"/>
                    </a:lnTo>
                    <a:lnTo>
                      <a:pt x="345" y="0"/>
                    </a:lnTo>
                    <a:lnTo>
                      <a:pt x="37" y="0"/>
                    </a:lnTo>
                    <a:lnTo>
                      <a:pt x="24" y="3"/>
                    </a:lnTo>
                    <a:lnTo>
                      <a:pt x="10" y="8"/>
                    </a:lnTo>
                    <a:lnTo>
                      <a:pt x="3" y="17"/>
                    </a:lnTo>
                    <a:lnTo>
                      <a:pt x="0" y="28"/>
                    </a:lnTo>
                    <a:lnTo>
                      <a:pt x="3" y="39"/>
                    </a:lnTo>
                    <a:lnTo>
                      <a:pt x="10" y="48"/>
                    </a:lnTo>
                    <a:lnTo>
                      <a:pt x="24" y="54"/>
                    </a:lnTo>
                    <a:lnTo>
                      <a:pt x="37" y="56"/>
                    </a:lnTo>
                    <a:lnTo>
                      <a:pt x="345" y="56"/>
                    </a:lnTo>
                    <a:close/>
                  </a:path>
                </a:pathLst>
              </a:custGeom>
              <a:solidFill>
                <a:srgbClr val="7F7F7F"/>
              </a:solidFill>
              <a:ln w="9525">
                <a:noFill/>
                <a:round/>
                <a:headEnd/>
                <a:tailEnd/>
              </a:ln>
            </p:spPr>
            <p:txBody>
              <a:bodyPr/>
              <a:lstStyle/>
              <a:p>
                <a:endParaRPr lang="zh-TW" altLang="en-US"/>
              </a:p>
            </p:txBody>
          </p:sp>
          <p:sp>
            <p:nvSpPr>
              <p:cNvPr id="373" name="Rectangle 1040"/>
              <p:cNvSpPr>
                <a:spLocks noChangeArrowheads="1"/>
              </p:cNvSpPr>
              <p:nvPr/>
            </p:nvSpPr>
            <p:spPr bwMode="auto">
              <a:xfrm>
                <a:off x="520" y="3009"/>
                <a:ext cx="287" cy="124"/>
              </a:xfrm>
              <a:prstGeom prst="rect">
                <a:avLst/>
              </a:prstGeom>
              <a:solidFill>
                <a:srgbClr val="7F7F7F"/>
              </a:solidFill>
              <a:ln w="9525">
                <a:noFill/>
                <a:miter lim="800000"/>
                <a:headEnd/>
                <a:tailEnd/>
              </a:ln>
            </p:spPr>
            <p:txBody>
              <a:bodyPr/>
              <a:lstStyle/>
              <a:p>
                <a:pPr algn="r"/>
                <a:endParaRPr kumimoji="0" lang="zh-TW" altLang="en-US">
                  <a:latin typeface="Century Schoolbook" pitchFamily="18" charset="0"/>
                </a:endParaRPr>
              </a:p>
            </p:txBody>
          </p:sp>
          <p:sp>
            <p:nvSpPr>
              <p:cNvPr id="374" name="Rectangle 1041"/>
              <p:cNvSpPr>
                <a:spLocks noChangeArrowheads="1"/>
              </p:cNvSpPr>
              <p:nvPr/>
            </p:nvSpPr>
            <p:spPr bwMode="auto">
              <a:xfrm>
                <a:off x="564" y="3029"/>
                <a:ext cx="199" cy="84"/>
              </a:xfrm>
              <a:prstGeom prst="rect">
                <a:avLst/>
              </a:prstGeom>
              <a:solidFill>
                <a:srgbClr val="FFFFFF"/>
              </a:solidFill>
              <a:ln w="9525">
                <a:noFill/>
                <a:miter lim="800000"/>
                <a:headEnd/>
                <a:tailEnd/>
              </a:ln>
            </p:spPr>
            <p:txBody>
              <a:bodyPr/>
              <a:lstStyle/>
              <a:p>
                <a:pPr algn="r"/>
                <a:endParaRPr kumimoji="0" lang="zh-TW" altLang="en-US">
                  <a:latin typeface="Century Schoolbook" pitchFamily="18" charset="0"/>
                </a:endParaRPr>
              </a:p>
            </p:txBody>
          </p:sp>
          <p:sp>
            <p:nvSpPr>
              <p:cNvPr id="375" name="Rectangle 1042"/>
              <p:cNvSpPr>
                <a:spLocks noChangeArrowheads="1"/>
              </p:cNvSpPr>
              <p:nvPr/>
            </p:nvSpPr>
            <p:spPr bwMode="auto">
              <a:xfrm>
                <a:off x="176" y="3719"/>
                <a:ext cx="976" cy="653"/>
              </a:xfrm>
              <a:prstGeom prst="rect">
                <a:avLst/>
              </a:prstGeom>
              <a:solidFill>
                <a:srgbClr val="592600"/>
              </a:solidFill>
              <a:ln w="9525">
                <a:noFill/>
                <a:miter lim="800000"/>
                <a:headEnd/>
                <a:tailEnd/>
              </a:ln>
            </p:spPr>
            <p:txBody>
              <a:bodyPr/>
              <a:lstStyle/>
              <a:p>
                <a:pPr algn="r"/>
                <a:endParaRPr kumimoji="0" lang="zh-TW" altLang="en-US">
                  <a:latin typeface="Century Schoolbook" pitchFamily="18" charset="0"/>
                </a:endParaRPr>
              </a:p>
            </p:txBody>
          </p:sp>
          <p:sp>
            <p:nvSpPr>
              <p:cNvPr id="376" name="Freeform 1043"/>
              <p:cNvSpPr>
                <a:spLocks/>
              </p:cNvSpPr>
              <p:nvPr/>
            </p:nvSpPr>
            <p:spPr bwMode="auto">
              <a:xfrm>
                <a:off x="473" y="3959"/>
                <a:ext cx="382" cy="57"/>
              </a:xfrm>
              <a:custGeom>
                <a:avLst/>
                <a:gdLst>
                  <a:gd name="T0" fmla="*/ 345 w 382"/>
                  <a:gd name="T1" fmla="*/ 57 h 57"/>
                  <a:gd name="T2" fmla="*/ 358 w 382"/>
                  <a:gd name="T3" fmla="*/ 54 h 57"/>
                  <a:gd name="T4" fmla="*/ 372 w 382"/>
                  <a:gd name="T5" fmla="*/ 48 h 57"/>
                  <a:gd name="T6" fmla="*/ 378 w 382"/>
                  <a:gd name="T7" fmla="*/ 40 h 57"/>
                  <a:gd name="T8" fmla="*/ 382 w 382"/>
                  <a:gd name="T9" fmla="*/ 28 h 57"/>
                  <a:gd name="T10" fmla="*/ 382 w 382"/>
                  <a:gd name="T11" fmla="*/ 28 h 57"/>
                  <a:gd name="T12" fmla="*/ 378 w 382"/>
                  <a:gd name="T13" fmla="*/ 17 h 57"/>
                  <a:gd name="T14" fmla="*/ 372 w 382"/>
                  <a:gd name="T15" fmla="*/ 8 h 57"/>
                  <a:gd name="T16" fmla="*/ 358 w 382"/>
                  <a:gd name="T17" fmla="*/ 3 h 57"/>
                  <a:gd name="T18" fmla="*/ 345 w 382"/>
                  <a:gd name="T19" fmla="*/ 0 h 57"/>
                  <a:gd name="T20" fmla="*/ 37 w 382"/>
                  <a:gd name="T21" fmla="*/ 0 h 57"/>
                  <a:gd name="T22" fmla="*/ 24 w 382"/>
                  <a:gd name="T23" fmla="*/ 3 h 57"/>
                  <a:gd name="T24" fmla="*/ 10 w 382"/>
                  <a:gd name="T25" fmla="*/ 8 h 57"/>
                  <a:gd name="T26" fmla="*/ 3 w 382"/>
                  <a:gd name="T27" fmla="*/ 17 h 57"/>
                  <a:gd name="T28" fmla="*/ 0 w 382"/>
                  <a:gd name="T29" fmla="*/ 28 h 57"/>
                  <a:gd name="T30" fmla="*/ 0 w 382"/>
                  <a:gd name="T31" fmla="*/ 28 h 57"/>
                  <a:gd name="T32" fmla="*/ 3 w 382"/>
                  <a:gd name="T33" fmla="*/ 40 h 57"/>
                  <a:gd name="T34" fmla="*/ 10 w 382"/>
                  <a:gd name="T35" fmla="*/ 48 h 57"/>
                  <a:gd name="T36" fmla="*/ 24 w 382"/>
                  <a:gd name="T37" fmla="*/ 54 h 57"/>
                  <a:gd name="T38" fmla="*/ 37 w 382"/>
                  <a:gd name="T39" fmla="*/ 57 h 57"/>
                  <a:gd name="T40" fmla="*/ 345 w 382"/>
                  <a:gd name="T41" fmla="*/ 57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2"/>
                  <a:gd name="T64" fmla="*/ 0 h 57"/>
                  <a:gd name="T65" fmla="*/ 382 w 382"/>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2" h="57">
                    <a:moveTo>
                      <a:pt x="345" y="57"/>
                    </a:moveTo>
                    <a:lnTo>
                      <a:pt x="358" y="54"/>
                    </a:lnTo>
                    <a:lnTo>
                      <a:pt x="372" y="48"/>
                    </a:lnTo>
                    <a:lnTo>
                      <a:pt x="378" y="40"/>
                    </a:lnTo>
                    <a:lnTo>
                      <a:pt x="382" y="28"/>
                    </a:lnTo>
                    <a:lnTo>
                      <a:pt x="378" y="17"/>
                    </a:lnTo>
                    <a:lnTo>
                      <a:pt x="372" y="8"/>
                    </a:lnTo>
                    <a:lnTo>
                      <a:pt x="358" y="3"/>
                    </a:lnTo>
                    <a:lnTo>
                      <a:pt x="345" y="0"/>
                    </a:lnTo>
                    <a:lnTo>
                      <a:pt x="37" y="0"/>
                    </a:lnTo>
                    <a:lnTo>
                      <a:pt x="24" y="3"/>
                    </a:lnTo>
                    <a:lnTo>
                      <a:pt x="10" y="8"/>
                    </a:lnTo>
                    <a:lnTo>
                      <a:pt x="3" y="17"/>
                    </a:lnTo>
                    <a:lnTo>
                      <a:pt x="0" y="28"/>
                    </a:lnTo>
                    <a:lnTo>
                      <a:pt x="3" y="40"/>
                    </a:lnTo>
                    <a:lnTo>
                      <a:pt x="10" y="48"/>
                    </a:lnTo>
                    <a:lnTo>
                      <a:pt x="24" y="54"/>
                    </a:lnTo>
                    <a:lnTo>
                      <a:pt x="37" y="57"/>
                    </a:lnTo>
                    <a:lnTo>
                      <a:pt x="345" y="57"/>
                    </a:lnTo>
                    <a:close/>
                  </a:path>
                </a:pathLst>
              </a:custGeom>
              <a:solidFill>
                <a:srgbClr val="7F7F7F"/>
              </a:solidFill>
              <a:ln w="9525">
                <a:noFill/>
                <a:round/>
                <a:headEnd/>
                <a:tailEnd/>
              </a:ln>
            </p:spPr>
            <p:txBody>
              <a:bodyPr/>
              <a:lstStyle/>
              <a:p>
                <a:endParaRPr lang="zh-TW" altLang="en-US"/>
              </a:p>
            </p:txBody>
          </p:sp>
          <p:sp>
            <p:nvSpPr>
              <p:cNvPr id="377" name="Rectangle 1044"/>
              <p:cNvSpPr>
                <a:spLocks noChangeArrowheads="1"/>
              </p:cNvSpPr>
              <p:nvPr/>
            </p:nvSpPr>
            <p:spPr bwMode="auto">
              <a:xfrm>
                <a:off x="520" y="3795"/>
                <a:ext cx="287" cy="124"/>
              </a:xfrm>
              <a:prstGeom prst="rect">
                <a:avLst/>
              </a:prstGeom>
              <a:solidFill>
                <a:srgbClr val="7F7F7F"/>
              </a:solidFill>
              <a:ln w="9525">
                <a:noFill/>
                <a:miter lim="800000"/>
                <a:headEnd/>
                <a:tailEnd/>
              </a:ln>
            </p:spPr>
            <p:txBody>
              <a:bodyPr/>
              <a:lstStyle/>
              <a:p>
                <a:pPr algn="r"/>
                <a:endParaRPr kumimoji="0" lang="zh-TW" altLang="en-US">
                  <a:latin typeface="Century Schoolbook" pitchFamily="18" charset="0"/>
                </a:endParaRPr>
              </a:p>
            </p:txBody>
          </p:sp>
          <p:sp>
            <p:nvSpPr>
              <p:cNvPr id="378" name="Rectangle 1045"/>
              <p:cNvSpPr>
                <a:spLocks noChangeArrowheads="1"/>
              </p:cNvSpPr>
              <p:nvPr/>
            </p:nvSpPr>
            <p:spPr bwMode="auto">
              <a:xfrm>
                <a:off x="564" y="3812"/>
                <a:ext cx="199" cy="88"/>
              </a:xfrm>
              <a:prstGeom prst="rect">
                <a:avLst/>
              </a:prstGeom>
              <a:solidFill>
                <a:srgbClr val="FFFFFF"/>
              </a:solidFill>
              <a:ln w="9525">
                <a:noFill/>
                <a:miter lim="800000"/>
                <a:headEnd/>
                <a:tailEnd/>
              </a:ln>
            </p:spPr>
            <p:txBody>
              <a:bodyPr/>
              <a:lstStyle/>
              <a:p>
                <a:pPr algn="r"/>
                <a:endParaRPr kumimoji="0" lang="zh-TW" altLang="en-US">
                  <a:latin typeface="Century Schoolbook" pitchFamily="18" charset="0"/>
                </a:endParaRPr>
              </a:p>
            </p:txBody>
          </p:sp>
          <p:sp>
            <p:nvSpPr>
              <p:cNvPr id="379" name="Rectangle 1046"/>
              <p:cNvSpPr>
                <a:spLocks noChangeArrowheads="1"/>
              </p:cNvSpPr>
              <p:nvPr/>
            </p:nvSpPr>
            <p:spPr bwMode="auto">
              <a:xfrm>
                <a:off x="176" y="4516"/>
                <a:ext cx="976" cy="653"/>
              </a:xfrm>
              <a:prstGeom prst="rect">
                <a:avLst/>
              </a:prstGeom>
              <a:solidFill>
                <a:srgbClr val="592600"/>
              </a:solidFill>
              <a:ln w="9525">
                <a:noFill/>
                <a:miter lim="800000"/>
                <a:headEnd/>
                <a:tailEnd/>
              </a:ln>
            </p:spPr>
            <p:txBody>
              <a:bodyPr/>
              <a:lstStyle/>
              <a:p>
                <a:pPr algn="r"/>
                <a:endParaRPr kumimoji="0" lang="zh-TW" altLang="en-US">
                  <a:latin typeface="Century Schoolbook" pitchFamily="18" charset="0"/>
                </a:endParaRPr>
              </a:p>
            </p:txBody>
          </p:sp>
          <p:sp>
            <p:nvSpPr>
              <p:cNvPr id="380" name="Freeform 1047"/>
              <p:cNvSpPr>
                <a:spLocks/>
              </p:cNvSpPr>
              <p:nvPr/>
            </p:nvSpPr>
            <p:spPr bwMode="auto">
              <a:xfrm>
                <a:off x="473" y="4756"/>
                <a:ext cx="382" cy="57"/>
              </a:xfrm>
              <a:custGeom>
                <a:avLst/>
                <a:gdLst>
                  <a:gd name="T0" fmla="*/ 345 w 382"/>
                  <a:gd name="T1" fmla="*/ 57 h 57"/>
                  <a:gd name="T2" fmla="*/ 358 w 382"/>
                  <a:gd name="T3" fmla="*/ 54 h 57"/>
                  <a:gd name="T4" fmla="*/ 372 w 382"/>
                  <a:gd name="T5" fmla="*/ 49 h 57"/>
                  <a:gd name="T6" fmla="*/ 378 w 382"/>
                  <a:gd name="T7" fmla="*/ 40 h 57"/>
                  <a:gd name="T8" fmla="*/ 382 w 382"/>
                  <a:gd name="T9" fmla="*/ 29 h 57"/>
                  <a:gd name="T10" fmla="*/ 382 w 382"/>
                  <a:gd name="T11" fmla="*/ 29 h 57"/>
                  <a:gd name="T12" fmla="*/ 378 w 382"/>
                  <a:gd name="T13" fmla="*/ 17 h 57"/>
                  <a:gd name="T14" fmla="*/ 372 w 382"/>
                  <a:gd name="T15" fmla="*/ 9 h 57"/>
                  <a:gd name="T16" fmla="*/ 358 w 382"/>
                  <a:gd name="T17" fmla="*/ 3 h 57"/>
                  <a:gd name="T18" fmla="*/ 345 w 382"/>
                  <a:gd name="T19" fmla="*/ 0 h 57"/>
                  <a:gd name="T20" fmla="*/ 37 w 382"/>
                  <a:gd name="T21" fmla="*/ 0 h 57"/>
                  <a:gd name="T22" fmla="*/ 24 w 382"/>
                  <a:gd name="T23" fmla="*/ 3 h 57"/>
                  <a:gd name="T24" fmla="*/ 10 w 382"/>
                  <a:gd name="T25" fmla="*/ 9 h 57"/>
                  <a:gd name="T26" fmla="*/ 3 w 382"/>
                  <a:gd name="T27" fmla="*/ 17 h 57"/>
                  <a:gd name="T28" fmla="*/ 0 w 382"/>
                  <a:gd name="T29" fmla="*/ 29 h 57"/>
                  <a:gd name="T30" fmla="*/ 0 w 382"/>
                  <a:gd name="T31" fmla="*/ 29 h 57"/>
                  <a:gd name="T32" fmla="*/ 3 w 382"/>
                  <a:gd name="T33" fmla="*/ 40 h 57"/>
                  <a:gd name="T34" fmla="*/ 10 w 382"/>
                  <a:gd name="T35" fmla="*/ 49 h 57"/>
                  <a:gd name="T36" fmla="*/ 24 w 382"/>
                  <a:gd name="T37" fmla="*/ 54 h 57"/>
                  <a:gd name="T38" fmla="*/ 37 w 382"/>
                  <a:gd name="T39" fmla="*/ 57 h 57"/>
                  <a:gd name="T40" fmla="*/ 345 w 382"/>
                  <a:gd name="T41" fmla="*/ 57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2"/>
                  <a:gd name="T64" fmla="*/ 0 h 57"/>
                  <a:gd name="T65" fmla="*/ 382 w 382"/>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2" h="57">
                    <a:moveTo>
                      <a:pt x="345" y="57"/>
                    </a:moveTo>
                    <a:lnTo>
                      <a:pt x="358" y="54"/>
                    </a:lnTo>
                    <a:lnTo>
                      <a:pt x="372" y="49"/>
                    </a:lnTo>
                    <a:lnTo>
                      <a:pt x="378" y="40"/>
                    </a:lnTo>
                    <a:lnTo>
                      <a:pt x="382" y="29"/>
                    </a:lnTo>
                    <a:lnTo>
                      <a:pt x="378" y="17"/>
                    </a:lnTo>
                    <a:lnTo>
                      <a:pt x="372" y="9"/>
                    </a:lnTo>
                    <a:lnTo>
                      <a:pt x="358" y="3"/>
                    </a:lnTo>
                    <a:lnTo>
                      <a:pt x="345" y="0"/>
                    </a:lnTo>
                    <a:lnTo>
                      <a:pt x="37" y="0"/>
                    </a:lnTo>
                    <a:lnTo>
                      <a:pt x="24" y="3"/>
                    </a:lnTo>
                    <a:lnTo>
                      <a:pt x="10" y="9"/>
                    </a:lnTo>
                    <a:lnTo>
                      <a:pt x="3" y="17"/>
                    </a:lnTo>
                    <a:lnTo>
                      <a:pt x="0" y="29"/>
                    </a:lnTo>
                    <a:lnTo>
                      <a:pt x="3" y="40"/>
                    </a:lnTo>
                    <a:lnTo>
                      <a:pt x="10" y="49"/>
                    </a:lnTo>
                    <a:lnTo>
                      <a:pt x="24" y="54"/>
                    </a:lnTo>
                    <a:lnTo>
                      <a:pt x="37" y="57"/>
                    </a:lnTo>
                    <a:lnTo>
                      <a:pt x="345" y="57"/>
                    </a:lnTo>
                    <a:close/>
                  </a:path>
                </a:pathLst>
              </a:custGeom>
              <a:solidFill>
                <a:srgbClr val="7F7F7F"/>
              </a:solidFill>
              <a:ln w="9525">
                <a:noFill/>
                <a:round/>
                <a:headEnd/>
                <a:tailEnd/>
              </a:ln>
            </p:spPr>
            <p:txBody>
              <a:bodyPr/>
              <a:lstStyle/>
              <a:p>
                <a:endParaRPr lang="zh-TW" altLang="en-US"/>
              </a:p>
            </p:txBody>
          </p:sp>
          <p:sp>
            <p:nvSpPr>
              <p:cNvPr id="381" name="Rectangle 1048"/>
              <p:cNvSpPr>
                <a:spLocks noChangeArrowheads="1"/>
              </p:cNvSpPr>
              <p:nvPr/>
            </p:nvSpPr>
            <p:spPr bwMode="auto">
              <a:xfrm>
                <a:off x="520" y="4592"/>
                <a:ext cx="287" cy="125"/>
              </a:xfrm>
              <a:prstGeom prst="rect">
                <a:avLst/>
              </a:prstGeom>
              <a:solidFill>
                <a:srgbClr val="7F7F7F"/>
              </a:solidFill>
              <a:ln w="9525">
                <a:noFill/>
                <a:miter lim="800000"/>
                <a:headEnd/>
                <a:tailEnd/>
              </a:ln>
            </p:spPr>
            <p:txBody>
              <a:bodyPr/>
              <a:lstStyle/>
              <a:p>
                <a:pPr algn="r"/>
                <a:endParaRPr kumimoji="0" lang="zh-TW" altLang="en-US">
                  <a:latin typeface="Century Schoolbook" pitchFamily="18" charset="0"/>
                </a:endParaRPr>
              </a:p>
            </p:txBody>
          </p:sp>
          <p:sp>
            <p:nvSpPr>
              <p:cNvPr id="382" name="Rectangle 1049"/>
              <p:cNvSpPr>
                <a:spLocks noChangeArrowheads="1"/>
              </p:cNvSpPr>
              <p:nvPr/>
            </p:nvSpPr>
            <p:spPr bwMode="auto">
              <a:xfrm>
                <a:off x="564" y="4612"/>
                <a:ext cx="199" cy="88"/>
              </a:xfrm>
              <a:prstGeom prst="rect">
                <a:avLst/>
              </a:prstGeom>
              <a:solidFill>
                <a:srgbClr val="FFFFFF"/>
              </a:solidFill>
              <a:ln w="9525">
                <a:noFill/>
                <a:miter lim="800000"/>
                <a:headEnd/>
                <a:tailEnd/>
              </a:ln>
            </p:spPr>
            <p:txBody>
              <a:bodyPr/>
              <a:lstStyle/>
              <a:p>
                <a:pPr algn="r"/>
                <a:endParaRPr kumimoji="0" lang="zh-TW" altLang="en-US">
                  <a:latin typeface="Century Schoolbook" pitchFamily="18" charset="0"/>
                </a:endParaRPr>
              </a:p>
            </p:txBody>
          </p:sp>
        </p:grpSp>
        <p:grpSp>
          <p:nvGrpSpPr>
            <p:cNvPr id="17" name="Group 1050"/>
            <p:cNvGrpSpPr>
              <a:grpSpLocks/>
            </p:cNvGrpSpPr>
            <p:nvPr/>
          </p:nvGrpSpPr>
          <p:grpSpPr bwMode="auto">
            <a:xfrm>
              <a:off x="5076056" y="4365104"/>
              <a:ext cx="1274762" cy="1984375"/>
              <a:chOff x="1160" y="11"/>
              <a:chExt cx="3780" cy="5150"/>
            </a:xfrm>
          </p:grpSpPr>
          <p:sp>
            <p:nvSpPr>
              <p:cNvPr id="276" name="Freeform 1051"/>
              <p:cNvSpPr>
                <a:spLocks/>
              </p:cNvSpPr>
              <p:nvPr/>
            </p:nvSpPr>
            <p:spPr bwMode="auto">
              <a:xfrm>
                <a:off x="1160" y="2259"/>
                <a:ext cx="407" cy="298"/>
              </a:xfrm>
              <a:custGeom>
                <a:avLst/>
                <a:gdLst>
                  <a:gd name="T0" fmla="*/ 186 w 407"/>
                  <a:gd name="T1" fmla="*/ 11 h 298"/>
                  <a:gd name="T2" fmla="*/ 154 w 407"/>
                  <a:gd name="T3" fmla="*/ 3 h 298"/>
                  <a:gd name="T4" fmla="*/ 116 w 407"/>
                  <a:gd name="T5" fmla="*/ 3 h 298"/>
                  <a:gd name="T6" fmla="*/ 73 w 407"/>
                  <a:gd name="T7" fmla="*/ 20 h 298"/>
                  <a:gd name="T8" fmla="*/ 55 w 407"/>
                  <a:gd name="T9" fmla="*/ 31 h 298"/>
                  <a:gd name="T10" fmla="*/ 73 w 407"/>
                  <a:gd name="T11" fmla="*/ 28 h 298"/>
                  <a:gd name="T12" fmla="*/ 105 w 407"/>
                  <a:gd name="T13" fmla="*/ 22 h 298"/>
                  <a:gd name="T14" fmla="*/ 143 w 407"/>
                  <a:gd name="T15" fmla="*/ 22 h 298"/>
                  <a:gd name="T16" fmla="*/ 157 w 407"/>
                  <a:gd name="T17" fmla="*/ 28 h 298"/>
                  <a:gd name="T18" fmla="*/ 175 w 407"/>
                  <a:gd name="T19" fmla="*/ 39 h 298"/>
                  <a:gd name="T20" fmla="*/ 166 w 407"/>
                  <a:gd name="T21" fmla="*/ 42 h 298"/>
                  <a:gd name="T22" fmla="*/ 128 w 407"/>
                  <a:gd name="T23" fmla="*/ 36 h 298"/>
                  <a:gd name="T24" fmla="*/ 99 w 407"/>
                  <a:gd name="T25" fmla="*/ 39 h 298"/>
                  <a:gd name="T26" fmla="*/ 50 w 407"/>
                  <a:gd name="T27" fmla="*/ 53 h 298"/>
                  <a:gd name="T28" fmla="*/ 29 w 407"/>
                  <a:gd name="T29" fmla="*/ 72 h 298"/>
                  <a:gd name="T30" fmla="*/ 41 w 407"/>
                  <a:gd name="T31" fmla="*/ 70 h 298"/>
                  <a:gd name="T32" fmla="*/ 67 w 407"/>
                  <a:gd name="T33" fmla="*/ 67 h 298"/>
                  <a:gd name="T34" fmla="*/ 96 w 407"/>
                  <a:gd name="T35" fmla="*/ 64 h 298"/>
                  <a:gd name="T36" fmla="*/ 119 w 407"/>
                  <a:gd name="T37" fmla="*/ 61 h 298"/>
                  <a:gd name="T38" fmla="*/ 119 w 407"/>
                  <a:gd name="T39" fmla="*/ 70 h 298"/>
                  <a:gd name="T40" fmla="*/ 82 w 407"/>
                  <a:gd name="T41" fmla="*/ 78 h 298"/>
                  <a:gd name="T42" fmla="*/ 70 w 407"/>
                  <a:gd name="T43" fmla="*/ 81 h 298"/>
                  <a:gd name="T44" fmla="*/ 38 w 407"/>
                  <a:gd name="T45" fmla="*/ 100 h 298"/>
                  <a:gd name="T46" fmla="*/ 6 w 407"/>
                  <a:gd name="T47" fmla="*/ 128 h 298"/>
                  <a:gd name="T48" fmla="*/ 9 w 407"/>
                  <a:gd name="T49" fmla="*/ 136 h 298"/>
                  <a:gd name="T50" fmla="*/ 38 w 407"/>
                  <a:gd name="T51" fmla="*/ 122 h 298"/>
                  <a:gd name="T52" fmla="*/ 67 w 407"/>
                  <a:gd name="T53" fmla="*/ 103 h 298"/>
                  <a:gd name="T54" fmla="*/ 169 w 407"/>
                  <a:gd name="T55" fmla="*/ 100 h 298"/>
                  <a:gd name="T56" fmla="*/ 93 w 407"/>
                  <a:gd name="T57" fmla="*/ 136 h 298"/>
                  <a:gd name="T58" fmla="*/ 61 w 407"/>
                  <a:gd name="T59" fmla="*/ 161 h 298"/>
                  <a:gd name="T60" fmla="*/ 23 w 407"/>
                  <a:gd name="T61" fmla="*/ 192 h 298"/>
                  <a:gd name="T62" fmla="*/ 0 w 407"/>
                  <a:gd name="T63" fmla="*/ 212 h 298"/>
                  <a:gd name="T64" fmla="*/ 18 w 407"/>
                  <a:gd name="T65" fmla="*/ 209 h 298"/>
                  <a:gd name="T66" fmla="*/ 44 w 407"/>
                  <a:gd name="T67" fmla="*/ 195 h 298"/>
                  <a:gd name="T68" fmla="*/ 70 w 407"/>
                  <a:gd name="T69" fmla="*/ 178 h 298"/>
                  <a:gd name="T70" fmla="*/ 90 w 407"/>
                  <a:gd name="T71" fmla="*/ 164 h 298"/>
                  <a:gd name="T72" fmla="*/ 108 w 407"/>
                  <a:gd name="T73" fmla="*/ 156 h 298"/>
                  <a:gd name="T74" fmla="*/ 134 w 407"/>
                  <a:gd name="T75" fmla="*/ 153 h 298"/>
                  <a:gd name="T76" fmla="*/ 163 w 407"/>
                  <a:gd name="T77" fmla="*/ 145 h 298"/>
                  <a:gd name="T78" fmla="*/ 186 w 407"/>
                  <a:gd name="T79" fmla="*/ 142 h 298"/>
                  <a:gd name="T80" fmla="*/ 230 w 407"/>
                  <a:gd name="T81" fmla="*/ 134 h 298"/>
                  <a:gd name="T82" fmla="*/ 265 w 407"/>
                  <a:gd name="T83" fmla="*/ 150 h 298"/>
                  <a:gd name="T84" fmla="*/ 271 w 407"/>
                  <a:gd name="T85" fmla="*/ 181 h 298"/>
                  <a:gd name="T86" fmla="*/ 265 w 407"/>
                  <a:gd name="T87" fmla="*/ 209 h 298"/>
                  <a:gd name="T88" fmla="*/ 259 w 407"/>
                  <a:gd name="T89" fmla="*/ 262 h 298"/>
                  <a:gd name="T90" fmla="*/ 285 w 407"/>
                  <a:gd name="T91" fmla="*/ 298 h 298"/>
                  <a:gd name="T92" fmla="*/ 294 w 407"/>
                  <a:gd name="T93" fmla="*/ 295 h 298"/>
                  <a:gd name="T94" fmla="*/ 291 w 407"/>
                  <a:gd name="T95" fmla="*/ 264 h 298"/>
                  <a:gd name="T96" fmla="*/ 297 w 407"/>
                  <a:gd name="T97" fmla="*/ 220 h 298"/>
                  <a:gd name="T98" fmla="*/ 329 w 407"/>
                  <a:gd name="T99" fmla="*/ 170 h 298"/>
                  <a:gd name="T100" fmla="*/ 358 w 407"/>
                  <a:gd name="T101" fmla="*/ 142 h 298"/>
                  <a:gd name="T102" fmla="*/ 361 w 407"/>
                  <a:gd name="T103" fmla="*/ 142 h 298"/>
                  <a:gd name="T104" fmla="*/ 369 w 407"/>
                  <a:gd name="T105" fmla="*/ 134 h 298"/>
                  <a:gd name="T106" fmla="*/ 384 w 407"/>
                  <a:gd name="T107" fmla="*/ 122 h 298"/>
                  <a:gd name="T108" fmla="*/ 396 w 407"/>
                  <a:gd name="T109" fmla="*/ 111 h 298"/>
                  <a:gd name="T110" fmla="*/ 404 w 407"/>
                  <a:gd name="T111" fmla="*/ 103 h 298"/>
                  <a:gd name="T112" fmla="*/ 407 w 407"/>
                  <a:gd name="T113" fmla="*/ 81 h 298"/>
                  <a:gd name="T114" fmla="*/ 361 w 407"/>
                  <a:gd name="T115" fmla="*/ 47 h 298"/>
                  <a:gd name="T116" fmla="*/ 282 w 407"/>
                  <a:gd name="T117" fmla="*/ 28 h 298"/>
                  <a:gd name="T118" fmla="*/ 212 w 407"/>
                  <a:gd name="T119" fmla="*/ 17 h 2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7"/>
                  <a:gd name="T181" fmla="*/ 0 h 298"/>
                  <a:gd name="T182" fmla="*/ 407 w 407"/>
                  <a:gd name="T183" fmla="*/ 298 h 2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7" h="298">
                    <a:moveTo>
                      <a:pt x="192" y="14"/>
                    </a:moveTo>
                    <a:lnTo>
                      <a:pt x="186" y="11"/>
                    </a:lnTo>
                    <a:lnTo>
                      <a:pt x="172" y="6"/>
                    </a:lnTo>
                    <a:lnTo>
                      <a:pt x="154" y="3"/>
                    </a:lnTo>
                    <a:lnTo>
                      <a:pt x="140" y="0"/>
                    </a:lnTo>
                    <a:lnTo>
                      <a:pt x="116" y="3"/>
                    </a:lnTo>
                    <a:lnTo>
                      <a:pt x="93" y="8"/>
                    </a:lnTo>
                    <a:lnTo>
                      <a:pt x="73" y="20"/>
                    </a:lnTo>
                    <a:lnTo>
                      <a:pt x="58" y="28"/>
                    </a:lnTo>
                    <a:lnTo>
                      <a:pt x="55" y="31"/>
                    </a:lnTo>
                    <a:lnTo>
                      <a:pt x="61" y="31"/>
                    </a:lnTo>
                    <a:lnTo>
                      <a:pt x="73" y="28"/>
                    </a:lnTo>
                    <a:lnTo>
                      <a:pt x="87" y="25"/>
                    </a:lnTo>
                    <a:lnTo>
                      <a:pt x="105" y="22"/>
                    </a:lnTo>
                    <a:lnTo>
                      <a:pt x="125" y="22"/>
                    </a:lnTo>
                    <a:lnTo>
                      <a:pt x="143" y="22"/>
                    </a:lnTo>
                    <a:lnTo>
                      <a:pt x="154" y="25"/>
                    </a:lnTo>
                    <a:lnTo>
                      <a:pt x="157" y="28"/>
                    </a:lnTo>
                    <a:lnTo>
                      <a:pt x="166" y="33"/>
                    </a:lnTo>
                    <a:lnTo>
                      <a:pt x="175" y="39"/>
                    </a:lnTo>
                    <a:lnTo>
                      <a:pt x="183" y="45"/>
                    </a:lnTo>
                    <a:lnTo>
                      <a:pt x="166" y="42"/>
                    </a:lnTo>
                    <a:lnTo>
                      <a:pt x="146" y="39"/>
                    </a:lnTo>
                    <a:lnTo>
                      <a:pt x="128" y="36"/>
                    </a:lnTo>
                    <a:lnTo>
                      <a:pt x="116" y="36"/>
                    </a:lnTo>
                    <a:lnTo>
                      <a:pt x="99" y="39"/>
                    </a:lnTo>
                    <a:lnTo>
                      <a:pt x="76" y="45"/>
                    </a:lnTo>
                    <a:lnTo>
                      <a:pt x="50" y="53"/>
                    </a:lnTo>
                    <a:lnTo>
                      <a:pt x="32" y="61"/>
                    </a:lnTo>
                    <a:lnTo>
                      <a:pt x="29" y="72"/>
                    </a:lnTo>
                    <a:lnTo>
                      <a:pt x="32" y="72"/>
                    </a:lnTo>
                    <a:lnTo>
                      <a:pt x="41" y="70"/>
                    </a:lnTo>
                    <a:lnTo>
                      <a:pt x="52" y="70"/>
                    </a:lnTo>
                    <a:lnTo>
                      <a:pt x="67" y="67"/>
                    </a:lnTo>
                    <a:lnTo>
                      <a:pt x="82" y="64"/>
                    </a:lnTo>
                    <a:lnTo>
                      <a:pt x="96" y="64"/>
                    </a:lnTo>
                    <a:lnTo>
                      <a:pt x="111" y="61"/>
                    </a:lnTo>
                    <a:lnTo>
                      <a:pt x="119" y="61"/>
                    </a:lnTo>
                    <a:lnTo>
                      <a:pt x="143" y="64"/>
                    </a:lnTo>
                    <a:lnTo>
                      <a:pt x="119" y="70"/>
                    </a:lnTo>
                    <a:lnTo>
                      <a:pt x="96" y="75"/>
                    </a:lnTo>
                    <a:lnTo>
                      <a:pt x="82" y="78"/>
                    </a:lnTo>
                    <a:lnTo>
                      <a:pt x="76" y="78"/>
                    </a:lnTo>
                    <a:lnTo>
                      <a:pt x="70" y="81"/>
                    </a:lnTo>
                    <a:lnTo>
                      <a:pt x="58" y="86"/>
                    </a:lnTo>
                    <a:lnTo>
                      <a:pt x="38" y="100"/>
                    </a:lnTo>
                    <a:lnTo>
                      <a:pt x="15" y="117"/>
                    </a:lnTo>
                    <a:lnTo>
                      <a:pt x="6" y="128"/>
                    </a:lnTo>
                    <a:lnTo>
                      <a:pt x="3" y="134"/>
                    </a:lnTo>
                    <a:lnTo>
                      <a:pt x="9" y="136"/>
                    </a:lnTo>
                    <a:lnTo>
                      <a:pt x="18" y="134"/>
                    </a:lnTo>
                    <a:lnTo>
                      <a:pt x="38" y="122"/>
                    </a:lnTo>
                    <a:lnTo>
                      <a:pt x="55" y="111"/>
                    </a:lnTo>
                    <a:lnTo>
                      <a:pt x="67" y="103"/>
                    </a:lnTo>
                    <a:lnTo>
                      <a:pt x="73" y="100"/>
                    </a:lnTo>
                    <a:lnTo>
                      <a:pt x="169" y="100"/>
                    </a:lnTo>
                    <a:lnTo>
                      <a:pt x="99" y="134"/>
                    </a:lnTo>
                    <a:lnTo>
                      <a:pt x="93" y="136"/>
                    </a:lnTo>
                    <a:lnTo>
                      <a:pt x="82" y="148"/>
                    </a:lnTo>
                    <a:lnTo>
                      <a:pt x="61" y="161"/>
                    </a:lnTo>
                    <a:lnTo>
                      <a:pt x="44" y="175"/>
                    </a:lnTo>
                    <a:lnTo>
                      <a:pt x="23" y="192"/>
                    </a:lnTo>
                    <a:lnTo>
                      <a:pt x="9" y="203"/>
                    </a:lnTo>
                    <a:lnTo>
                      <a:pt x="0" y="212"/>
                    </a:lnTo>
                    <a:lnTo>
                      <a:pt x="3" y="214"/>
                    </a:lnTo>
                    <a:lnTo>
                      <a:pt x="18" y="209"/>
                    </a:lnTo>
                    <a:lnTo>
                      <a:pt x="32" y="203"/>
                    </a:lnTo>
                    <a:lnTo>
                      <a:pt x="44" y="195"/>
                    </a:lnTo>
                    <a:lnTo>
                      <a:pt x="58" y="186"/>
                    </a:lnTo>
                    <a:lnTo>
                      <a:pt x="70" y="178"/>
                    </a:lnTo>
                    <a:lnTo>
                      <a:pt x="82" y="170"/>
                    </a:lnTo>
                    <a:lnTo>
                      <a:pt x="90" y="164"/>
                    </a:lnTo>
                    <a:lnTo>
                      <a:pt x="102" y="159"/>
                    </a:lnTo>
                    <a:lnTo>
                      <a:pt x="108" y="156"/>
                    </a:lnTo>
                    <a:lnTo>
                      <a:pt x="119" y="156"/>
                    </a:lnTo>
                    <a:lnTo>
                      <a:pt x="134" y="153"/>
                    </a:lnTo>
                    <a:lnTo>
                      <a:pt x="148" y="148"/>
                    </a:lnTo>
                    <a:lnTo>
                      <a:pt x="163" y="145"/>
                    </a:lnTo>
                    <a:lnTo>
                      <a:pt x="175" y="142"/>
                    </a:lnTo>
                    <a:lnTo>
                      <a:pt x="186" y="142"/>
                    </a:lnTo>
                    <a:lnTo>
                      <a:pt x="192" y="139"/>
                    </a:lnTo>
                    <a:lnTo>
                      <a:pt x="230" y="134"/>
                    </a:lnTo>
                    <a:lnTo>
                      <a:pt x="253" y="139"/>
                    </a:lnTo>
                    <a:lnTo>
                      <a:pt x="265" y="150"/>
                    </a:lnTo>
                    <a:lnTo>
                      <a:pt x="271" y="164"/>
                    </a:lnTo>
                    <a:lnTo>
                      <a:pt x="271" y="181"/>
                    </a:lnTo>
                    <a:lnTo>
                      <a:pt x="268" y="195"/>
                    </a:lnTo>
                    <a:lnTo>
                      <a:pt x="265" y="209"/>
                    </a:lnTo>
                    <a:lnTo>
                      <a:pt x="262" y="214"/>
                    </a:lnTo>
                    <a:lnTo>
                      <a:pt x="259" y="262"/>
                    </a:lnTo>
                    <a:lnTo>
                      <a:pt x="271" y="287"/>
                    </a:lnTo>
                    <a:lnTo>
                      <a:pt x="285" y="298"/>
                    </a:lnTo>
                    <a:lnTo>
                      <a:pt x="294" y="298"/>
                    </a:lnTo>
                    <a:lnTo>
                      <a:pt x="294" y="295"/>
                    </a:lnTo>
                    <a:lnTo>
                      <a:pt x="291" y="281"/>
                    </a:lnTo>
                    <a:lnTo>
                      <a:pt x="291" y="264"/>
                    </a:lnTo>
                    <a:lnTo>
                      <a:pt x="291" y="245"/>
                    </a:lnTo>
                    <a:lnTo>
                      <a:pt x="297" y="220"/>
                    </a:lnTo>
                    <a:lnTo>
                      <a:pt x="308" y="195"/>
                    </a:lnTo>
                    <a:lnTo>
                      <a:pt x="329" y="170"/>
                    </a:lnTo>
                    <a:lnTo>
                      <a:pt x="358" y="145"/>
                    </a:lnTo>
                    <a:lnTo>
                      <a:pt x="358" y="142"/>
                    </a:lnTo>
                    <a:lnTo>
                      <a:pt x="361" y="142"/>
                    </a:lnTo>
                    <a:lnTo>
                      <a:pt x="364" y="139"/>
                    </a:lnTo>
                    <a:lnTo>
                      <a:pt x="369" y="134"/>
                    </a:lnTo>
                    <a:lnTo>
                      <a:pt x="378" y="128"/>
                    </a:lnTo>
                    <a:lnTo>
                      <a:pt x="384" y="122"/>
                    </a:lnTo>
                    <a:lnTo>
                      <a:pt x="390" y="117"/>
                    </a:lnTo>
                    <a:lnTo>
                      <a:pt x="396" y="111"/>
                    </a:lnTo>
                    <a:lnTo>
                      <a:pt x="398" y="109"/>
                    </a:lnTo>
                    <a:lnTo>
                      <a:pt x="404" y="103"/>
                    </a:lnTo>
                    <a:lnTo>
                      <a:pt x="407" y="100"/>
                    </a:lnTo>
                    <a:lnTo>
                      <a:pt x="407" y="81"/>
                    </a:lnTo>
                    <a:lnTo>
                      <a:pt x="390" y="61"/>
                    </a:lnTo>
                    <a:lnTo>
                      <a:pt x="361" y="47"/>
                    </a:lnTo>
                    <a:lnTo>
                      <a:pt x="323" y="36"/>
                    </a:lnTo>
                    <a:lnTo>
                      <a:pt x="282" y="28"/>
                    </a:lnTo>
                    <a:lnTo>
                      <a:pt x="244" y="20"/>
                    </a:lnTo>
                    <a:lnTo>
                      <a:pt x="212" y="17"/>
                    </a:lnTo>
                    <a:lnTo>
                      <a:pt x="192" y="14"/>
                    </a:lnTo>
                    <a:close/>
                  </a:path>
                </a:pathLst>
              </a:custGeom>
              <a:solidFill>
                <a:srgbClr val="FF997F"/>
              </a:solidFill>
              <a:ln w="9525">
                <a:noFill/>
                <a:round/>
                <a:headEnd/>
                <a:tailEnd/>
              </a:ln>
            </p:spPr>
            <p:txBody>
              <a:bodyPr/>
              <a:lstStyle/>
              <a:p>
                <a:endParaRPr lang="zh-TW" altLang="en-US"/>
              </a:p>
            </p:txBody>
          </p:sp>
          <p:sp>
            <p:nvSpPr>
              <p:cNvPr id="277" name="Freeform 1052"/>
              <p:cNvSpPr>
                <a:spLocks/>
              </p:cNvSpPr>
              <p:nvPr/>
            </p:nvSpPr>
            <p:spPr bwMode="auto">
              <a:xfrm>
                <a:off x="4609" y="1185"/>
                <a:ext cx="331" cy="351"/>
              </a:xfrm>
              <a:custGeom>
                <a:avLst/>
                <a:gdLst>
                  <a:gd name="T0" fmla="*/ 241 w 331"/>
                  <a:gd name="T1" fmla="*/ 114 h 351"/>
                  <a:gd name="T2" fmla="*/ 264 w 331"/>
                  <a:gd name="T3" fmla="*/ 103 h 351"/>
                  <a:gd name="T4" fmla="*/ 293 w 331"/>
                  <a:gd name="T5" fmla="*/ 89 h 351"/>
                  <a:gd name="T6" fmla="*/ 319 w 331"/>
                  <a:gd name="T7" fmla="*/ 73 h 351"/>
                  <a:gd name="T8" fmla="*/ 331 w 331"/>
                  <a:gd name="T9" fmla="*/ 61 h 351"/>
                  <a:gd name="T10" fmla="*/ 299 w 331"/>
                  <a:gd name="T11" fmla="*/ 70 h 351"/>
                  <a:gd name="T12" fmla="*/ 253 w 331"/>
                  <a:gd name="T13" fmla="*/ 86 h 351"/>
                  <a:gd name="T14" fmla="*/ 215 w 331"/>
                  <a:gd name="T15" fmla="*/ 100 h 351"/>
                  <a:gd name="T16" fmla="*/ 145 w 331"/>
                  <a:gd name="T17" fmla="*/ 145 h 351"/>
                  <a:gd name="T18" fmla="*/ 197 w 331"/>
                  <a:gd name="T19" fmla="*/ 61 h 351"/>
                  <a:gd name="T20" fmla="*/ 229 w 331"/>
                  <a:gd name="T21" fmla="*/ 47 h 351"/>
                  <a:gd name="T22" fmla="*/ 255 w 331"/>
                  <a:gd name="T23" fmla="*/ 28 h 351"/>
                  <a:gd name="T24" fmla="*/ 250 w 331"/>
                  <a:gd name="T25" fmla="*/ 22 h 351"/>
                  <a:gd name="T26" fmla="*/ 209 w 331"/>
                  <a:gd name="T27" fmla="*/ 36 h 351"/>
                  <a:gd name="T28" fmla="*/ 174 w 331"/>
                  <a:gd name="T29" fmla="*/ 53 h 351"/>
                  <a:gd name="T30" fmla="*/ 165 w 331"/>
                  <a:gd name="T31" fmla="*/ 61 h 351"/>
                  <a:gd name="T32" fmla="*/ 139 w 331"/>
                  <a:gd name="T33" fmla="*/ 92 h 351"/>
                  <a:gd name="T34" fmla="*/ 139 w 331"/>
                  <a:gd name="T35" fmla="*/ 75 h 351"/>
                  <a:gd name="T36" fmla="*/ 194 w 331"/>
                  <a:gd name="T37" fmla="*/ 14 h 351"/>
                  <a:gd name="T38" fmla="*/ 200 w 331"/>
                  <a:gd name="T39" fmla="*/ 3 h 351"/>
                  <a:gd name="T40" fmla="*/ 191 w 331"/>
                  <a:gd name="T41" fmla="*/ 3 h 351"/>
                  <a:gd name="T42" fmla="*/ 165 w 331"/>
                  <a:gd name="T43" fmla="*/ 22 h 351"/>
                  <a:gd name="T44" fmla="*/ 136 w 331"/>
                  <a:gd name="T45" fmla="*/ 45 h 351"/>
                  <a:gd name="T46" fmla="*/ 116 w 331"/>
                  <a:gd name="T47" fmla="*/ 64 h 351"/>
                  <a:gd name="T48" fmla="*/ 107 w 331"/>
                  <a:gd name="T49" fmla="*/ 75 h 351"/>
                  <a:gd name="T50" fmla="*/ 93 w 331"/>
                  <a:gd name="T51" fmla="*/ 103 h 351"/>
                  <a:gd name="T52" fmla="*/ 84 w 331"/>
                  <a:gd name="T53" fmla="*/ 111 h 351"/>
                  <a:gd name="T54" fmla="*/ 84 w 331"/>
                  <a:gd name="T55" fmla="*/ 98 h 351"/>
                  <a:gd name="T56" fmla="*/ 96 w 331"/>
                  <a:gd name="T57" fmla="*/ 70 h 351"/>
                  <a:gd name="T58" fmla="*/ 136 w 331"/>
                  <a:gd name="T59" fmla="*/ 20 h 351"/>
                  <a:gd name="T60" fmla="*/ 119 w 331"/>
                  <a:gd name="T61" fmla="*/ 25 h 351"/>
                  <a:gd name="T62" fmla="*/ 81 w 331"/>
                  <a:gd name="T63" fmla="*/ 53 h 351"/>
                  <a:gd name="T64" fmla="*/ 64 w 331"/>
                  <a:gd name="T65" fmla="*/ 84 h 351"/>
                  <a:gd name="T66" fmla="*/ 55 w 331"/>
                  <a:gd name="T67" fmla="*/ 117 h 351"/>
                  <a:gd name="T68" fmla="*/ 46 w 331"/>
                  <a:gd name="T69" fmla="*/ 139 h 351"/>
                  <a:gd name="T70" fmla="*/ 23 w 331"/>
                  <a:gd name="T71" fmla="*/ 203 h 351"/>
                  <a:gd name="T72" fmla="*/ 2 w 331"/>
                  <a:gd name="T73" fmla="*/ 278 h 351"/>
                  <a:gd name="T74" fmla="*/ 8 w 331"/>
                  <a:gd name="T75" fmla="*/ 331 h 351"/>
                  <a:gd name="T76" fmla="*/ 32 w 331"/>
                  <a:gd name="T77" fmla="*/ 342 h 351"/>
                  <a:gd name="T78" fmla="*/ 43 w 331"/>
                  <a:gd name="T79" fmla="*/ 340 h 351"/>
                  <a:gd name="T80" fmla="*/ 58 w 331"/>
                  <a:gd name="T81" fmla="*/ 334 h 351"/>
                  <a:gd name="T82" fmla="*/ 75 w 331"/>
                  <a:gd name="T83" fmla="*/ 328 h 351"/>
                  <a:gd name="T84" fmla="*/ 84 w 331"/>
                  <a:gd name="T85" fmla="*/ 326 h 351"/>
                  <a:gd name="T86" fmla="*/ 87 w 331"/>
                  <a:gd name="T87" fmla="*/ 323 h 351"/>
                  <a:gd name="T88" fmla="*/ 128 w 331"/>
                  <a:gd name="T89" fmla="*/ 312 h 351"/>
                  <a:gd name="T90" fmla="*/ 189 w 331"/>
                  <a:gd name="T91" fmla="*/ 312 h 351"/>
                  <a:gd name="T92" fmla="*/ 235 w 331"/>
                  <a:gd name="T93" fmla="*/ 328 h 351"/>
                  <a:gd name="T94" fmla="*/ 261 w 331"/>
                  <a:gd name="T95" fmla="*/ 348 h 351"/>
                  <a:gd name="T96" fmla="*/ 264 w 331"/>
                  <a:gd name="T97" fmla="*/ 348 h 351"/>
                  <a:gd name="T98" fmla="*/ 267 w 331"/>
                  <a:gd name="T99" fmla="*/ 334 h 351"/>
                  <a:gd name="T100" fmla="*/ 261 w 331"/>
                  <a:gd name="T101" fmla="*/ 315 h 351"/>
                  <a:gd name="T102" fmla="*/ 229 w 331"/>
                  <a:gd name="T103" fmla="*/ 292 h 351"/>
                  <a:gd name="T104" fmla="*/ 194 w 331"/>
                  <a:gd name="T105" fmla="*/ 278 h 351"/>
                  <a:gd name="T106" fmla="*/ 165 w 331"/>
                  <a:gd name="T107" fmla="*/ 273 h 351"/>
                  <a:gd name="T108" fmla="*/ 139 w 331"/>
                  <a:gd name="T109" fmla="*/ 253 h 351"/>
                  <a:gd name="T110" fmla="*/ 145 w 331"/>
                  <a:gd name="T111" fmla="*/ 214 h 351"/>
                  <a:gd name="T112" fmla="*/ 180 w 331"/>
                  <a:gd name="T113" fmla="*/ 173 h 351"/>
                  <a:gd name="T114" fmla="*/ 221 w 331"/>
                  <a:gd name="T115" fmla="*/ 131 h 3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1"/>
                  <a:gd name="T175" fmla="*/ 0 h 351"/>
                  <a:gd name="T176" fmla="*/ 331 w 331"/>
                  <a:gd name="T177" fmla="*/ 351 h 3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1" h="351">
                    <a:moveTo>
                      <a:pt x="232" y="120"/>
                    </a:moveTo>
                    <a:lnTo>
                      <a:pt x="241" y="114"/>
                    </a:lnTo>
                    <a:lnTo>
                      <a:pt x="253" y="109"/>
                    </a:lnTo>
                    <a:lnTo>
                      <a:pt x="264" y="103"/>
                    </a:lnTo>
                    <a:lnTo>
                      <a:pt x="279" y="95"/>
                    </a:lnTo>
                    <a:lnTo>
                      <a:pt x="293" y="89"/>
                    </a:lnTo>
                    <a:lnTo>
                      <a:pt x="305" y="81"/>
                    </a:lnTo>
                    <a:lnTo>
                      <a:pt x="319" y="73"/>
                    </a:lnTo>
                    <a:lnTo>
                      <a:pt x="331" y="64"/>
                    </a:lnTo>
                    <a:lnTo>
                      <a:pt x="331" y="61"/>
                    </a:lnTo>
                    <a:lnTo>
                      <a:pt x="319" y="64"/>
                    </a:lnTo>
                    <a:lnTo>
                      <a:pt x="299" y="70"/>
                    </a:lnTo>
                    <a:lnTo>
                      <a:pt x="276" y="78"/>
                    </a:lnTo>
                    <a:lnTo>
                      <a:pt x="253" y="86"/>
                    </a:lnTo>
                    <a:lnTo>
                      <a:pt x="229" y="95"/>
                    </a:lnTo>
                    <a:lnTo>
                      <a:pt x="215" y="100"/>
                    </a:lnTo>
                    <a:lnTo>
                      <a:pt x="209" y="103"/>
                    </a:lnTo>
                    <a:lnTo>
                      <a:pt x="145" y="145"/>
                    </a:lnTo>
                    <a:lnTo>
                      <a:pt x="191" y="64"/>
                    </a:lnTo>
                    <a:lnTo>
                      <a:pt x="197" y="61"/>
                    </a:lnTo>
                    <a:lnTo>
                      <a:pt x="209" y="56"/>
                    </a:lnTo>
                    <a:lnTo>
                      <a:pt x="229" y="47"/>
                    </a:lnTo>
                    <a:lnTo>
                      <a:pt x="250" y="34"/>
                    </a:lnTo>
                    <a:lnTo>
                      <a:pt x="255" y="28"/>
                    </a:lnTo>
                    <a:lnTo>
                      <a:pt x="255" y="25"/>
                    </a:lnTo>
                    <a:lnTo>
                      <a:pt x="250" y="22"/>
                    </a:lnTo>
                    <a:lnTo>
                      <a:pt x="235" y="25"/>
                    </a:lnTo>
                    <a:lnTo>
                      <a:pt x="209" y="36"/>
                    </a:lnTo>
                    <a:lnTo>
                      <a:pt x="189" y="45"/>
                    </a:lnTo>
                    <a:lnTo>
                      <a:pt x="174" y="53"/>
                    </a:lnTo>
                    <a:lnTo>
                      <a:pt x="171" y="56"/>
                    </a:lnTo>
                    <a:lnTo>
                      <a:pt x="165" y="61"/>
                    </a:lnTo>
                    <a:lnTo>
                      <a:pt x="157" y="73"/>
                    </a:lnTo>
                    <a:lnTo>
                      <a:pt x="139" y="92"/>
                    </a:lnTo>
                    <a:lnTo>
                      <a:pt x="122" y="109"/>
                    </a:lnTo>
                    <a:lnTo>
                      <a:pt x="139" y="75"/>
                    </a:lnTo>
                    <a:lnTo>
                      <a:pt x="189" y="22"/>
                    </a:lnTo>
                    <a:lnTo>
                      <a:pt x="194" y="14"/>
                    </a:lnTo>
                    <a:lnTo>
                      <a:pt x="200" y="6"/>
                    </a:lnTo>
                    <a:lnTo>
                      <a:pt x="200" y="3"/>
                    </a:lnTo>
                    <a:lnTo>
                      <a:pt x="200" y="0"/>
                    </a:lnTo>
                    <a:lnTo>
                      <a:pt x="191" y="3"/>
                    </a:lnTo>
                    <a:lnTo>
                      <a:pt x="180" y="11"/>
                    </a:lnTo>
                    <a:lnTo>
                      <a:pt x="165" y="22"/>
                    </a:lnTo>
                    <a:lnTo>
                      <a:pt x="151" y="34"/>
                    </a:lnTo>
                    <a:lnTo>
                      <a:pt x="136" y="45"/>
                    </a:lnTo>
                    <a:lnTo>
                      <a:pt x="125" y="56"/>
                    </a:lnTo>
                    <a:lnTo>
                      <a:pt x="116" y="64"/>
                    </a:lnTo>
                    <a:lnTo>
                      <a:pt x="113" y="67"/>
                    </a:lnTo>
                    <a:lnTo>
                      <a:pt x="107" y="75"/>
                    </a:lnTo>
                    <a:lnTo>
                      <a:pt x="101" y="89"/>
                    </a:lnTo>
                    <a:lnTo>
                      <a:pt x="93" y="103"/>
                    </a:lnTo>
                    <a:lnTo>
                      <a:pt x="87" y="120"/>
                    </a:lnTo>
                    <a:lnTo>
                      <a:pt x="84" y="111"/>
                    </a:lnTo>
                    <a:lnTo>
                      <a:pt x="84" y="103"/>
                    </a:lnTo>
                    <a:lnTo>
                      <a:pt x="84" y="98"/>
                    </a:lnTo>
                    <a:lnTo>
                      <a:pt x="84" y="95"/>
                    </a:lnTo>
                    <a:lnTo>
                      <a:pt x="96" y="70"/>
                    </a:lnTo>
                    <a:lnTo>
                      <a:pt x="119" y="39"/>
                    </a:lnTo>
                    <a:lnTo>
                      <a:pt x="136" y="20"/>
                    </a:lnTo>
                    <a:lnTo>
                      <a:pt x="133" y="17"/>
                    </a:lnTo>
                    <a:lnTo>
                      <a:pt x="119" y="25"/>
                    </a:lnTo>
                    <a:lnTo>
                      <a:pt x="98" y="36"/>
                    </a:lnTo>
                    <a:lnTo>
                      <a:pt x="81" y="53"/>
                    </a:lnTo>
                    <a:lnTo>
                      <a:pt x="66" y="73"/>
                    </a:lnTo>
                    <a:lnTo>
                      <a:pt x="64" y="84"/>
                    </a:lnTo>
                    <a:lnTo>
                      <a:pt x="61" y="100"/>
                    </a:lnTo>
                    <a:lnTo>
                      <a:pt x="55" y="117"/>
                    </a:lnTo>
                    <a:lnTo>
                      <a:pt x="55" y="123"/>
                    </a:lnTo>
                    <a:lnTo>
                      <a:pt x="46" y="139"/>
                    </a:lnTo>
                    <a:lnTo>
                      <a:pt x="34" y="167"/>
                    </a:lnTo>
                    <a:lnTo>
                      <a:pt x="23" y="203"/>
                    </a:lnTo>
                    <a:lnTo>
                      <a:pt x="11" y="239"/>
                    </a:lnTo>
                    <a:lnTo>
                      <a:pt x="2" y="278"/>
                    </a:lnTo>
                    <a:lnTo>
                      <a:pt x="0" y="309"/>
                    </a:lnTo>
                    <a:lnTo>
                      <a:pt x="8" y="331"/>
                    </a:lnTo>
                    <a:lnTo>
                      <a:pt x="26" y="342"/>
                    </a:lnTo>
                    <a:lnTo>
                      <a:pt x="32" y="342"/>
                    </a:lnTo>
                    <a:lnTo>
                      <a:pt x="37" y="340"/>
                    </a:lnTo>
                    <a:lnTo>
                      <a:pt x="43" y="340"/>
                    </a:lnTo>
                    <a:lnTo>
                      <a:pt x="49" y="337"/>
                    </a:lnTo>
                    <a:lnTo>
                      <a:pt x="58" y="334"/>
                    </a:lnTo>
                    <a:lnTo>
                      <a:pt x="66" y="331"/>
                    </a:lnTo>
                    <a:lnTo>
                      <a:pt x="75" y="328"/>
                    </a:lnTo>
                    <a:lnTo>
                      <a:pt x="84" y="326"/>
                    </a:lnTo>
                    <a:lnTo>
                      <a:pt x="87" y="323"/>
                    </a:lnTo>
                    <a:lnTo>
                      <a:pt x="90" y="323"/>
                    </a:lnTo>
                    <a:lnTo>
                      <a:pt x="128" y="312"/>
                    </a:lnTo>
                    <a:lnTo>
                      <a:pt x="160" y="306"/>
                    </a:lnTo>
                    <a:lnTo>
                      <a:pt x="189" y="312"/>
                    </a:lnTo>
                    <a:lnTo>
                      <a:pt x="215" y="320"/>
                    </a:lnTo>
                    <a:lnTo>
                      <a:pt x="235" y="328"/>
                    </a:lnTo>
                    <a:lnTo>
                      <a:pt x="253" y="340"/>
                    </a:lnTo>
                    <a:lnTo>
                      <a:pt x="261" y="348"/>
                    </a:lnTo>
                    <a:lnTo>
                      <a:pt x="264" y="351"/>
                    </a:lnTo>
                    <a:lnTo>
                      <a:pt x="264" y="348"/>
                    </a:lnTo>
                    <a:lnTo>
                      <a:pt x="267" y="342"/>
                    </a:lnTo>
                    <a:lnTo>
                      <a:pt x="267" y="334"/>
                    </a:lnTo>
                    <a:lnTo>
                      <a:pt x="267" y="326"/>
                    </a:lnTo>
                    <a:lnTo>
                      <a:pt x="261" y="315"/>
                    </a:lnTo>
                    <a:lnTo>
                      <a:pt x="250" y="303"/>
                    </a:lnTo>
                    <a:lnTo>
                      <a:pt x="229" y="292"/>
                    </a:lnTo>
                    <a:lnTo>
                      <a:pt x="200" y="281"/>
                    </a:lnTo>
                    <a:lnTo>
                      <a:pt x="194" y="278"/>
                    </a:lnTo>
                    <a:lnTo>
                      <a:pt x="180" y="276"/>
                    </a:lnTo>
                    <a:lnTo>
                      <a:pt x="165" y="273"/>
                    </a:lnTo>
                    <a:lnTo>
                      <a:pt x="151" y="264"/>
                    </a:lnTo>
                    <a:lnTo>
                      <a:pt x="139" y="253"/>
                    </a:lnTo>
                    <a:lnTo>
                      <a:pt x="136" y="237"/>
                    </a:lnTo>
                    <a:lnTo>
                      <a:pt x="145" y="214"/>
                    </a:lnTo>
                    <a:lnTo>
                      <a:pt x="168" y="187"/>
                    </a:lnTo>
                    <a:lnTo>
                      <a:pt x="180" y="173"/>
                    </a:lnTo>
                    <a:lnTo>
                      <a:pt x="200" y="153"/>
                    </a:lnTo>
                    <a:lnTo>
                      <a:pt x="221" y="131"/>
                    </a:lnTo>
                    <a:lnTo>
                      <a:pt x="232" y="120"/>
                    </a:lnTo>
                    <a:close/>
                  </a:path>
                </a:pathLst>
              </a:custGeom>
              <a:solidFill>
                <a:srgbClr val="FF997F"/>
              </a:solidFill>
              <a:ln w="9525">
                <a:noFill/>
                <a:round/>
                <a:headEnd/>
                <a:tailEnd/>
              </a:ln>
            </p:spPr>
            <p:txBody>
              <a:bodyPr/>
              <a:lstStyle/>
              <a:p>
                <a:endParaRPr lang="zh-TW" altLang="en-US"/>
              </a:p>
            </p:txBody>
          </p:sp>
          <p:sp>
            <p:nvSpPr>
              <p:cNvPr id="278" name="Freeform 1053"/>
              <p:cNvSpPr>
                <a:spLocks/>
              </p:cNvSpPr>
              <p:nvPr/>
            </p:nvSpPr>
            <p:spPr bwMode="auto">
              <a:xfrm>
                <a:off x="2934" y="2813"/>
                <a:ext cx="584" cy="370"/>
              </a:xfrm>
              <a:custGeom>
                <a:avLst/>
                <a:gdLst>
                  <a:gd name="T0" fmla="*/ 584 w 584"/>
                  <a:gd name="T1" fmla="*/ 264 h 370"/>
                  <a:gd name="T2" fmla="*/ 273 w 584"/>
                  <a:gd name="T3" fmla="*/ 0 h 370"/>
                  <a:gd name="T4" fmla="*/ 0 w 584"/>
                  <a:gd name="T5" fmla="*/ 130 h 370"/>
                  <a:gd name="T6" fmla="*/ 468 w 584"/>
                  <a:gd name="T7" fmla="*/ 370 h 370"/>
                  <a:gd name="T8" fmla="*/ 485 w 584"/>
                  <a:gd name="T9" fmla="*/ 359 h 370"/>
                  <a:gd name="T10" fmla="*/ 500 w 584"/>
                  <a:gd name="T11" fmla="*/ 345 h 370"/>
                  <a:gd name="T12" fmla="*/ 517 w 584"/>
                  <a:gd name="T13" fmla="*/ 334 h 370"/>
                  <a:gd name="T14" fmla="*/ 532 w 584"/>
                  <a:gd name="T15" fmla="*/ 320 h 370"/>
                  <a:gd name="T16" fmla="*/ 546 w 584"/>
                  <a:gd name="T17" fmla="*/ 306 h 370"/>
                  <a:gd name="T18" fmla="*/ 558 w 584"/>
                  <a:gd name="T19" fmla="*/ 292 h 370"/>
                  <a:gd name="T20" fmla="*/ 573 w 584"/>
                  <a:gd name="T21" fmla="*/ 278 h 370"/>
                  <a:gd name="T22" fmla="*/ 584 w 584"/>
                  <a:gd name="T23" fmla="*/ 264 h 3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4"/>
                  <a:gd name="T37" fmla="*/ 0 h 370"/>
                  <a:gd name="T38" fmla="*/ 584 w 584"/>
                  <a:gd name="T39" fmla="*/ 370 h 3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4" h="370">
                    <a:moveTo>
                      <a:pt x="584" y="264"/>
                    </a:moveTo>
                    <a:lnTo>
                      <a:pt x="273" y="0"/>
                    </a:lnTo>
                    <a:lnTo>
                      <a:pt x="0" y="130"/>
                    </a:lnTo>
                    <a:lnTo>
                      <a:pt x="468" y="370"/>
                    </a:lnTo>
                    <a:lnTo>
                      <a:pt x="485" y="359"/>
                    </a:lnTo>
                    <a:lnTo>
                      <a:pt x="500" y="345"/>
                    </a:lnTo>
                    <a:lnTo>
                      <a:pt x="517" y="334"/>
                    </a:lnTo>
                    <a:lnTo>
                      <a:pt x="532" y="320"/>
                    </a:lnTo>
                    <a:lnTo>
                      <a:pt x="546" y="306"/>
                    </a:lnTo>
                    <a:lnTo>
                      <a:pt x="558" y="292"/>
                    </a:lnTo>
                    <a:lnTo>
                      <a:pt x="573" y="278"/>
                    </a:lnTo>
                    <a:lnTo>
                      <a:pt x="584" y="264"/>
                    </a:lnTo>
                    <a:close/>
                  </a:path>
                </a:pathLst>
              </a:custGeom>
              <a:solidFill>
                <a:srgbClr val="000000"/>
              </a:solidFill>
              <a:ln w="9525">
                <a:noFill/>
                <a:round/>
                <a:headEnd/>
                <a:tailEnd/>
              </a:ln>
            </p:spPr>
            <p:txBody>
              <a:bodyPr/>
              <a:lstStyle/>
              <a:p>
                <a:endParaRPr lang="zh-TW" altLang="en-US"/>
              </a:p>
            </p:txBody>
          </p:sp>
          <p:sp>
            <p:nvSpPr>
              <p:cNvPr id="279" name="Freeform 1054"/>
              <p:cNvSpPr>
                <a:spLocks/>
              </p:cNvSpPr>
              <p:nvPr/>
            </p:nvSpPr>
            <p:spPr bwMode="auto">
              <a:xfrm>
                <a:off x="2788" y="2854"/>
                <a:ext cx="390" cy="412"/>
              </a:xfrm>
              <a:custGeom>
                <a:avLst/>
                <a:gdLst>
                  <a:gd name="T0" fmla="*/ 390 w 390"/>
                  <a:gd name="T1" fmla="*/ 357 h 412"/>
                  <a:gd name="T2" fmla="*/ 204 w 390"/>
                  <a:gd name="T3" fmla="*/ 0 h 412"/>
                  <a:gd name="T4" fmla="*/ 0 w 390"/>
                  <a:gd name="T5" fmla="*/ 137 h 412"/>
                  <a:gd name="T6" fmla="*/ 242 w 390"/>
                  <a:gd name="T7" fmla="*/ 412 h 412"/>
                  <a:gd name="T8" fmla="*/ 262 w 390"/>
                  <a:gd name="T9" fmla="*/ 407 h 412"/>
                  <a:gd name="T10" fmla="*/ 282 w 390"/>
                  <a:gd name="T11" fmla="*/ 401 h 412"/>
                  <a:gd name="T12" fmla="*/ 303 w 390"/>
                  <a:gd name="T13" fmla="*/ 396 h 412"/>
                  <a:gd name="T14" fmla="*/ 320 w 390"/>
                  <a:gd name="T15" fmla="*/ 390 h 412"/>
                  <a:gd name="T16" fmla="*/ 338 w 390"/>
                  <a:gd name="T17" fmla="*/ 382 h 412"/>
                  <a:gd name="T18" fmla="*/ 355 w 390"/>
                  <a:gd name="T19" fmla="*/ 373 h 412"/>
                  <a:gd name="T20" fmla="*/ 373 w 390"/>
                  <a:gd name="T21" fmla="*/ 365 h 412"/>
                  <a:gd name="T22" fmla="*/ 390 w 390"/>
                  <a:gd name="T23" fmla="*/ 357 h 4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0"/>
                  <a:gd name="T37" fmla="*/ 0 h 412"/>
                  <a:gd name="T38" fmla="*/ 390 w 390"/>
                  <a:gd name="T39" fmla="*/ 412 h 4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0" h="412">
                    <a:moveTo>
                      <a:pt x="390" y="357"/>
                    </a:moveTo>
                    <a:lnTo>
                      <a:pt x="204" y="0"/>
                    </a:lnTo>
                    <a:lnTo>
                      <a:pt x="0" y="137"/>
                    </a:lnTo>
                    <a:lnTo>
                      <a:pt x="242" y="412"/>
                    </a:lnTo>
                    <a:lnTo>
                      <a:pt x="262" y="407"/>
                    </a:lnTo>
                    <a:lnTo>
                      <a:pt x="282" y="401"/>
                    </a:lnTo>
                    <a:lnTo>
                      <a:pt x="303" y="396"/>
                    </a:lnTo>
                    <a:lnTo>
                      <a:pt x="320" y="390"/>
                    </a:lnTo>
                    <a:lnTo>
                      <a:pt x="338" y="382"/>
                    </a:lnTo>
                    <a:lnTo>
                      <a:pt x="355" y="373"/>
                    </a:lnTo>
                    <a:lnTo>
                      <a:pt x="373" y="365"/>
                    </a:lnTo>
                    <a:lnTo>
                      <a:pt x="390" y="357"/>
                    </a:lnTo>
                    <a:close/>
                  </a:path>
                </a:pathLst>
              </a:custGeom>
              <a:solidFill>
                <a:srgbClr val="000000"/>
              </a:solidFill>
              <a:ln w="9525">
                <a:noFill/>
                <a:round/>
                <a:headEnd/>
                <a:tailEnd/>
              </a:ln>
            </p:spPr>
            <p:txBody>
              <a:bodyPr/>
              <a:lstStyle/>
              <a:p>
                <a:endParaRPr lang="zh-TW" altLang="en-US"/>
              </a:p>
            </p:txBody>
          </p:sp>
          <p:sp>
            <p:nvSpPr>
              <p:cNvPr id="280" name="Freeform 1055"/>
              <p:cNvSpPr>
                <a:spLocks/>
              </p:cNvSpPr>
              <p:nvPr/>
            </p:nvSpPr>
            <p:spPr bwMode="auto">
              <a:xfrm>
                <a:off x="3402" y="3077"/>
                <a:ext cx="494" cy="359"/>
              </a:xfrm>
              <a:custGeom>
                <a:avLst/>
                <a:gdLst>
                  <a:gd name="T0" fmla="*/ 116 w 494"/>
                  <a:gd name="T1" fmla="*/ 0 h 359"/>
                  <a:gd name="T2" fmla="*/ 105 w 494"/>
                  <a:gd name="T3" fmla="*/ 14 h 359"/>
                  <a:gd name="T4" fmla="*/ 90 w 494"/>
                  <a:gd name="T5" fmla="*/ 28 h 359"/>
                  <a:gd name="T6" fmla="*/ 78 w 494"/>
                  <a:gd name="T7" fmla="*/ 42 h 359"/>
                  <a:gd name="T8" fmla="*/ 64 w 494"/>
                  <a:gd name="T9" fmla="*/ 56 h 359"/>
                  <a:gd name="T10" fmla="*/ 49 w 494"/>
                  <a:gd name="T11" fmla="*/ 70 h 359"/>
                  <a:gd name="T12" fmla="*/ 32 w 494"/>
                  <a:gd name="T13" fmla="*/ 81 h 359"/>
                  <a:gd name="T14" fmla="*/ 17 w 494"/>
                  <a:gd name="T15" fmla="*/ 95 h 359"/>
                  <a:gd name="T16" fmla="*/ 0 w 494"/>
                  <a:gd name="T17" fmla="*/ 106 h 359"/>
                  <a:gd name="T18" fmla="*/ 404 w 494"/>
                  <a:gd name="T19" fmla="*/ 359 h 359"/>
                  <a:gd name="T20" fmla="*/ 494 w 494"/>
                  <a:gd name="T21" fmla="*/ 267 h 359"/>
                  <a:gd name="T22" fmla="*/ 116 w 494"/>
                  <a:gd name="T23" fmla="*/ 0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4"/>
                  <a:gd name="T37" fmla="*/ 0 h 359"/>
                  <a:gd name="T38" fmla="*/ 494 w 494"/>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4" h="359">
                    <a:moveTo>
                      <a:pt x="116" y="0"/>
                    </a:moveTo>
                    <a:lnTo>
                      <a:pt x="105" y="14"/>
                    </a:lnTo>
                    <a:lnTo>
                      <a:pt x="90" y="28"/>
                    </a:lnTo>
                    <a:lnTo>
                      <a:pt x="78" y="42"/>
                    </a:lnTo>
                    <a:lnTo>
                      <a:pt x="64" y="56"/>
                    </a:lnTo>
                    <a:lnTo>
                      <a:pt x="49" y="70"/>
                    </a:lnTo>
                    <a:lnTo>
                      <a:pt x="32" y="81"/>
                    </a:lnTo>
                    <a:lnTo>
                      <a:pt x="17" y="95"/>
                    </a:lnTo>
                    <a:lnTo>
                      <a:pt x="0" y="106"/>
                    </a:lnTo>
                    <a:lnTo>
                      <a:pt x="404" y="359"/>
                    </a:lnTo>
                    <a:lnTo>
                      <a:pt x="494" y="267"/>
                    </a:lnTo>
                    <a:lnTo>
                      <a:pt x="116" y="0"/>
                    </a:lnTo>
                    <a:close/>
                  </a:path>
                </a:pathLst>
              </a:custGeom>
              <a:solidFill>
                <a:schemeClr val="tx2"/>
              </a:solidFill>
              <a:ln w="9525">
                <a:noFill/>
                <a:round/>
                <a:headEnd/>
                <a:tailEnd/>
              </a:ln>
            </p:spPr>
            <p:txBody>
              <a:bodyPr/>
              <a:lstStyle/>
              <a:p>
                <a:endParaRPr lang="zh-TW" altLang="en-US"/>
              </a:p>
            </p:txBody>
          </p:sp>
          <p:sp>
            <p:nvSpPr>
              <p:cNvPr id="281" name="Freeform 1056"/>
              <p:cNvSpPr>
                <a:spLocks/>
              </p:cNvSpPr>
              <p:nvPr/>
            </p:nvSpPr>
            <p:spPr bwMode="auto">
              <a:xfrm>
                <a:off x="3928" y="3608"/>
                <a:ext cx="279" cy="1163"/>
              </a:xfrm>
              <a:custGeom>
                <a:avLst/>
                <a:gdLst>
                  <a:gd name="T0" fmla="*/ 0 w 279"/>
                  <a:gd name="T1" fmla="*/ 59 h 1163"/>
                  <a:gd name="T2" fmla="*/ 35 w 279"/>
                  <a:gd name="T3" fmla="*/ 206 h 1163"/>
                  <a:gd name="T4" fmla="*/ 76 w 279"/>
                  <a:gd name="T5" fmla="*/ 376 h 1163"/>
                  <a:gd name="T6" fmla="*/ 119 w 279"/>
                  <a:gd name="T7" fmla="*/ 557 h 1163"/>
                  <a:gd name="T8" fmla="*/ 163 w 279"/>
                  <a:gd name="T9" fmla="*/ 735 h 1163"/>
                  <a:gd name="T10" fmla="*/ 204 w 279"/>
                  <a:gd name="T11" fmla="*/ 899 h 1163"/>
                  <a:gd name="T12" fmla="*/ 239 w 279"/>
                  <a:gd name="T13" fmla="*/ 1033 h 1163"/>
                  <a:gd name="T14" fmla="*/ 265 w 279"/>
                  <a:gd name="T15" fmla="*/ 1124 h 1163"/>
                  <a:gd name="T16" fmla="*/ 279 w 279"/>
                  <a:gd name="T17" fmla="*/ 1163 h 1163"/>
                  <a:gd name="T18" fmla="*/ 279 w 279"/>
                  <a:gd name="T19" fmla="*/ 1133 h 1163"/>
                  <a:gd name="T20" fmla="*/ 268 w 279"/>
                  <a:gd name="T21" fmla="*/ 1041 h 1163"/>
                  <a:gd name="T22" fmla="*/ 247 w 279"/>
                  <a:gd name="T23" fmla="*/ 902 h 1163"/>
                  <a:gd name="T24" fmla="*/ 221 w 279"/>
                  <a:gd name="T25" fmla="*/ 729 h 1163"/>
                  <a:gd name="T26" fmla="*/ 192 w 279"/>
                  <a:gd name="T27" fmla="*/ 540 h 1163"/>
                  <a:gd name="T28" fmla="*/ 160 w 279"/>
                  <a:gd name="T29" fmla="*/ 345 h 1163"/>
                  <a:gd name="T30" fmla="*/ 128 w 279"/>
                  <a:gd name="T31" fmla="*/ 159 h 1163"/>
                  <a:gd name="T32" fmla="*/ 102 w 279"/>
                  <a:gd name="T33" fmla="*/ 0 h 1163"/>
                  <a:gd name="T34" fmla="*/ 0 w 279"/>
                  <a:gd name="T35" fmla="*/ 59 h 11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9"/>
                  <a:gd name="T55" fmla="*/ 0 h 1163"/>
                  <a:gd name="T56" fmla="*/ 279 w 279"/>
                  <a:gd name="T57" fmla="*/ 1163 h 11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9" h="1163">
                    <a:moveTo>
                      <a:pt x="0" y="59"/>
                    </a:moveTo>
                    <a:lnTo>
                      <a:pt x="35" y="206"/>
                    </a:lnTo>
                    <a:lnTo>
                      <a:pt x="76" y="376"/>
                    </a:lnTo>
                    <a:lnTo>
                      <a:pt x="119" y="557"/>
                    </a:lnTo>
                    <a:lnTo>
                      <a:pt x="163" y="735"/>
                    </a:lnTo>
                    <a:lnTo>
                      <a:pt x="204" y="899"/>
                    </a:lnTo>
                    <a:lnTo>
                      <a:pt x="239" y="1033"/>
                    </a:lnTo>
                    <a:lnTo>
                      <a:pt x="265" y="1124"/>
                    </a:lnTo>
                    <a:lnTo>
                      <a:pt x="279" y="1163"/>
                    </a:lnTo>
                    <a:lnTo>
                      <a:pt x="279" y="1133"/>
                    </a:lnTo>
                    <a:lnTo>
                      <a:pt x="268" y="1041"/>
                    </a:lnTo>
                    <a:lnTo>
                      <a:pt x="247" y="902"/>
                    </a:lnTo>
                    <a:lnTo>
                      <a:pt x="221" y="729"/>
                    </a:lnTo>
                    <a:lnTo>
                      <a:pt x="192" y="540"/>
                    </a:lnTo>
                    <a:lnTo>
                      <a:pt x="160" y="345"/>
                    </a:lnTo>
                    <a:lnTo>
                      <a:pt x="128" y="159"/>
                    </a:lnTo>
                    <a:lnTo>
                      <a:pt x="102" y="0"/>
                    </a:lnTo>
                    <a:lnTo>
                      <a:pt x="0" y="59"/>
                    </a:lnTo>
                    <a:close/>
                  </a:path>
                </a:pathLst>
              </a:custGeom>
              <a:solidFill>
                <a:schemeClr val="tx2"/>
              </a:solidFill>
              <a:ln w="9525">
                <a:noFill/>
                <a:round/>
                <a:headEnd/>
                <a:tailEnd/>
              </a:ln>
            </p:spPr>
            <p:txBody>
              <a:bodyPr/>
              <a:lstStyle/>
              <a:p>
                <a:endParaRPr lang="zh-TW" altLang="en-US"/>
              </a:p>
            </p:txBody>
          </p:sp>
          <p:sp>
            <p:nvSpPr>
              <p:cNvPr id="282" name="Freeform 1057"/>
              <p:cNvSpPr>
                <a:spLocks/>
              </p:cNvSpPr>
              <p:nvPr/>
            </p:nvSpPr>
            <p:spPr bwMode="auto">
              <a:xfrm>
                <a:off x="3806" y="3344"/>
                <a:ext cx="224" cy="323"/>
              </a:xfrm>
              <a:custGeom>
                <a:avLst/>
                <a:gdLst>
                  <a:gd name="T0" fmla="*/ 189 w 224"/>
                  <a:gd name="T1" fmla="*/ 70 h 323"/>
                  <a:gd name="T2" fmla="*/ 90 w 224"/>
                  <a:gd name="T3" fmla="*/ 0 h 323"/>
                  <a:gd name="T4" fmla="*/ 0 w 224"/>
                  <a:gd name="T5" fmla="*/ 92 h 323"/>
                  <a:gd name="T6" fmla="*/ 79 w 224"/>
                  <a:gd name="T7" fmla="*/ 142 h 323"/>
                  <a:gd name="T8" fmla="*/ 81 w 224"/>
                  <a:gd name="T9" fmla="*/ 156 h 323"/>
                  <a:gd name="T10" fmla="*/ 90 w 224"/>
                  <a:gd name="T11" fmla="*/ 192 h 323"/>
                  <a:gd name="T12" fmla="*/ 105 w 224"/>
                  <a:gd name="T13" fmla="*/ 248 h 323"/>
                  <a:gd name="T14" fmla="*/ 122 w 224"/>
                  <a:gd name="T15" fmla="*/ 323 h 323"/>
                  <a:gd name="T16" fmla="*/ 224 w 224"/>
                  <a:gd name="T17" fmla="*/ 264 h 323"/>
                  <a:gd name="T18" fmla="*/ 209 w 224"/>
                  <a:gd name="T19" fmla="*/ 184 h 323"/>
                  <a:gd name="T20" fmla="*/ 198 w 224"/>
                  <a:gd name="T21" fmla="*/ 123 h 323"/>
                  <a:gd name="T22" fmla="*/ 192 w 224"/>
                  <a:gd name="T23" fmla="*/ 84 h 323"/>
                  <a:gd name="T24" fmla="*/ 189 w 224"/>
                  <a:gd name="T25" fmla="*/ 70 h 3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4"/>
                  <a:gd name="T40" fmla="*/ 0 h 323"/>
                  <a:gd name="T41" fmla="*/ 224 w 224"/>
                  <a:gd name="T42" fmla="*/ 323 h 3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4" h="323">
                    <a:moveTo>
                      <a:pt x="189" y="70"/>
                    </a:moveTo>
                    <a:lnTo>
                      <a:pt x="90" y="0"/>
                    </a:lnTo>
                    <a:lnTo>
                      <a:pt x="0" y="92"/>
                    </a:lnTo>
                    <a:lnTo>
                      <a:pt x="79" y="142"/>
                    </a:lnTo>
                    <a:lnTo>
                      <a:pt x="81" y="156"/>
                    </a:lnTo>
                    <a:lnTo>
                      <a:pt x="90" y="192"/>
                    </a:lnTo>
                    <a:lnTo>
                      <a:pt x="105" y="248"/>
                    </a:lnTo>
                    <a:lnTo>
                      <a:pt x="122" y="323"/>
                    </a:lnTo>
                    <a:lnTo>
                      <a:pt x="224" y="264"/>
                    </a:lnTo>
                    <a:lnTo>
                      <a:pt x="209" y="184"/>
                    </a:lnTo>
                    <a:lnTo>
                      <a:pt x="198" y="123"/>
                    </a:lnTo>
                    <a:lnTo>
                      <a:pt x="192" y="84"/>
                    </a:lnTo>
                    <a:lnTo>
                      <a:pt x="189" y="70"/>
                    </a:lnTo>
                    <a:close/>
                  </a:path>
                </a:pathLst>
              </a:custGeom>
              <a:solidFill>
                <a:schemeClr val="tx2"/>
              </a:solidFill>
              <a:ln w="9525">
                <a:noFill/>
                <a:round/>
                <a:headEnd/>
                <a:tailEnd/>
              </a:ln>
            </p:spPr>
            <p:txBody>
              <a:bodyPr/>
              <a:lstStyle/>
              <a:p>
                <a:endParaRPr lang="zh-TW" altLang="en-US"/>
              </a:p>
            </p:txBody>
          </p:sp>
          <p:sp>
            <p:nvSpPr>
              <p:cNvPr id="283" name="Freeform 1058"/>
              <p:cNvSpPr>
                <a:spLocks/>
              </p:cNvSpPr>
              <p:nvPr/>
            </p:nvSpPr>
            <p:spPr bwMode="auto">
              <a:xfrm>
                <a:off x="3161" y="3884"/>
                <a:ext cx="279" cy="1143"/>
              </a:xfrm>
              <a:custGeom>
                <a:avLst/>
                <a:gdLst>
                  <a:gd name="T0" fmla="*/ 0 w 279"/>
                  <a:gd name="T1" fmla="*/ 1143 h 1143"/>
                  <a:gd name="T2" fmla="*/ 11 w 279"/>
                  <a:gd name="T3" fmla="*/ 1118 h 1143"/>
                  <a:gd name="T4" fmla="*/ 34 w 279"/>
                  <a:gd name="T5" fmla="*/ 1032 h 1143"/>
                  <a:gd name="T6" fmla="*/ 69 w 279"/>
                  <a:gd name="T7" fmla="*/ 901 h 1143"/>
                  <a:gd name="T8" fmla="*/ 110 w 279"/>
                  <a:gd name="T9" fmla="*/ 737 h 1143"/>
                  <a:gd name="T10" fmla="*/ 154 w 279"/>
                  <a:gd name="T11" fmla="*/ 553 h 1143"/>
                  <a:gd name="T12" fmla="*/ 197 w 279"/>
                  <a:gd name="T13" fmla="*/ 364 h 1143"/>
                  <a:gd name="T14" fmla="*/ 241 w 279"/>
                  <a:gd name="T15" fmla="*/ 183 h 1143"/>
                  <a:gd name="T16" fmla="*/ 279 w 279"/>
                  <a:gd name="T17" fmla="*/ 25 h 1143"/>
                  <a:gd name="T18" fmla="*/ 171 w 279"/>
                  <a:gd name="T19" fmla="*/ 0 h 1143"/>
                  <a:gd name="T20" fmla="*/ 148 w 279"/>
                  <a:gd name="T21" fmla="*/ 147 h 1143"/>
                  <a:gd name="T22" fmla="*/ 119 w 279"/>
                  <a:gd name="T23" fmla="*/ 320 h 1143"/>
                  <a:gd name="T24" fmla="*/ 90 w 279"/>
                  <a:gd name="T25" fmla="*/ 506 h 1143"/>
                  <a:gd name="T26" fmla="*/ 61 w 279"/>
                  <a:gd name="T27" fmla="*/ 693 h 1143"/>
                  <a:gd name="T28" fmla="*/ 34 w 279"/>
                  <a:gd name="T29" fmla="*/ 862 h 1143"/>
                  <a:gd name="T30" fmla="*/ 14 w 279"/>
                  <a:gd name="T31" fmla="*/ 1004 h 1143"/>
                  <a:gd name="T32" fmla="*/ 2 w 279"/>
                  <a:gd name="T33" fmla="*/ 1102 h 1143"/>
                  <a:gd name="T34" fmla="*/ 0 w 279"/>
                  <a:gd name="T35" fmla="*/ 1143 h 1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9"/>
                  <a:gd name="T55" fmla="*/ 0 h 1143"/>
                  <a:gd name="T56" fmla="*/ 279 w 279"/>
                  <a:gd name="T57" fmla="*/ 1143 h 11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9" h="1143">
                    <a:moveTo>
                      <a:pt x="0" y="1143"/>
                    </a:moveTo>
                    <a:lnTo>
                      <a:pt x="11" y="1118"/>
                    </a:lnTo>
                    <a:lnTo>
                      <a:pt x="34" y="1032"/>
                    </a:lnTo>
                    <a:lnTo>
                      <a:pt x="69" y="901"/>
                    </a:lnTo>
                    <a:lnTo>
                      <a:pt x="110" y="737"/>
                    </a:lnTo>
                    <a:lnTo>
                      <a:pt x="154" y="553"/>
                    </a:lnTo>
                    <a:lnTo>
                      <a:pt x="197" y="364"/>
                    </a:lnTo>
                    <a:lnTo>
                      <a:pt x="241" y="183"/>
                    </a:lnTo>
                    <a:lnTo>
                      <a:pt x="279" y="25"/>
                    </a:lnTo>
                    <a:lnTo>
                      <a:pt x="171" y="0"/>
                    </a:lnTo>
                    <a:lnTo>
                      <a:pt x="148" y="147"/>
                    </a:lnTo>
                    <a:lnTo>
                      <a:pt x="119" y="320"/>
                    </a:lnTo>
                    <a:lnTo>
                      <a:pt x="90" y="506"/>
                    </a:lnTo>
                    <a:lnTo>
                      <a:pt x="61" y="693"/>
                    </a:lnTo>
                    <a:lnTo>
                      <a:pt x="34" y="862"/>
                    </a:lnTo>
                    <a:lnTo>
                      <a:pt x="14" y="1004"/>
                    </a:lnTo>
                    <a:lnTo>
                      <a:pt x="2" y="1102"/>
                    </a:lnTo>
                    <a:lnTo>
                      <a:pt x="0" y="1143"/>
                    </a:lnTo>
                    <a:close/>
                  </a:path>
                </a:pathLst>
              </a:custGeom>
              <a:solidFill>
                <a:schemeClr val="tx2"/>
              </a:solidFill>
              <a:ln w="9525">
                <a:noFill/>
                <a:round/>
                <a:headEnd/>
                <a:tailEnd/>
              </a:ln>
            </p:spPr>
            <p:txBody>
              <a:bodyPr/>
              <a:lstStyle/>
              <a:p>
                <a:endParaRPr lang="zh-TW" altLang="en-US"/>
              </a:p>
            </p:txBody>
          </p:sp>
          <p:sp>
            <p:nvSpPr>
              <p:cNvPr id="284" name="Freeform 1059"/>
              <p:cNvSpPr>
                <a:spLocks/>
              </p:cNvSpPr>
              <p:nvPr/>
            </p:nvSpPr>
            <p:spPr bwMode="auto">
              <a:xfrm>
                <a:off x="3030" y="3211"/>
                <a:ext cx="375" cy="395"/>
              </a:xfrm>
              <a:custGeom>
                <a:avLst/>
                <a:gdLst>
                  <a:gd name="T0" fmla="*/ 148 w 375"/>
                  <a:gd name="T1" fmla="*/ 0 h 395"/>
                  <a:gd name="T2" fmla="*/ 131 w 375"/>
                  <a:gd name="T3" fmla="*/ 8 h 395"/>
                  <a:gd name="T4" fmla="*/ 113 w 375"/>
                  <a:gd name="T5" fmla="*/ 16 h 395"/>
                  <a:gd name="T6" fmla="*/ 96 w 375"/>
                  <a:gd name="T7" fmla="*/ 25 h 395"/>
                  <a:gd name="T8" fmla="*/ 78 w 375"/>
                  <a:gd name="T9" fmla="*/ 33 h 395"/>
                  <a:gd name="T10" fmla="*/ 61 w 375"/>
                  <a:gd name="T11" fmla="*/ 39 h 395"/>
                  <a:gd name="T12" fmla="*/ 40 w 375"/>
                  <a:gd name="T13" fmla="*/ 44 h 395"/>
                  <a:gd name="T14" fmla="*/ 20 w 375"/>
                  <a:gd name="T15" fmla="*/ 50 h 395"/>
                  <a:gd name="T16" fmla="*/ 0 w 375"/>
                  <a:gd name="T17" fmla="*/ 55 h 395"/>
                  <a:gd name="T18" fmla="*/ 247 w 375"/>
                  <a:gd name="T19" fmla="*/ 395 h 395"/>
                  <a:gd name="T20" fmla="*/ 375 w 375"/>
                  <a:gd name="T21" fmla="*/ 350 h 395"/>
                  <a:gd name="T22" fmla="*/ 148 w 375"/>
                  <a:gd name="T23" fmla="*/ 0 h 3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5"/>
                  <a:gd name="T37" fmla="*/ 0 h 395"/>
                  <a:gd name="T38" fmla="*/ 375 w 375"/>
                  <a:gd name="T39" fmla="*/ 395 h 3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5" h="395">
                    <a:moveTo>
                      <a:pt x="148" y="0"/>
                    </a:moveTo>
                    <a:lnTo>
                      <a:pt x="131" y="8"/>
                    </a:lnTo>
                    <a:lnTo>
                      <a:pt x="113" y="16"/>
                    </a:lnTo>
                    <a:lnTo>
                      <a:pt x="96" y="25"/>
                    </a:lnTo>
                    <a:lnTo>
                      <a:pt x="78" y="33"/>
                    </a:lnTo>
                    <a:lnTo>
                      <a:pt x="61" y="39"/>
                    </a:lnTo>
                    <a:lnTo>
                      <a:pt x="40" y="44"/>
                    </a:lnTo>
                    <a:lnTo>
                      <a:pt x="20" y="50"/>
                    </a:lnTo>
                    <a:lnTo>
                      <a:pt x="0" y="55"/>
                    </a:lnTo>
                    <a:lnTo>
                      <a:pt x="247" y="395"/>
                    </a:lnTo>
                    <a:lnTo>
                      <a:pt x="375" y="350"/>
                    </a:lnTo>
                    <a:lnTo>
                      <a:pt x="148" y="0"/>
                    </a:lnTo>
                    <a:close/>
                  </a:path>
                </a:pathLst>
              </a:custGeom>
              <a:solidFill>
                <a:schemeClr val="tx2"/>
              </a:solidFill>
              <a:ln w="9525">
                <a:noFill/>
                <a:round/>
                <a:headEnd/>
                <a:tailEnd/>
              </a:ln>
            </p:spPr>
            <p:txBody>
              <a:bodyPr/>
              <a:lstStyle/>
              <a:p>
                <a:endParaRPr lang="zh-TW" altLang="en-US"/>
              </a:p>
            </p:txBody>
          </p:sp>
          <p:sp>
            <p:nvSpPr>
              <p:cNvPr id="285" name="Freeform 1060"/>
              <p:cNvSpPr>
                <a:spLocks/>
              </p:cNvSpPr>
              <p:nvPr/>
            </p:nvSpPr>
            <p:spPr bwMode="auto">
              <a:xfrm>
                <a:off x="3277" y="3561"/>
                <a:ext cx="215" cy="348"/>
              </a:xfrm>
              <a:custGeom>
                <a:avLst/>
                <a:gdLst>
                  <a:gd name="T0" fmla="*/ 128 w 215"/>
                  <a:gd name="T1" fmla="*/ 0 h 348"/>
                  <a:gd name="T2" fmla="*/ 0 w 215"/>
                  <a:gd name="T3" fmla="*/ 45 h 348"/>
                  <a:gd name="T4" fmla="*/ 84 w 215"/>
                  <a:gd name="T5" fmla="*/ 159 h 348"/>
                  <a:gd name="T6" fmla="*/ 81 w 215"/>
                  <a:gd name="T7" fmla="*/ 170 h 348"/>
                  <a:gd name="T8" fmla="*/ 75 w 215"/>
                  <a:gd name="T9" fmla="*/ 203 h 348"/>
                  <a:gd name="T10" fmla="*/ 67 w 215"/>
                  <a:gd name="T11" fmla="*/ 256 h 348"/>
                  <a:gd name="T12" fmla="*/ 55 w 215"/>
                  <a:gd name="T13" fmla="*/ 323 h 348"/>
                  <a:gd name="T14" fmla="*/ 163 w 215"/>
                  <a:gd name="T15" fmla="*/ 348 h 348"/>
                  <a:gd name="T16" fmla="*/ 183 w 215"/>
                  <a:gd name="T17" fmla="*/ 259 h 348"/>
                  <a:gd name="T18" fmla="*/ 201 w 215"/>
                  <a:gd name="T19" fmla="*/ 189 h 348"/>
                  <a:gd name="T20" fmla="*/ 212 w 215"/>
                  <a:gd name="T21" fmla="*/ 148 h 348"/>
                  <a:gd name="T22" fmla="*/ 215 w 215"/>
                  <a:gd name="T23" fmla="*/ 131 h 348"/>
                  <a:gd name="T24" fmla="*/ 128 w 215"/>
                  <a:gd name="T25" fmla="*/ 0 h 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5"/>
                  <a:gd name="T40" fmla="*/ 0 h 348"/>
                  <a:gd name="T41" fmla="*/ 215 w 215"/>
                  <a:gd name="T42" fmla="*/ 348 h 3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5" h="348">
                    <a:moveTo>
                      <a:pt x="128" y="0"/>
                    </a:moveTo>
                    <a:lnTo>
                      <a:pt x="0" y="45"/>
                    </a:lnTo>
                    <a:lnTo>
                      <a:pt x="84" y="159"/>
                    </a:lnTo>
                    <a:lnTo>
                      <a:pt x="81" y="170"/>
                    </a:lnTo>
                    <a:lnTo>
                      <a:pt x="75" y="203"/>
                    </a:lnTo>
                    <a:lnTo>
                      <a:pt x="67" y="256"/>
                    </a:lnTo>
                    <a:lnTo>
                      <a:pt x="55" y="323"/>
                    </a:lnTo>
                    <a:lnTo>
                      <a:pt x="163" y="348"/>
                    </a:lnTo>
                    <a:lnTo>
                      <a:pt x="183" y="259"/>
                    </a:lnTo>
                    <a:lnTo>
                      <a:pt x="201" y="189"/>
                    </a:lnTo>
                    <a:lnTo>
                      <a:pt x="212" y="148"/>
                    </a:lnTo>
                    <a:lnTo>
                      <a:pt x="215" y="131"/>
                    </a:lnTo>
                    <a:lnTo>
                      <a:pt x="128" y="0"/>
                    </a:lnTo>
                    <a:close/>
                  </a:path>
                </a:pathLst>
              </a:custGeom>
              <a:solidFill>
                <a:schemeClr val="tx2"/>
              </a:solidFill>
              <a:ln w="9525">
                <a:noFill/>
                <a:round/>
                <a:headEnd/>
                <a:tailEnd/>
              </a:ln>
            </p:spPr>
            <p:txBody>
              <a:bodyPr/>
              <a:lstStyle/>
              <a:p>
                <a:endParaRPr lang="zh-TW" altLang="en-US"/>
              </a:p>
            </p:txBody>
          </p:sp>
          <p:sp>
            <p:nvSpPr>
              <p:cNvPr id="286" name="Freeform 1061"/>
              <p:cNvSpPr>
                <a:spLocks/>
              </p:cNvSpPr>
              <p:nvPr/>
            </p:nvSpPr>
            <p:spPr bwMode="auto">
              <a:xfrm>
                <a:off x="3097" y="4540"/>
                <a:ext cx="136" cy="87"/>
              </a:xfrm>
              <a:custGeom>
                <a:avLst/>
                <a:gdLst>
                  <a:gd name="T0" fmla="*/ 14 w 136"/>
                  <a:gd name="T1" fmla="*/ 87 h 87"/>
                  <a:gd name="T2" fmla="*/ 0 w 136"/>
                  <a:gd name="T3" fmla="*/ 0 h 87"/>
                  <a:gd name="T4" fmla="*/ 5 w 136"/>
                  <a:gd name="T5" fmla="*/ 0 h 87"/>
                  <a:gd name="T6" fmla="*/ 17 w 136"/>
                  <a:gd name="T7" fmla="*/ 0 h 87"/>
                  <a:gd name="T8" fmla="*/ 35 w 136"/>
                  <a:gd name="T9" fmla="*/ 0 h 87"/>
                  <a:gd name="T10" fmla="*/ 55 w 136"/>
                  <a:gd name="T11" fmla="*/ 3 h 87"/>
                  <a:gd name="T12" fmla="*/ 78 w 136"/>
                  <a:gd name="T13" fmla="*/ 12 h 87"/>
                  <a:gd name="T14" fmla="*/ 101 w 136"/>
                  <a:gd name="T15" fmla="*/ 28 h 87"/>
                  <a:gd name="T16" fmla="*/ 122 w 136"/>
                  <a:gd name="T17" fmla="*/ 50 h 87"/>
                  <a:gd name="T18" fmla="*/ 136 w 136"/>
                  <a:gd name="T19" fmla="*/ 81 h 87"/>
                  <a:gd name="T20" fmla="*/ 14 w 136"/>
                  <a:gd name="T21" fmla="*/ 87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87"/>
                  <a:gd name="T35" fmla="*/ 136 w 136"/>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87">
                    <a:moveTo>
                      <a:pt x="14" y="87"/>
                    </a:moveTo>
                    <a:lnTo>
                      <a:pt x="0" y="0"/>
                    </a:lnTo>
                    <a:lnTo>
                      <a:pt x="5" y="0"/>
                    </a:lnTo>
                    <a:lnTo>
                      <a:pt x="17" y="0"/>
                    </a:lnTo>
                    <a:lnTo>
                      <a:pt x="35" y="0"/>
                    </a:lnTo>
                    <a:lnTo>
                      <a:pt x="55" y="3"/>
                    </a:lnTo>
                    <a:lnTo>
                      <a:pt x="78" y="12"/>
                    </a:lnTo>
                    <a:lnTo>
                      <a:pt x="101" y="28"/>
                    </a:lnTo>
                    <a:lnTo>
                      <a:pt x="122" y="50"/>
                    </a:lnTo>
                    <a:lnTo>
                      <a:pt x="136" y="81"/>
                    </a:lnTo>
                    <a:lnTo>
                      <a:pt x="14" y="87"/>
                    </a:lnTo>
                    <a:close/>
                  </a:path>
                </a:pathLst>
              </a:custGeom>
              <a:solidFill>
                <a:srgbClr val="004F8E"/>
              </a:solidFill>
              <a:ln w="9525">
                <a:noFill/>
                <a:round/>
                <a:headEnd/>
                <a:tailEnd/>
              </a:ln>
            </p:spPr>
            <p:txBody>
              <a:bodyPr/>
              <a:lstStyle/>
              <a:p>
                <a:endParaRPr lang="zh-TW" altLang="en-US"/>
              </a:p>
            </p:txBody>
          </p:sp>
          <p:sp>
            <p:nvSpPr>
              <p:cNvPr id="287" name="Freeform 1062"/>
              <p:cNvSpPr>
                <a:spLocks/>
              </p:cNvSpPr>
              <p:nvPr/>
            </p:nvSpPr>
            <p:spPr bwMode="auto">
              <a:xfrm>
                <a:off x="3268" y="4532"/>
                <a:ext cx="137" cy="92"/>
              </a:xfrm>
              <a:custGeom>
                <a:avLst/>
                <a:gdLst>
                  <a:gd name="T0" fmla="*/ 111 w 137"/>
                  <a:gd name="T1" fmla="*/ 92 h 92"/>
                  <a:gd name="T2" fmla="*/ 137 w 137"/>
                  <a:gd name="T3" fmla="*/ 0 h 92"/>
                  <a:gd name="T4" fmla="*/ 134 w 137"/>
                  <a:gd name="T5" fmla="*/ 0 h 92"/>
                  <a:gd name="T6" fmla="*/ 122 w 137"/>
                  <a:gd name="T7" fmla="*/ 0 h 92"/>
                  <a:gd name="T8" fmla="*/ 105 w 137"/>
                  <a:gd name="T9" fmla="*/ 3 h 92"/>
                  <a:gd name="T10" fmla="*/ 87 w 137"/>
                  <a:gd name="T11" fmla="*/ 8 h 92"/>
                  <a:gd name="T12" fmla="*/ 64 w 137"/>
                  <a:gd name="T13" fmla="*/ 17 h 92"/>
                  <a:gd name="T14" fmla="*/ 41 w 137"/>
                  <a:gd name="T15" fmla="*/ 31 h 92"/>
                  <a:gd name="T16" fmla="*/ 21 w 137"/>
                  <a:gd name="T17" fmla="*/ 50 h 92"/>
                  <a:gd name="T18" fmla="*/ 0 w 137"/>
                  <a:gd name="T19" fmla="*/ 78 h 92"/>
                  <a:gd name="T20" fmla="*/ 111 w 137"/>
                  <a:gd name="T21" fmla="*/ 92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92"/>
                  <a:gd name="T35" fmla="*/ 137 w 137"/>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92">
                    <a:moveTo>
                      <a:pt x="111" y="92"/>
                    </a:moveTo>
                    <a:lnTo>
                      <a:pt x="137" y="0"/>
                    </a:lnTo>
                    <a:lnTo>
                      <a:pt x="134" y="0"/>
                    </a:lnTo>
                    <a:lnTo>
                      <a:pt x="122" y="0"/>
                    </a:lnTo>
                    <a:lnTo>
                      <a:pt x="105" y="3"/>
                    </a:lnTo>
                    <a:lnTo>
                      <a:pt x="87" y="8"/>
                    </a:lnTo>
                    <a:lnTo>
                      <a:pt x="64" y="17"/>
                    </a:lnTo>
                    <a:lnTo>
                      <a:pt x="41" y="31"/>
                    </a:lnTo>
                    <a:lnTo>
                      <a:pt x="21" y="50"/>
                    </a:lnTo>
                    <a:lnTo>
                      <a:pt x="0" y="78"/>
                    </a:lnTo>
                    <a:lnTo>
                      <a:pt x="111" y="92"/>
                    </a:lnTo>
                    <a:close/>
                  </a:path>
                </a:pathLst>
              </a:custGeom>
              <a:solidFill>
                <a:srgbClr val="004F8E"/>
              </a:solidFill>
              <a:ln w="9525">
                <a:noFill/>
                <a:round/>
                <a:headEnd/>
                <a:tailEnd/>
              </a:ln>
            </p:spPr>
            <p:txBody>
              <a:bodyPr/>
              <a:lstStyle/>
              <a:p>
                <a:endParaRPr lang="zh-TW" altLang="en-US"/>
              </a:p>
            </p:txBody>
          </p:sp>
          <p:sp>
            <p:nvSpPr>
              <p:cNvPr id="288" name="Freeform 1063"/>
              <p:cNvSpPr>
                <a:spLocks/>
              </p:cNvSpPr>
              <p:nvPr/>
            </p:nvSpPr>
            <p:spPr bwMode="auto">
              <a:xfrm>
                <a:off x="3024" y="4596"/>
                <a:ext cx="648" cy="565"/>
              </a:xfrm>
              <a:custGeom>
                <a:avLst/>
                <a:gdLst>
                  <a:gd name="T0" fmla="*/ 622 w 648"/>
                  <a:gd name="T1" fmla="*/ 476 h 565"/>
                  <a:gd name="T2" fmla="*/ 613 w 648"/>
                  <a:gd name="T3" fmla="*/ 470 h 565"/>
                  <a:gd name="T4" fmla="*/ 590 w 648"/>
                  <a:gd name="T5" fmla="*/ 459 h 565"/>
                  <a:gd name="T6" fmla="*/ 555 w 648"/>
                  <a:gd name="T7" fmla="*/ 442 h 565"/>
                  <a:gd name="T8" fmla="*/ 515 w 648"/>
                  <a:gd name="T9" fmla="*/ 420 h 565"/>
                  <a:gd name="T10" fmla="*/ 468 w 648"/>
                  <a:gd name="T11" fmla="*/ 395 h 565"/>
                  <a:gd name="T12" fmla="*/ 419 w 648"/>
                  <a:gd name="T13" fmla="*/ 367 h 565"/>
                  <a:gd name="T14" fmla="*/ 375 w 648"/>
                  <a:gd name="T15" fmla="*/ 342 h 565"/>
                  <a:gd name="T16" fmla="*/ 334 w 648"/>
                  <a:gd name="T17" fmla="*/ 317 h 565"/>
                  <a:gd name="T18" fmla="*/ 308 w 648"/>
                  <a:gd name="T19" fmla="*/ 287 h 565"/>
                  <a:gd name="T20" fmla="*/ 299 w 648"/>
                  <a:gd name="T21" fmla="*/ 242 h 565"/>
                  <a:gd name="T22" fmla="*/ 308 w 648"/>
                  <a:gd name="T23" fmla="*/ 189 h 565"/>
                  <a:gd name="T24" fmla="*/ 323 w 648"/>
                  <a:gd name="T25" fmla="*/ 136 h 565"/>
                  <a:gd name="T26" fmla="*/ 343 w 648"/>
                  <a:gd name="T27" fmla="*/ 84 h 565"/>
                  <a:gd name="T28" fmla="*/ 363 w 648"/>
                  <a:gd name="T29" fmla="*/ 42 h 565"/>
                  <a:gd name="T30" fmla="*/ 381 w 648"/>
                  <a:gd name="T31" fmla="*/ 11 h 565"/>
                  <a:gd name="T32" fmla="*/ 387 w 648"/>
                  <a:gd name="T33" fmla="*/ 0 h 565"/>
                  <a:gd name="T34" fmla="*/ 78 w 648"/>
                  <a:gd name="T35" fmla="*/ 14 h 565"/>
                  <a:gd name="T36" fmla="*/ 17 w 648"/>
                  <a:gd name="T37" fmla="*/ 334 h 565"/>
                  <a:gd name="T38" fmla="*/ 9 w 648"/>
                  <a:gd name="T39" fmla="*/ 384 h 565"/>
                  <a:gd name="T40" fmla="*/ 3 w 648"/>
                  <a:gd name="T41" fmla="*/ 409 h 565"/>
                  <a:gd name="T42" fmla="*/ 0 w 648"/>
                  <a:gd name="T43" fmla="*/ 431 h 565"/>
                  <a:gd name="T44" fmla="*/ 6 w 648"/>
                  <a:gd name="T45" fmla="*/ 456 h 565"/>
                  <a:gd name="T46" fmla="*/ 14 w 648"/>
                  <a:gd name="T47" fmla="*/ 481 h 565"/>
                  <a:gd name="T48" fmla="*/ 20 w 648"/>
                  <a:gd name="T49" fmla="*/ 487 h 565"/>
                  <a:gd name="T50" fmla="*/ 32 w 648"/>
                  <a:gd name="T51" fmla="*/ 504 h 565"/>
                  <a:gd name="T52" fmla="*/ 55 w 648"/>
                  <a:gd name="T53" fmla="*/ 518 h 565"/>
                  <a:gd name="T54" fmla="*/ 84 w 648"/>
                  <a:gd name="T55" fmla="*/ 526 h 565"/>
                  <a:gd name="T56" fmla="*/ 96 w 648"/>
                  <a:gd name="T57" fmla="*/ 529 h 565"/>
                  <a:gd name="T58" fmla="*/ 116 w 648"/>
                  <a:gd name="T59" fmla="*/ 529 h 565"/>
                  <a:gd name="T60" fmla="*/ 139 w 648"/>
                  <a:gd name="T61" fmla="*/ 531 h 565"/>
                  <a:gd name="T62" fmla="*/ 169 w 648"/>
                  <a:gd name="T63" fmla="*/ 534 h 565"/>
                  <a:gd name="T64" fmla="*/ 203 w 648"/>
                  <a:gd name="T65" fmla="*/ 540 h 565"/>
                  <a:gd name="T66" fmla="*/ 241 w 648"/>
                  <a:gd name="T67" fmla="*/ 543 h 565"/>
                  <a:gd name="T68" fmla="*/ 279 w 648"/>
                  <a:gd name="T69" fmla="*/ 545 h 565"/>
                  <a:gd name="T70" fmla="*/ 323 w 648"/>
                  <a:gd name="T71" fmla="*/ 548 h 565"/>
                  <a:gd name="T72" fmla="*/ 363 w 648"/>
                  <a:gd name="T73" fmla="*/ 554 h 565"/>
                  <a:gd name="T74" fmla="*/ 407 w 648"/>
                  <a:gd name="T75" fmla="*/ 556 h 565"/>
                  <a:gd name="T76" fmla="*/ 451 w 648"/>
                  <a:gd name="T77" fmla="*/ 559 h 565"/>
                  <a:gd name="T78" fmla="*/ 491 w 648"/>
                  <a:gd name="T79" fmla="*/ 562 h 565"/>
                  <a:gd name="T80" fmla="*/ 532 w 648"/>
                  <a:gd name="T81" fmla="*/ 565 h 565"/>
                  <a:gd name="T82" fmla="*/ 570 w 648"/>
                  <a:gd name="T83" fmla="*/ 565 h 565"/>
                  <a:gd name="T84" fmla="*/ 602 w 648"/>
                  <a:gd name="T85" fmla="*/ 565 h 565"/>
                  <a:gd name="T86" fmla="*/ 631 w 648"/>
                  <a:gd name="T87" fmla="*/ 565 h 565"/>
                  <a:gd name="T88" fmla="*/ 637 w 648"/>
                  <a:gd name="T89" fmla="*/ 556 h 565"/>
                  <a:gd name="T90" fmla="*/ 648 w 648"/>
                  <a:gd name="T91" fmla="*/ 534 h 565"/>
                  <a:gd name="T92" fmla="*/ 648 w 648"/>
                  <a:gd name="T93" fmla="*/ 506 h 565"/>
                  <a:gd name="T94" fmla="*/ 622 w 648"/>
                  <a:gd name="T95" fmla="*/ 476 h 5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8"/>
                  <a:gd name="T145" fmla="*/ 0 h 565"/>
                  <a:gd name="T146" fmla="*/ 648 w 648"/>
                  <a:gd name="T147" fmla="*/ 565 h 5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8" h="565">
                    <a:moveTo>
                      <a:pt x="622" y="476"/>
                    </a:moveTo>
                    <a:lnTo>
                      <a:pt x="613" y="470"/>
                    </a:lnTo>
                    <a:lnTo>
                      <a:pt x="590" y="459"/>
                    </a:lnTo>
                    <a:lnTo>
                      <a:pt x="555" y="442"/>
                    </a:lnTo>
                    <a:lnTo>
                      <a:pt x="515" y="420"/>
                    </a:lnTo>
                    <a:lnTo>
                      <a:pt x="468" y="395"/>
                    </a:lnTo>
                    <a:lnTo>
                      <a:pt x="419" y="367"/>
                    </a:lnTo>
                    <a:lnTo>
                      <a:pt x="375" y="342"/>
                    </a:lnTo>
                    <a:lnTo>
                      <a:pt x="334" y="317"/>
                    </a:lnTo>
                    <a:lnTo>
                      <a:pt x="308" y="287"/>
                    </a:lnTo>
                    <a:lnTo>
                      <a:pt x="299" y="242"/>
                    </a:lnTo>
                    <a:lnTo>
                      <a:pt x="308" y="189"/>
                    </a:lnTo>
                    <a:lnTo>
                      <a:pt x="323" y="136"/>
                    </a:lnTo>
                    <a:lnTo>
                      <a:pt x="343" y="84"/>
                    </a:lnTo>
                    <a:lnTo>
                      <a:pt x="363" y="42"/>
                    </a:lnTo>
                    <a:lnTo>
                      <a:pt x="381" y="11"/>
                    </a:lnTo>
                    <a:lnTo>
                      <a:pt x="387" y="0"/>
                    </a:lnTo>
                    <a:lnTo>
                      <a:pt x="78" y="14"/>
                    </a:lnTo>
                    <a:lnTo>
                      <a:pt x="17" y="334"/>
                    </a:lnTo>
                    <a:lnTo>
                      <a:pt x="9" y="384"/>
                    </a:lnTo>
                    <a:lnTo>
                      <a:pt x="3" y="409"/>
                    </a:lnTo>
                    <a:lnTo>
                      <a:pt x="0" y="431"/>
                    </a:lnTo>
                    <a:lnTo>
                      <a:pt x="6" y="456"/>
                    </a:lnTo>
                    <a:lnTo>
                      <a:pt x="14" y="481"/>
                    </a:lnTo>
                    <a:lnTo>
                      <a:pt x="20" y="487"/>
                    </a:lnTo>
                    <a:lnTo>
                      <a:pt x="32" y="504"/>
                    </a:lnTo>
                    <a:lnTo>
                      <a:pt x="55" y="518"/>
                    </a:lnTo>
                    <a:lnTo>
                      <a:pt x="84" y="526"/>
                    </a:lnTo>
                    <a:lnTo>
                      <a:pt x="96" y="529"/>
                    </a:lnTo>
                    <a:lnTo>
                      <a:pt x="116" y="529"/>
                    </a:lnTo>
                    <a:lnTo>
                      <a:pt x="139" y="531"/>
                    </a:lnTo>
                    <a:lnTo>
                      <a:pt x="169" y="534"/>
                    </a:lnTo>
                    <a:lnTo>
                      <a:pt x="203" y="540"/>
                    </a:lnTo>
                    <a:lnTo>
                      <a:pt x="241" y="543"/>
                    </a:lnTo>
                    <a:lnTo>
                      <a:pt x="279" y="545"/>
                    </a:lnTo>
                    <a:lnTo>
                      <a:pt x="323" y="548"/>
                    </a:lnTo>
                    <a:lnTo>
                      <a:pt x="363" y="554"/>
                    </a:lnTo>
                    <a:lnTo>
                      <a:pt x="407" y="556"/>
                    </a:lnTo>
                    <a:lnTo>
                      <a:pt x="451" y="559"/>
                    </a:lnTo>
                    <a:lnTo>
                      <a:pt x="491" y="562"/>
                    </a:lnTo>
                    <a:lnTo>
                      <a:pt x="532" y="565"/>
                    </a:lnTo>
                    <a:lnTo>
                      <a:pt x="570" y="565"/>
                    </a:lnTo>
                    <a:lnTo>
                      <a:pt x="602" y="565"/>
                    </a:lnTo>
                    <a:lnTo>
                      <a:pt x="631" y="565"/>
                    </a:lnTo>
                    <a:lnTo>
                      <a:pt x="637" y="556"/>
                    </a:lnTo>
                    <a:lnTo>
                      <a:pt x="648" y="534"/>
                    </a:lnTo>
                    <a:lnTo>
                      <a:pt x="648" y="506"/>
                    </a:lnTo>
                    <a:lnTo>
                      <a:pt x="622" y="476"/>
                    </a:lnTo>
                    <a:close/>
                  </a:path>
                </a:pathLst>
              </a:custGeom>
              <a:solidFill>
                <a:srgbClr val="000000"/>
              </a:solidFill>
              <a:ln w="9525">
                <a:noFill/>
                <a:round/>
                <a:headEnd/>
                <a:tailEnd/>
              </a:ln>
            </p:spPr>
            <p:txBody>
              <a:bodyPr/>
              <a:lstStyle/>
              <a:p>
                <a:endParaRPr lang="zh-TW" altLang="en-US"/>
              </a:p>
            </p:txBody>
          </p:sp>
          <p:sp>
            <p:nvSpPr>
              <p:cNvPr id="289" name="Freeform 1064"/>
              <p:cNvSpPr>
                <a:spLocks/>
              </p:cNvSpPr>
              <p:nvPr/>
            </p:nvSpPr>
            <p:spPr bwMode="auto">
              <a:xfrm>
                <a:off x="3978" y="4309"/>
                <a:ext cx="151" cy="92"/>
              </a:xfrm>
              <a:custGeom>
                <a:avLst/>
                <a:gdLst>
                  <a:gd name="T0" fmla="*/ 35 w 151"/>
                  <a:gd name="T1" fmla="*/ 92 h 92"/>
                  <a:gd name="T2" fmla="*/ 0 w 151"/>
                  <a:gd name="T3" fmla="*/ 12 h 92"/>
                  <a:gd name="T4" fmla="*/ 3 w 151"/>
                  <a:gd name="T5" fmla="*/ 9 h 92"/>
                  <a:gd name="T6" fmla="*/ 14 w 151"/>
                  <a:gd name="T7" fmla="*/ 6 h 92"/>
                  <a:gd name="T8" fmla="*/ 32 w 151"/>
                  <a:gd name="T9" fmla="*/ 3 h 92"/>
                  <a:gd name="T10" fmla="*/ 55 w 151"/>
                  <a:gd name="T11" fmla="*/ 0 h 92"/>
                  <a:gd name="T12" fmla="*/ 78 w 151"/>
                  <a:gd name="T13" fmla="*/ 3 h 92"/>
                  <a:gd name="T14" fmla="*/ 101 w 151"/>
                  <a:gd name="T15" fmla="*/ 12 h 92"/>
                  <a:gd name="T16" fmla="*/ 128 w 151"/>
                  <a:gd name="T17" fmla="*/ 28 h 92"/>
                  <a:gd name="T18" fmla="*/ 151 w 151"/>
                  <a:gd name="T19" fmla="*/ 56 h 92"/>
                  <a:gd name="T20" fmla="*/ 35 w 151"/>
                  <a:gd name="T21" fmla="*/ 92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92"/>
                  <a:gd name="T35" fmla="*/ 151 w 151"/>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92">
                    <a:moveTo>
                      <a:pt x="35" y="92"/>
                    </a:moveTo>
                    <a:lnTo>
                      <a:pt x="0" y="12"/>
                    </a:lnTo>
                    <a:lnTo>
                      <a:pt x="3" y="9"/>
                    </a:lnTo>
                    <a:lnTo>
                      <a:pt x="14" y="6"/>
                    </a:lnTo>
                    <a:lnTo>
                      <a:pt x="32" y="3"/>
                    </a:lnTo>
                    <a:lnTo>
                      <a:pt x="55" y="0"/>
                    </a:lnTo>
                    <a:lnTo>
                      <a:pt x="78" y="3"/>
                    </a:lnTo>
                    <a:lnTo>
                      <a:pt x="101" y="12"/>
                    </a:lnTo>
                    <a:lnTo>
                      <a:pt x="128" y="28"/>
                    </a:lnTo>
                    <a:lnTo>
                      <a:pt x="151" y="56"/>
                    </a:lnTo>
                    <a:lnTo>
                      <a:pt x="35" y="92"/>
                    </a:lnTo>
                    <a:close/>
                  </a:path>
                </a:pathLst>
              </a:custGeom>
              <a:solidFill>
                <a:srgbClr val="004F8E"/>
              </a:solidFill>
              <a:ln w="9525">
                <a:noFill/>
                <a:round/>
                <a:headEnd/>
                <a:tailEnd/>
              </a:ln>
            </p:spPr>
            <p:txBody>
              <a:bodyPr/>
              <a:lstStyle/>
              <a:p>
                <a:endParaRPr lang="zh-TW" altLang="en-US"/>
              </a:p>
            </p:txBody>
          </p:sp>
          <p:sp>
            <p:nvSpPr>
              <p:cNvPr id="290" name="Freeform 1065"/>
              <p:cNvSpPr>
                <a:spLocks/>
              </p:cNvSpPr>
              <p:nvPr/>
            </p:nvSpPr>
            <p:spPr bwMode="auto">
              <a:xfrm>
                <a:off x="4161" y="4240"/>
                <a:ext cx="113" cy="108"/>
              </a:xfrm>
              <a:custGeom>
                <a:avLst/>
                <a:gdLst>
                  <a:gd name="T0" fmla="*/ 110 w 113"/>
                  <a:gd name="T1" fmla="*/ 95 h 108"/>
                  <a:gd name="T2" fmla="*/ 113 w 113"/>
                  <a:gd name="T3" fmla="*/ 0 h 108"/>
                  <a:gd name="T4" fmla="*/ 110 w 113"/>
                  <a:gd name="T5" fmla="*/ 0 h 108"/>
                  <a:gd name="T6" fmla="*/ 99 w 113"/>
                  <a:gd name="T7" fmla="*/ 3 h 108"/>
                  <a:gd name="T8" fmla="*/ 84 w 113"/>
                  <a:gd name="T9" fmla="*/ 11 h 108"/>
                  <a:gd name="T10" fmla="*/ 67 w 113"/>
                  <a:gd name="T11" fmla="*/ 19 h 108"/>
                  <a:gd name="T12" fmla="*/ 46 w 113"/>
                  <a:gd name="T13" fmla="*/ 33 h 108"/>
                  <a:gd name="T14" fmla="*/ 29 w 113"/>
                  <a:gd name="T15" fmla="*/ 53 h 108"/>
                  <a:gd name="T16" fmla="*/ 11 w 113"/>
                  <a:gd name="T17" fmla="*/ 78 h 108"/>
                  <a:gd name="T18" fmla="*/ 0 w 113"/>
                  <a:gd name="T19" fmla="*/ 108 h 108"/>
                  <a:gd name="T20" fmla="*/ 110 w 113"/>
                  <a:gd name="T21" fmla="*/ 95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108"/>
                  <a:gd name="T35" fmla="*/ 113 w 113"/>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108">
                    <a:moveTo>
                      <a:pt x="110" y="95"/>
                    </a:moveTo>
                    <a:lnTo>
                      <a:pt x="113" y="0"/>
                    </a:lnTo>
                    <a:lnTo>
                      <a:pt x="110" y="0"/>
                    </a:lnTo>
                    <a:lnTo>
                      <a:pt x="99" y="3"/>
                    </a:lnTo>
                    <a:lnTo>
                      <a:pt x="84" y="11"/>
                    </a:lnTo>
                    <a:lnTo>
                      <a:pt x="67" y="19"/>
                    </a:lnTo>
                    <a:lnTo>
                      <a:pt x="46" y="33"/>
                    </a:lnTo>
                    <a:lnTo>
                      <a:pt x="29" y="53"/>
                    </a:lnTo>
                    <a:lnTo>
                      <a:pt x="11" y="78"/>
                    </a:lnTo>
                    <a:lnTo>
                      <a:pt x="0" y="108"/>
                    </a:lnTo>
                    <a:lnTo>
                      <a:pt x="110" y="95"/>
                    </a:lnTo>
                    <a:close/>
                  </a:path>
                </a:pathLst>
              </a:custGeom>
              <a:solidFill>
                <a:srgbClr val="004F8E"/>
              </a:solidFill>
              <a:ln w="9525">
                <a:noFill/>
                <a:round/>
                <a:headEnd/>
                <a:tailEnd/>
              </a:ln>
            </p:spPr>
            <p:txBody>
              <a:bodyPr/>
              <a:lstStyle/>
              <a:p>
                <a:endParaRPr lang="zh-TW" altLang="en-US"/>
              </a:p>
            </p:txBody>
          </p:sp>
          <p:sp>
            <p:nvSpPr>
              <p:cNvPr id="291" name="Freeform 1066"/>
              <p:cNvSpPr>
                <a:spLocks/>
              </p:cNvSpPr>
              <p:nvPr/>
            </p:nvSpPr>
            <p:spPr bwMode="auto">
              <a:xfrm>
                <a:off x="3998" y="4301"/>
                <a:ext cx="686" cy="582"/>
              </a:xfrm>
              <a:custGeom>
                <a:avLst/>
                <a:gdLst>
                  <a:gd name="T0" fmla="*/ 645 w 686"/>
                  <a:gd name="T1" fmla="*/ 409 h 582"/>
                  <a:gd name="T2" fmla="*/ 637 w 686"/>
                  <a:gd name="T3" fmla="*/ 406 h 582"/>
                  <a:gd name="T4" fmla="*/ 611 w 686"/>
                  <a:gd name="T5" fmla="*/ 401 h 582"/>
                  <a:gd name="T6" fmla="*/ 573 w 686"/>
                  <a:gd name="T7" fmla="*/ 392 h 582"/>
                  <a:gd name="T8" fmla="*/ 526 w 686"/>
                  <a:gd name="T9" fmla="*/ 379 h 582"/>
                  <a:gd name="T10" fmla="*/ 477 w 686"/>
                  <a:gd name="T11" fmla="*/ 365 h 582"/>
                  <a:gd name="T12" fmla="*/ 422 w 686"/>
                  <a:gd name="T13" fmla="*/ 351 h 582"/>
                  <a:gd name="T14" fmla="*/ 372 w 686"/>
                  <a:gd name="T15" fmla="*/ 334 h 582"/>
                  <a:gd name="T16" fmla="*/ 326 w 686"/>
                  <a:gd name="T17" fmla="*/ 320 h 582"/>
                  <a:gd name="T18" fmla="*/ 294 w 686"/>
                  <a:gd name="T19" fmla="*/ 295 h 582"/>
                  <a:gd name="T20" fmla="*/ 276 w 686"/>
                  <a:gd name="T21" fmla="*/ 256 h 582"/>
                  <a:gd name="T22" fmla="*/ 267 w 686"/>
                  <a:gd name="T23" fmla="*/ 203 h 582"/>
                  <a:gd name="T24" fmla="*/ 270 w 686"/>
                  <a:gd name="T25" fmla="*/ 148 h 582"/>
                  <a:gd name="T26" fmla="*/ 279 w 686"/>
                  <a:gd name="T27" fmla="*/ 92 h 582"/>
                  <a:gd name="T28" fmla="*/ 288 w 686"/>
                  <a:gd name="T29" fmla="*/ 45 h 582"/>
                  <a:gd name="T30" fmla="*/ 297 w 686"/>
                  <a:gd name="T31" fmla="*/ 11 h 582"/>
                  <a:gd name="T32" fmla="*/ 299 w 686"/>
                  <a:gd name="T33" fmla="*/ 0 h 582"/>
                  <a:gd name="T34" fmla="*/ 0 w 686"/>
                  <a:gd name="T35" fmla="*/ 84 h 582"/>
                  <a:gd name="T36" fmla="*/ 23 w 686"/>
                  <a:gd name="T37" fmla="*/ 409 h 582"/>
                  <a:gd name="T38" fmla="*/ 26 w 686"/>
                  <a:gd name="T39" fmla="*/ 459 h 582"/>
                  <a:gd name="T40" fmla="*/ 26 w 686"/>
                  <a:gd name="T41" fmla="*/ 484 h 582"/>
                  <a:gd name="T42" fmla="*/ 32 w 686"/>
                  <a:gd name="T43" fmla="*/ 509 h 582"/>
                  <a:gd name="T44" fmla="*/ 41 w 686"/>
                  <a:gd name="T45" fmla="*/ 532 h 582"/>
                  <a:gd name="T46" fmla="*/ 58 w 686"/>
                  <a:gd name="T47" fmla="*/ 554 h 582"/>
                  <a:gd name="T48" fmla="*/ 64 w 686"/>
                  <a:gd name="T49" fmla="*/ 559 h 582"/>
                  <a:gd name="T50" fmla="*/ 78 w 686"/>
                  <a:gd name="T51" fmla="*/ 570 h 582"/>
                  <a:gd name="T52" fmla="*/ 105 w 686"/>
                  <a:gd name="T53" fmla="*/ 579 h 582"/>
                  <a:gd name="T54" fmla="*/ 134 w 686"/>
                  <a:gd name="T55" fmla="*/ 582 h 582"/>
                  <a:gd name="T56" fmla="*/ 145 w 686"/>
                  <a:gd name="T57" fmla="*/ 579 h 582"/>
                  <a:gd name="T58" fmla="*/ 166 w 686"/>
                  <a:gd name="T59" fmla="*/ 576 h 582"/>
                  <a:gd name="T60" fmla="*/ 189 w 686"/>
                  <a:gd name="T61" fmla="*/ 573 h 582"/>
                  <a:gd name="T62" fmla="*/ 221 w 686"/>
                  <a:gd name="T63" fmla="*/ 570 h 582"/>
                  <a:gd name="T64" fmla="*/ 253 w 686"/>
                  <a:gd name="T65" fmla="*/ 565 h 582"/>
                  <a:gd name="T66" fmla="*/ 291 w 686"/>
                  <a:gd name="T67" fmla="*/ 559 h 582"/>
                  <a:gd name="T68" fmla="*/ 331 w 686"/>
                  <a:gd name="T69" fmla="*/ 554 h 582"/>
                  <a:gd name="T70" fmla="*/ 372 w 686"/>
                  <a:gd name="T71" fmla="*/ 548 h 582"/>
                  <a:gd name="T72" fmla="*/ 413 w 686"/>
                  <a:gd name="T73" fmla="*/ 543 h 582"/>
                  <a:gd name="T74" fmla="*/ 456 w 686"/>
                  <a:gd name="T75" fmla="*/ 534 h 582"/>
                  <a:gd name="T76" fmla="*/ 497 w 686"/>
                  <a:gd name="T77" fmla="*/ 529 h 582"/>
                  <a:gd name="T78" fmla="*/ 541 w 686"/>
                  <a:gd name="T79" fmla="*/ 520 h 582"/>
                  <a:gd name="T80" fmla="*/ 579 w 686"/>
                  <a:gd name="T81" fmla="*/ 515 h 582"/>
                  <a:gd name="T82" fmla="*/ 613 w 686"/>
                  <a:gd name="T83" fmla="*/ 506 h 582"/>
                  <a:gd name="T84" fmla="*/ 645 w 686"/>
                  <a:gd name="T85" fmla="*/ 501 h 582"/>
                  <a:gd name="T86" fmla="*/ 675 w 686"/>
                  <a:gd name="T87" fmla="*/ 493 h 582"/>
                  <a:gd name="T88" fmla="*/ 680 w 686"/>
                  <a:gd name="T89" fmla="*/ 481 h 582"/>
                  <a:gd name="T90" fmla="*/ 686 w 686"/>
                  <a:gd name="T91" fmla="*/ 459 h 582"/>
                  <a:gd name="T92" fmla="*/ 680 w 686"/>
                  <a:gd name="T93" fmla="*/ 431 h 582"/>
                  <a:gd name="T94" fmla="*/ 645 w 686"/>
                  <a:gd name="T95" fmla="*/ 409 h 5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6"/>
                  <a:gd name="T145" fmla="*/ 0 h 582"/>
                  <a:gd name="T146" fmla="*/ 686 w 686"/>
                  <a:gd name="T147" fmla="*/ 582 h 5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6" h="582">
                    <a:moveTo>
                      <a:pt x="645" y="409"/>
                    </a:moveTo>
                    <a:lnTo>
                      <a:pt x="637" y="406"/>
                    </a:lnTo>
                    <a:lnTo>
                      <a:pt x="611" y="401"/>
                    </a:lnTo>
                    <a:lnTo>
                      <a:pt x="573" y="392"/>
                    </a:lnTo>
                    <a:lnTo>
                      <a:pt x="526" y="379"/>
                    </a:lnTo>
                    <a:lnTo>
                      <a:pt x="477" y="365"/>
                    </a:lnTo>
                    <a:lnTo>
                      <a:pt x="422" y="351"/>
                    </a:lnTo>
                    <a:lnTo>
                      <a:pt x="372" y="334"/>
                    </a:lnTo>
                    <a:lnTo>
                      <a:pt x="326" y="320"/>
                    </a:lnTo>
                    <a:lnTo>
                      <a:pt x="294" y="295"/>
                    </a:lnTo>
                    <a:lnTo>
                      <a:pt x="276" y="256"/>
                    </a:lnTo>
                    <a:lnTo>
                      <a:pt x="267" y="203"/>
                    </a:lnTo>
                    <a:lnTo>
                      <a:pt x="270" y="148"/>
                    </a:lnTo>
                    <a:lnTo>
                      <a:pt x="279" y="92"/>
                    </a:lnTo>
                    <a:lnTo>
                      <a:pt x="288" y="45"/>
                    </a:lnTo>
                    <a:lnTo>
                      <a:pt x="297" y="11"/>
                    </a:lnTo>
                    <a:lnTo>
                      <a:pt x="299" y="0"/>
                    </a:lnTo>
                    <a:lnTo>
                      <a:pt x="0" y="84"/>
                    </a:lnTo>
                    <a:lnTo>
                      <a:pt x="23" y="409"/>
                    </a:lnTo>
                    <a:lnTo>
                      <a:pt x="26" y="459"/>
                    </a:lnTo>
                    <a:lnTo>
                      <a:pt x="26" y="484"/>
                    </a:lnTo>
                    <a:lnTo>
                      <a:pt x="32" y="509"/>
                    </a:lnTo>
                    <a:lnTo>
                      <a:pt x="41" y="532"/>
                    </a:lnTo>
                    <a:lnTo>
                      <a:pt x="58" y="554"/>
                    </a:lnTo>
                    <a:lnTo>
                      <a:pt x="64" y="559"/>
                    </a:lnTo>
                    <a:lnTo>
                      <a:pt x="78" y="570"/>
                    </a:lnTo>
                    <a:lnTo>
                      <a:pt x="105" y="579"/>
                    </a:lnTo>
                    <a:lnTo>
                      <a:pt x="134" y="582"/>
                    </a:lnTo>
                    <a:lnTo>
                      <a:pt x="145" y="579"/>
                    </a:lnTo>
                    <a:lnTo>
                      <a:pt x="166" y="576"/>
                    </a:lnTo>
                    <a:lnTo>
                      <a:pt x="189" y="573"/>
                    </a:lnTo>
                    <a:lnTo>
                      <a:pt x="221" y="570"/>
                    </a:lnTo>
                    <a:lnTo>
                      <a:pt x="253" y="565"/>
                    </a:lnTo>
                    <a:lnTo>
                      <a:pt x="291" y="559"/>
                    </a:lnTo>
                    <a:lnTo>
                      <a:pt x="331" y="554"/>
                    </a:lnTo>
                    <a:lnTo>
                      <a:pt x="372" y="548"/>
                    </a:lnTo>
                    <a:lnTo>
                      <a:pt x="413" y="543"/>
                    </a:lnTo>
                    <a:lnTo>
                      <a:pt x="456" y="534"/>
                    </a:lnTo>
                    <a:lnTo>
                      <a:pt x="497" y="529"/>
                    </a:lnTo>
                    <a:lnTo>
                      <a:pt x="541" y="520"/>
                    </a:lnTo>
                    <a:lnTo>
                      <a:pt x="579" y="515"/>
                    </a:lnTo>
                    <a:lnTo>
                      <a:pt x="613" y="506"/>
                    </a:lnTo>
                    <a:lnTo>
                      <a:pt x="645" y="501"/>
                    </a:lnTo>
                    <a:lnTo>
                      <a:pt x="675" y="493"/>
                    </a:lnTo>
                    <a:lnTo>
                      <a:pt x="680" y="481"/>
                    </a:lnTo>
                    <a:lnTo>
                      <a:pt x="686" y="459"/>
                    </a:lnTo>
                    <a:lnTo>
                      <a:pt x="680" y="431"/>
                    </a:lnTo>
                    <a:lnTo>
                      <a:pt x="645" y="409"/>
                    </a:lnTo>
                    <a:close/>
                  </a:path>
                </a:pathLst>
              </a:custGeom>
              <a:solidFill>
                <a:srgbClr val="000000"/>
              </a:solidFill>
              <a:ln w="9525">
                <a:noFill/>
                <a:round/>
                <a:headEnd/>
                <a:tailEnd/>
              </a:ln>
            </p:spPr>
            <p:txBody>
              <a:bodyPr/>
              <a:lstStyle/>
              <a:p>
                <a:endParaRPr lang="zh-TW" altLang="en-US"/>
              </a:p>
            </p:txBody>
          </p:sp>
          <p:sp>
            <p:nvSpPr>
              <p:cNvPr id="292" name="Freeform 1067"/>
              <p:cNvSpPr>
                <a:spLocks/>
              </p:cNvSpPr>
              <p:nvPr/>
            </p:nvSpPr>
            <p:spPr bwMode="auto">
              <a:xfrm>
                <a:off x="2675" y="2632"/>
                <a:ext cx="689" cy="414"/>
              </a:xfrm>
              <a:custGeom>
                <a:avLst/>
                <a:gdLst>
                  <a:gd name="T0" fmla="*/ 0 w 689"/>
                  <a:gd name="T1" fmla="*/ 403 h 414"/>
                  <a:gd name="T2" fmla="*/ 47 w 689"/>
                  <a:gd name="T3" fmla="*/ 412 h 414"/>
                  <a:gd name="T4" fmla="*/ 96 w 689"/>
                  <a:gd name="T5" fmla="*/ 414 h 414"/>
                  <a:gd name="T6" fmla="*/ 145 w 689"/>
                  <a:gd name="T7" fmla="*/ 414 h 414"/>
                  <a:gd name="T8" fmla="*/ 198 w 689"/>
                  <a:gd name="T9" fmla="*/ 412 h 414"/>
                  <a:gd name="T10" fmla="*/ 253 w 689"/>
                  <a:gd name="T11" fmla="*/ 406 h 414"/>
                  <a:gd name="T12" fmla="*/ 305 w 689"/>
                  <a:gd name="T13" fmla="*/ 401 h 414"/>
                  <a:gd name="T14" fmla="*/ 361 w 689"/>
                  <a:gd name="T15" fmla="*/ 392 h 414"/>
                  <a:gd name="T16" fmla="*/ 410 w 689"/>
                  <a:gd name="T17" fmla="*/ 381 h 414"/>
                  <a:gd name="T18" fmla="*/ 459 w 689"/>
                  <a:gd name="T19" fmla="*/ 370 h 414"/>
                  <a:gd name="T20" fmla="*/ 509 w 689"/>
                  <a:gd name="T21" fmla="*/ 359 h 414"/>
                  <a:gd name="T22" fmla="*/ 550 w 689"/>
                  <a:gd name="T23" fmla="*/ 348 h 414"/>
                  <a:gd name="T24" fmla="*/ 590 w 689"/>
                  <a:gd name="T25" fmla="*/ 337 h 414"/>
                  <a:gd name="T26" fmla="*/ 625 w 689"/>
                  <a:gd name="T27" fmla="*/ 328 h 414"/>
                  <a:gd name="T28" fmla="*/ 651 w 689"/>
                  <a:gd name="T29" fmla="*/ 320 h 414"/>
                  <a:gd name="T30" fmla="*/ 675 w 689"/>
                  <a:gd name="T31" fmla="*/ 311 h 414"/>
                  <a:gd name="T32" fmla="*/ 689 w 689"/>
                  <a:gd name="T33" fmla="*/ 306 h 414"/>
                  <a:gd name="T34" fmla="*/ 683 w 689"/>
                  <a:gd name="T35" fmla="*/ 256 h 414"/>
                  <a:gd name="T36" fmla="*/ 672 w 689"/>
                  <a:gd name="T37" fmla="*/ 181 h 414"/>
                  <a:gd name="T38" fmla="*/ 657 w 689"/>
                  <a:gd name="T39" fmla="*/ 92 h 414"/>
                  <a:gd name="T40" fmla="*/ 643 w 689"/>
                  <a:gd name="T41" fmla="*/ 0 h 414"/>
                  <a:gd name="T42" fmla="*/ 134 w 689"/>
                  <a:gd name="T43" fmla="*/ 11 h 414"/>
                  <a:gd name="T44" fmla="*/ 113 w 689"/>
                  <a:gd name="T45" fmla="*/ 69 h 414"/>
                  <a:gd name="T46" fmla="*/ 93 w 689"/>
                  <a:gd name="T47" fmla="*/ 128 h 414"/>
                  <a:gd name="T48" fmla="*/ 73 w 689"/>
                  <a:gd name="T49" fmla="*/ 186 h 414"/>
                  <a:gd name="T50" fmla="*/ 55 w 689"/>
                  <a:gd name="T51" fmla="*/ 239 h 414"/>
                  <a:gd name="T52" fmla="*/ 38 w 689"/>
                  <a:gd name="T53" fmla="*/ 292 h 414"/>
                  <a:gd name="T54" fmla="*/ 23 w 689"/>
                  <a:gd name="T55" fmla="*/ 337 h 414"/>
                  <a:gd name="T56" fmla="*/ 9 w 689"/>
                  <a:gd name="T57" fmla="*/ 375 h 414"/>
                  <a:gd name="T58" fmla="*/ 0 w 689"/>
                  <a:gd name="T59" fmla="*/ 403 h 4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9"/>
                  <a:gd name="T91" fmla="*/ 0 h 414"/>
                  <a:gd name="T92" fmla="*/ 689 w 689"/>
                  <a:gd name="T93" fmla="*/ 414 h 4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9" h="414">
                    <a:moveTo>
                      <a:pt x="0" y="403"/>
                    </a:moveTo>
                    <a:lnTo>
                      <a:pt x="47" y="412"/>
                    </a:lnTo>
                    <a:lnTo>
                      <a:pt x="96" y="414"/>
                    </a:lnTo>
                    <a:lnTo>
                      <a:pt x="145" y="414"/>
                    </a:lnTo>
                    <a:lnTo>
                      <a:pt x="198" y="412"/>
                    </a:lnTo>
                    <a:lnTo>
                      <a:pt x="253" y="406"/>
                    </a:lnTo>
                    <a:lnTo>
                      <a:pt x="305" y="401"/>
                    </a:lnTo>
                    <a:lnTo>
                      <a:pt x="361" y="392"/>
                    </a:lnTo>
                    <a:lnTo>
                      <a:pt x="410" y="381"/>
                    </a:lnTo>
                    <a:lnTo>
                      <a:pt x="459" y="370"/>
                    </a:lnTo>
                    <a:lnTo>
                      <a:pt x="509" y="359"/>
                    </a:lnTo>
                    <a:lnTo>
                      <a:pt x="550" y="348"/>
                    </a:lnTo>
                    <a:lnTo>
                      <a:pt x="590" y="337"/>
                    </a:lnTo>
                    <a:lnTo>
                      <a:pt x="625" y="328"/>
                    </a:lnTo>
                    <a:lnTo>
                      <a:pt x="651" y="320"/>
                    </a:lnTo>
                    <a:lnTo>
                      <a:pt x="675" y="311"/>
                    </a:lnTo>
                    <a:lnTo>
                      <a:pt x="689" y="306"/>
                    </a:lnTo>
                    <a:lnTo>
                      <a:pt x="683" y="256"/>
                    </a:lnTo>
                    <a:lnTo>
                      <a:pt x="672" y="181"/>
                    </a:lnTo>
                    <a:lnTo>
                      <a:pt x="657" y="92"/>
                    </a:lnTo>
                    <a:lnTo>
                      <a:pt x="643" y="0"/>
                    </a:lnTo>
                    <a:lnTo>
                      <a:pt x="134" y="11"/>
                    </a:lnTo>
                    <a:lnTo>
                      <a:pt x="113" y="69"/>
                    </a:lnTo>
                    <a:lnTo>
                      <a:pt x="93" y="128"/>
                    </a:lnTo>
                    <a:lnTo>
                      <a:pt x="73" y="186"/>
                    </a:lnTo>
                    <a:lnTo>
                      <a:pt x="55" y="239"/>
                    </a:lnTo>
                    <a:lnTo>
                      <a:pt x="38" y="292"/>
                    </a:lnTo>
                    <a:lnTo>
                      <a:pt x="23" y="337"/>
                    </a:lnTo>
                    <a:lnTo>
                      <a:pt x="9" y="375"/>
                    </a:lnTo>
                    <a:lnTo>
                      <a:pt x="0" y="403"/>
                    </a:lnTo>
                    <a:close/>
                  </a:path>
                </a:pathLst>
              </a:custGeom>
              <a:solidFill>
                <a:srgbClr val="FF3333"/>
              </a:solidFill>
              <a:ln w="9525">
                <a:noFill/>
                <a:round/>
                <a:headEnd/>
                <a:tailEnd/>
              </a:ln>
            </p:spPr>
            <p:txBody>
              <a:bodyPr/>
              <a:lstStyle/>
              <a:p>
                <a:endParaRPr lang="zh-TW" altLang="en-US"/>
              </a:p>
            </p:txBody>
          </p:sp>
          <p:sp>
            <p:nvSpPr>
              <p:cNvPr id="293" name="Freeform 1068"/>
              <p:cNvSpPr>
                <a:spLocks/>
              </p:cNvSpPr>
              <p:nvPr/>
            </p:nvSpPr>
            <p:spPr bwMode="auto">
              <a:xfrm>
                <a:off x="2809" y="2087"/>
                <a:ext cx="541" cy="556"/>
              </a:xfrm>
              <a:custGeom>
                <a:avLst/>
                <a:gdLst>
                  <a:gd name="T0" fmla="*/ 541 w 541"/>
                  <a:gd name="T1" fmla="*/ 8 h 556"/>
                  <a:gd name="T2" fmla="*/ 177 w 541"/>
                  <a:gd name="T3" fmla="*/ 0 h 556"/>
                  <a:gd name="T4" fmla="*/ 163 w 541"/>
                  <a:gd name="T5" fmla="*/ 39 h 556"/>
                  <a:gd name="T6" fmla="*/ 151 w 541"/>
                  <a:gd name="T7" fmla="*/ 77 h 556"/>
                  <a:gd name="T8" fmla="*/ 136 w 541"/>
                  <a:gd name="T9" fmla="*/ 116 h 556"/>
                  <a:gd name="T10" fmla="*/ 125 w 541"/>
                  <a:gd name="T11" fmla="*/ 155 h 556"/>
                  <a:gd name="T12" fmla="*/ 113 w 541"/>
                  <a:gd name="T13" fmla="*/ 197 h 556"/>
                  <a:gd name="T14" fmla="*/ 99 w 541"/>
                  <a:gd name="T15" fmla="*/ 236 h 556"/>
                  <a:gd name="T16" fmla="*/ 90 w 541"/>
                  <a:gd name="T17" fmla="*/ 278 h 556"/>
                  <a:gd name="T18" fmla="*/ 78 w 541"/>
                  <a:gd name="T19" fmla="*/ 317 h 556"/>
                  <a:gd name="T20" fmla="*/ 67 w 541"/>
                  <a:gd name="T21" fmla="*/ 353 h 556"/>
                  <a:gd name="T22" fmla="*/ 49 w 541"/>
                  <a:gd name="T23" fmla="*/ 406 h 556"/>
                  <a:gd name="T24" fmla="*/ 26 w 541"/>
                  <a:gd name="T25" fmla="*/ 475 h 556"/>
                  <a:gd name="T26" fmla="*/ 0 w 541"/>
                  <a:gd name="T27" fmla="*/ 556 h 556"/>
                  <a:gd name="T28" fmla="*/ 509 w 541"/>
                  <a:gd name="T29" fmla="*/ 545 h 556"/>
                  <a:gd name="T30" fmla="*/ 497 w 541"/>
                  <a:gd name="T31" fmla="*/ 475 h 556"/>
                  <a:gd name="T32" fmla="*/ 488 w 541"/>
                  <a:gd name="T33" fmla="*/ 414 h 556"/>
                  <a:gd name="T34" fmla="*/ 482 w 541"/>
                  <a:gd name="T35" fmla="*/ 367 h 556"/>
                  <a:gd name="T36" fmla="*/ 482 w 541"/>
                  <a:gd name="T37" fmla="*/ 336 h 556"/>
                  <a:gd name="T38" fmla="*/ 494 w 541"/>
                  <a:gd name="T39" fmla="*/ 261 h 556"/>
                  <a:gd name="T40" fmla="*/ 509 w 541"/>
                  <a:gd name="T41" fmla="*/ 180 h 556"/>
                  <a:gd name="T42" fmla="*/ 523 w 541"/>
                  <a:gd name="T43" fmla="*/ 94 h 556"/>
                  <a:gd name="T44" fmla="*/ 541 w 541"/>
                  <a:gd name="T45" fmla="*/ 8 h 5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1"/>
                  <a:gd name="T70" fmla="*/ 0 h 556"/>
                  <a:gd name="T71" fmla="*/ 541 w 541"/>
                  <a:gd name="T72" fmla="*/ 556 h 5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1" h="556">
                    <a:moveTo>
                      <a:pt x="541" y="8"/>
                    </a:moveTo>
                    <a:lnTo>
                      <a:pt x="177" y="0"/>
                    </a:lnTo>
                    <a:lnTo>
                      <a:pt x="163" y="39"/>
                    </a:lnTo>
                    <a:lnTo>
                      <a:pt x="151" y="77"/>
                    </a:lnTo>
                    <a:lnTo>
                      <a:pt x="136" y="116"/>
                    </a:lnTo>
                    <a:lnTo>
                      <a:pt x="125" y="155"/>
                    </a:lnTo>
                    <a:lnTo>
                      <a:pt x="113" y="197"/>
                    </a:lnTo>
                    <a:lnTo>
                      <a:pt x="99" y="236"/>
                    </a:lnTo>
                    <a:lnTo>
                      <a:pt x="90" y="278"/>
                    </a:lnTo>
                    <a:lnTo>
                      <a:pt x="78" y="317"/>
                    </a:lnTo>
                    <a:lnTo>
                      <a:pt x="67" y="353"/>
                    </a:lnTo>
                    <a:lnTo>
                      <a:pt x="49" y="406"/>
                    </a:lnTo>
                    <a:lnTo>
                      <a:pt x="26" y="475"/>
                    </a:lnTo>
                    <a:lnTo>
                      <a:pt x="0" y="556"/>
                    </a:lnTo>
                    <a:lnTo>
                      <a:pt x="509" y="545"/>
                    </a:lnTo>
                    <a:lnTo>
                      <a:pt x="497" y="475"/>
                    </a:lnTo>
                    <a:lnTo>
                      <a:pt x="488" y="414"/>
                    </a:lnTo>
                    <a:lnTo>
                      <a:pt x="482" y="367"/>
                    </a:lnTo>
                    <a:lnTo>
                      <a:pt x="482" y="336"/>
                    </a:lnTo>
                    <a:lnTo>
                      <a:pt x="494" y="261"/>
                    </a:lnTo>
                    <a:lnTo>
                      <a:pt x="509" y="180"/>
                    </a:lnTo>
                    <a:lnTo>
                      <a:pt x="523" y="94"/>
                    </a:lnTo>
                    <a:lnTo>
                      <a:pt x="541" y="8"/>
                    </a:lnTo>
                    <a:close/>
                  </a:path>
                </a:pathLst>
              </a:custGeom>
              <a:solidFill>
                <a:srgbClr val="004F8E"/>
              </a:solidFill>
              <a:ln w="9525">
                <a:noFill/>
                <a:round/>
                <a:headEnd/>
                <a:tailEnd/>
              </a:ln>
            </p:spPr>
            <p:txBody>
              <a:bodyPr/>
              <a:lstStyle/>
              <a:p>
                <a:endParaRPr lang="zh-TW" altLang="en-US"/>
              </a:p>
            </p:txBody>
          </p:sp>
          <p:sp>
            <p:nvSpPr>
              <p:cNvPr id="294" name="Freeform 1069"/>
              <p:cNvSpPr>
                <a:spLocks/>
              </p:cNvSpPr>
              <p:nvPr/>
            </p:nvSpPr>
            <p:spPr bwMode="auto">
              <a:xfrm>
                <a:off x="2986" y="1761"/>
                <a:ext cx="428" cy="334"/>
              </a:xfrm>
              <a:custGeom>
                <a:avLst/>
                <a:gdLst>
                  <a:gd name="T0" fmla="*/ 428 w 428"/>
                  <a:gd name="T1" fmla="*/ 39 h 334"/>
                  <a:gd name="T2" fmla="*/ 425 w 428"/>
                  <a:gd name="T3" fmla="*/ 31 h 334"/>
                  <a:gd name="T4" fmla="*/ 416 w 428"/>
                  <a:gd name="T5" fmla="*/ 17 h 334"/>
                  <a:gd name="T6" fmla="*/ 404 w 428"/>
                  <a:gd name="T7" fmla="*/ 6 h 334"/>
                  <a:gd name="T8" fmla="*/ 393 w 428"/>
                  <a:gd name="T9" fmla="*/ 0 h 334"/>
                  <a:gd name="T10" fmla="*/ 337 w 428"/>
                  <a:gd name="T11" fmla="*/ 0 h 334"/>
                  <a:gd name="T12" fmla="*/ 288 w 428"/>
                  <a:gd name="T13" fmla="*/ 0 h 334"/>
                  <a:gd name="T14" fmla="*/ 244 w 428"/>
                  <a:gd name="T15" fmla="*/ 0 h 334"/>
                  <a:gd name="T16" fmla="*/ 207 w 428"/>
                  <a:gd name="T17" fmla="*/ 3 h 334"/>
                  <a:gd name="T18" fmla="*/ 177 w 428"/>
                  <a:gd name="T19" fmla="*/ 3 h 334"/>
                  <a:gd name="T20" fmla="*/ 154 w 428"/>
                  <a:gd name="T21" fmla="*/ 6 h 334"/>
                  <a:gd name="T22" fmla="*/ 140 w 428"/>
                  <a:gd name="T23" fmla="*/ 11 h 334"/>
                  <a:gd name="T24" fmla="*/ 131 w 428"/>
                  <a:gd name="T25" fmla="*/ 14 h 334"/>
                  <a:gd name="T26" fmla="*/ 122 w 428"/>
                  <a:gd name="T27" fmla="*/ 25 h 334"/>
                  <a:gd name="T28" fmla="*/ 114 w 428"/>
                  <a:gd name="T29" fmla="*/ 47 h 334"/>
                  <a:gd name="T30" fmla="*/ 99 w 428"/>
                  <a:gd name="T31" fmla="*/ 78 h 334"/>
                  <a:gd name="T32" fmla="*/ 82 w 428"/>
                  <a:gd name="T33" fmla="*/ 114 h 334"/>
                  <a:gd name="T34" fmla="*/ 64 w 428"/>
                  <a:gd name="T35" fmla="*/ 159 h 334"/>
                  <a:gd name="T36" fmla="*/ 44 w 428"/>
                  <a:gd name="T37" fmla="*/ 209 h 334"/>
                  <a:gd name="T38" fmla="*/ 20 w 428"/>
                  <a:gd name="T39" fmla="*/ 264 h 334"/>
                  <a:gd name="T40" fmla="*/ 0 w 428"/>
                  <a:gd name="T41" fmla="*/ 326 h 334"/>
                  <a:gd name="T42" fmla="*/ 364 w 428"/>
                  <a:gd name="T43" fmla="*/ 334 h 334"/>
                  <a:gd name="T44" fmla="*/ 384 w 428"/>
                  <a:gd name="T45" fmla="*/ 239 h 334"/>
                  <a:gd name="T46" fmla="*/ 401 w 428"/>
                  <a:gd name="T47" fmla="*/ 156 h 334"/>
                  <a:gd name="T48" fmla="*/ 416 w 428"/>
                  <a:gd name="T49" fmla="*/ 86 h 334"/>
                  <a:gd name="T50" fmla="*/ 428 w 428"/>
                  <a:gd name="T51" fmla="*/ 39 h 3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8"/>
                  <a:gd name="T79" fmla="*/ 0 h 334"/>
                  <a:gd name="T80" fmla="*/ 428 w 428"/>
                  <a:gd name="T81" fmla="*/ 334 h 3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8" h="334">
                    <a:moveTo>
                      <a:pt x="428" y="39"/>
                    </a:moveTo>
                    <a:lnTo>
                      <a:pt x="425" y="31"/>
                    </a:lnTo>
                    <a:lnTo>
                      <a:pt x="416" y="17"/>
                    </a:lnTo>
                    <a:lnTo>
                      <a:pt x="404" y="6"/>
                    </a:lnTo>
                    <a:lnTo>
                      <a:pt x="393" y="0"/>
                    </a:lnTo>
                    <a:lnTo>
                      <a:pt x="337" y="0"/>
                    </a:lnTo>
                    <a:lnTo>
                      <a:pt x="288" y="0"/>
                    </a:lnTo>
                    <a:lnTo>
                      <a:pt x="244" y="0"/>
                    </a:lnTo>
                    <a:lnTo>
                      <a:pt x="207" y="3"/>
                    </a:lnTo>
                    <a:lnTo>
                      <a:pt x="177" y="3"/>
                    </a:lnTo>
                    <a:lnTo>
                      <a:pt x="154" y="6"/>
                    </a:lnTo>
                    <a:lnTo>
                      <a:pt x="140" y="11"/>
                    </a:lnTo>
                    <a:lnTo>
                      <a:pt x="131" y="14"/>
                    </a:lnTo>
                    <a:lnTo>
                      <a:pt x="122" y="25"/>
                    </a:lnTo>
                    <a:lnTo>
                      <a:pt x="114" y="47"/>
                    </a:lnTo>
                    <a:lnTo>
                      <a:pt x="99" y="78"/>
                    </a:lnTo>
                    <a:lnTo>
                      <a:pt x="82" y="114"/>
                    </a:lnTo>
                    <a:lnTo>
                      <a:pt x="64" y="159"/>
                    </a:lnTo>
                    <a:lnTo>
                      <a:pt x="44" y="209"/>
                    </a:lnTo>
                    <a:lnTo>
                      <a:pt x="20" y="264"/>
                    </a:lnTo>
                    <a:lnTo>
                      <a:pt x="0" y="326"/>
                    </a:lnTo>
                    <a:lnTo>
                      <a:pt x="364" y="334"/>
                    </a:lnTo>
                    <a:lnTo>
                      <a:pt x="384" y="239"/>
                    </a:lnTo>
                    <a:lnTo>
                      <a:pt x="401" y="156"/>
                    </a:lnTo>
                    <a:lnTo>
                      <a:pt x="416" y="86"/>
                    </a:lnTo>
                    <a:lnTo>
                      <a:pt x="428" y="39"/>
                    </a:lnTo>
                    <a:close/>
                  </a:path>
                </a:pathLst>
              </a:custGeom>
              <a:solidFill>
                <a:srgbClr val="FF3333"/>
              </a:solidFill>
              <a:ln w="9525">
                <a:noFill/>
                <a:round/>
                <a:headEnd/>
                <a:tailEnd/>
              </a:ln>
            </p:spPr>
            <p:txBody>
              <a:bodyPr/>
              <a:lstStyle/>
              <a:p>
                <a:endParaRPr lang="zh-TW" altLang="en-US"/>
              </a:p>
            </p:txBody>
          </p:sp>
          <p:sp>
            <p:nvSpPr>
              <p:cNvPr id="295" name="Freeform 1070"/>
              <p:cNvSpPr>
                <a:spLocks/>
              </p:cNvSpPr>
              <p:nvPr/>
            </p:nvSpPr>
            <p:spPr bwMode="auto">
              <a:xfrm>
                <a:off x="1823" y="1605"/>
                <a:ext cx="611" cy="1319"/>
              </a:xfrm>
              <a:custGeom>
                <a:avLst/>
                <a:gdLst>
                  <a:gd name="T0" fmla="*/ 430 w 611"/>
                  <a:gd name="T1" fmla="*/ 17 h 1319"/>
                  <a:gd name="T2" fmla="*/ 425 w 611"/>
                  <a:gd name="T3" fmla="*/ 23 h 1319"/>
                  <a:gd name="T4" fmla="*/ 407 w 611"/>
                  <a:gd name="T5" fmla="*/ 36 h 1319"/>
                  <a:gd name="T6" fmla="*/ 381 w 611"/>
                  <a:gd name="T7" fmla="*/ 61 h 1319"/>
                  <a:gd name="T8" fmla="*/ 346 w 611"/>
                  <a:gd name="T9" fmla="*/ 98 h 1319"/>
                  <a:gd name="T10" fmla="*/ 308 w 611"/>
                  <a:gd name="T11" fmla="*/ 151 h 1319"/>
                  <a:gd name="T12" fmla="*/ 265 w 611"/>
                  <a:gd name="T13" fmla="*/ 215 h 1319"/>
                  <a:gd name="T14" fmla="*/ 224 w 611"/>
                  <a:gd name="T15" fmla="*/ 298 h 1319"/>
                  <a:gd name="T16" fmla="*/ 180 w 611"/>
                  <a:gd name="T17" fmla="*/ 398 h 1319"/>
                  <a:gd name="T18" fmla="*/ 163 w 611"/>
                  <a:gd name="T19" fmla="*/ 437 h 1319"/>
                  <a:gd name="T20" fmla="*/ 148 w 611"/>
                  <a:gd name="T21" fmla="*/ 479 h 1319"/>
                  <a:gd name="T22" fmla="*/ 131 w 611"/>
                  <a:gd name="T23" fmla="*/ 521 h 1319"/>
                  <a:gd name="T24" fmla="*/ 116 w 611"/>
                  <a:gd name="T25" fmla="*/ 565 h 1319"/>
                  <a:gd name="T26" fmla="*/ 102 w 611"/>
                  <a:gd name="T27" fmla="*/ 612 h 1319"/>
                  <a:gd name="T28" fmla="*/ 87 w 611"/>
                  <a:gd name="T29" fmla="*/ 662 h 1319"/>
                  <a:gd name="T30" fmla="*/ 73 w 611"/>
                  <a:gd name="T31" fmla="*/ 715 h 1319"/>
                  <a:gd name="T32" fmla="*/ 58 w 611"/>
                  <a:gd name="T33" fmla="*/ 771 h 1319"/>
                  <a:gd name="T34" fmla="*/ 32 w 611"/>
                  <a:gd name="T35" fmla="*/ 885 h 1319"/>
                  <a:gd name="T36" fmla="*/ 15 w 611"/>
                  <a:gd name="T37" fmla="*/ 1013 h 1319"/>
                  <a:gd name="T38" fmla="*/ 3 w 611"/>
                  <a:gd name="T39" fmla="*/ 1155 h 1319"/>
                  <a:gd name="T40" fmla="*/ 0 w 611"/>
                  <a:gd name="T41" fmla="*/ 1311 h 1319"/>
                  <a:gd name="T42" fmla="*/ 12 w 611"/>
                  <a:gd name="T43" fmla="*/ 1313 h 1319"/>
                  <a:gd name="T44" fmla="*/ 38 w 611"/>
                  <a:gd name="T45" fmla="*/ 1316 h 1319"/>
                  <a:gd name="T46" fmla="*/ 84 w 611"/>
                  <a:gd name="T47" fmla="*/ 1319 h 1319"/>
                  <a:gd name="T48" fmla="*/ 140 w 611"/>
                  <a:gd name="T49" fmla="*/ 1316 h 1319"/>
                  <a:gd name="T50" fmla="*/ 204 w 611"/>
                  <a:gd name="T51" fmla="*/ 1308 h 1319"/>
                  <a:gd name="T52" fmla="*/ 273 w 611"/>
                  <a:gd name="T53" fmla="*/ 1294 h 1319"/>
                  <a:gd name="T54" fmla="*/ 346 w 611"/>
                  <a:gd name="T55" fmla="*/ 1266 h 1319"/>
                  <a:gd name="T56" fmla="*/ 416 w 611"/>
                  <a:gd name="T57" fmla="*/ 1224 h 1319"/>
                  <a:gd name="T58" fmla="*/ 477 w 611"/>
                  <a:gd name="T59" fmla="*/ 1169 h 1319"/>
                  <a:gd name="T60" fmla="*/ 523 w 611"/>
                  <a:gd name="T61" fmla="*/ 1113 h 1319"/>
                  <a:gd name="T62" fmla="*/ 558 w 611"/>
                  <a:gd name="T63" fmla="*/ 1055 h 1319"/>
                  <a:gd name="T64" fmla="*/ 582 w 611"/>
                  <a:gd name="T65" fmla="*/ 999 h 1319"/>
                  <a:gd name="T66" fmla="*/ 596 w 611"/>
                  <a:gd name="T67" fmla="*/ 952 h 1319"/>
                  <a:gd name="T68" fmla="*/ 605 w 611"/>
                  <a:gd name="T69" fmla="*/ 913 h 1319"/>
                  <a:gd name="T70" fmla="*/ 611 w 611"/>
                  <a:gd name="T71" fmla="*/ 888 h 1319"/>
                  <a:gd name="T72" fmla="*/ 611 w 611"/>
                  <a:gd name="T73" fmla="*/ 879 h 1319"/>
                  <a:gd name="T74" fmla="*/ 602 w 611"/>
                  <a:gd name="T75" fmla="*/ 860 h 1319"/>
                  <a:gd name="T76" fmla="*/ 585 w 611"/>
                  <a:gd name="T77" fmla="*/ 807 h 1319"/>
                  <a:gd name="T78" fmla="*/ 558 w 611"/>
                  <a:gd name="T79" fmla="*/ 726 h 1319"/>
                  <a:gd name="T80" fmla="*/ 535 w 611"/>
                  <a:gd name="T81" fmla="*/ 615 h 1319"/>
                  <a:gd name="T82" fmla="*/ 515 w 611"/>
                  <a:gd name="T83" fmla="*/ 484 h 1319"/>
                  <a:gd name="T84" fmla="*/ 509 w 611"/>
                  <a:gd name="T85" fmla="*/ 337 h 1319"/>
                  <a:gd name="T86" fmla="*/ 518 w 611"/>
                  <a:gd name="T87" fmla="*/ 173 h 1319"/>
                  <a:gd name="T88" fmla="*/ 550 w 611"/>
                  <a:gd name="T89" fmla="*/ 0 h 1319"/>
                  <a:gd name="T90" fmla="*/ 430 w 611"/>
                  <a:gd name="T91" fmla="*/ 17 h 1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1"/>
                  <a:gd name="T139" fmla="*/ 0 h 1319"/>
                  <a:gd name="T140" fmla="*/ 611 w 611"/>
                  <a:gd name="T141" fmla="*/ 1319 h 1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1" h="1319">
                    <a:moveTo>
                      <a:pt x="430" y="17"/>
                    </a:moveTo>
                    <a:lnTo>
                      <a:pt x="425" y="23"/>
                    </a:lnTo>
                    <a:lnTo>
                      <a:pt x="407" y="36"/>
                    </a:lnTo>
                    <a:lnTo>
                      <a:pt x="381" y="61"/>
                    </a:lnTo>
                    <a:lnTo>
                      <a:pt x="346" y="98"/>
                    </a:lnTo>
                    <a:lnTo>
                      <a:pt x="308" y="151"/>
                    </a:lnTo>
                    <a:lnTo>
                      <a:pt x="265" y="215"/>
                    </a:lnTo>
                    <a:lnTo>
                      <a:pt x="224" y="298"/>
                    </a:lnTo>
                    <a:lnTo>
                      <a:pt x="180" y="398"/>
                    </a:lnTo>
                    <a:lnTo>
                      <a:pt x="163" y="437"/>
                    </a:lnTo>
                    <a:lnTo>
                      <a:pt x="148" y="479"/>
                    </a:lnTo>
                    <a:lnTo>
                      <a:pt x="131" y="521"/>
                    </a:lnTo>
                    <a:lnTo>
                      <a:pt x="116" y="565"/>
                    </a:lnTo>
                    <a:lnTo>
                      <a:pt x="102" y="612"/>
                    </a:lnTo>
                    <a:lnTo>
                      <a:pt x="87" y="662"/>
                    </a:lnTo>
                    <a:lnTo>
                      <a:pt x="73" y="715"/>
                    </a:lnTo>
                    <a:lnTo>
                      <a:pt x="58" y="771"/>
                    </a:lnTo>
                    <a:lnTo>
                      <a:pt x="32" y="885"/>
                    </a:lnTo>
                    <a:lnTo>
                      <a:pt x="15" y="1013"/>
                    </a:lnTo>
                    <a:lnTo>
                      <a:pt x="3" y="1155"/>
                    </a:lnTo>
                    <a:lnTo>
                      <a:pt x="0" y="1311"/>
                    </a:lnTo>
                    <a:lnTo>
                      <a:pt x="12" y="1313"/>
                    </a:lnTo>
                    <a:lnTo>
                      <a:pt x="38" y="1316"/>
                    </a:lnTo>
                    <a:lnTo>
                      <a:pt x="84" y="1319"/>
                    </a:lnTo>
                    <a:lnTo>
                      <a:pt x="140" y="1316"/>
                    </a:lnTo>
                    <a:lnTo>
                      <a:pt x="204" y="1308"/>
                    </a:lnTo>
                    <a:lnTo>
                      <a:pt x="273" y="1294"/>
                    </a:lnTo>
                    <a:lnTo>
                      <a:pt x="346" y="1266"/>
                    </a:lnTo>
                    <a:lnTo>
                      <a:pt x="416" y="1224"/>
                    </a:lnTo>
                    <a:lnTo>
                      <a:pt x="477" y="1169"/>
                    </a:lnTo>
                    <a:lnTo>
                      <a:pt x="523" y="1113"/>
                    </a:lnTo>
                    <a:lnTo>
                      <a:pt x="558" y="1055"/>
                    </a:lnTo>
                    <a:lnTo>
                      <a:pt x="582" y="999"/>
                    </a:lnTo>
                    <a:lnTo>
                      <a:pt x="596" y="952"/>
                    </a:lnTo>
                    <a:lnTo>
                      <a:pt x="605" y="913"/>
                    </a:lnTo>
                    <a:lnTo>
                      <a:pt x="611" y="888"/>
                    </a:lnTo>
                    <a:lnTo>
                      <a:pt x="611" y="879"/>
                    </a:lnTo>
                    <a:lnTo>
                      <a:pt x="602" y="860"/>
                    </a:lnTo>
                    <a:lnTo>
                      <a:pt x="585" y="807"/>
                    </a:lnTo>
                    <a:lnTo>
                      <a:pt x="558" y="726"/>
                    </a:lnTo>
                    <a:lnTo>
                      <a:pt x="535" y="615"/>
                    </a:lnTo>
                    <a:lnTo>
                      <a:pt x="515" y="484"/>
                    </a:lnTo>
                    <a:lnTo>
                      <a:pt x="509" y="337"/>
                    </a:lnTo>
                    <a:lnTo>
                      <a:pt x="518" y="173"/>
                    </a:lnTo>
                    <a:lnTo>
                      <a:pt x="550" y="0"/>
                    </a:lnTo>
                    <a:lnTo>
                      <a:pt x="430" y="17"/>
                    </a:lnTo>
                    <a:close/>
                  </a:path>
                </a:pathLst>
              </a:custGeom>
              <a:solidFill>
                <a:schemeClr val="tx2"/>
              </a:solidFill>
              <a:ln w="9525">
                <a:noFill/>
                <a:round/>
                <a:headEnd/>
                <a:tailEnd/>
              </a:ln>
            </p:spPr>
            <p:txBody>
              <a:bodyPr/>
              <a:lstStyle/>
              <a:p>
                <a:endParaRPr lang="zh-TW" altLang="en-US"/>
              </a:p>
            </p:txBody>
          </p:sp>
          <p:sp>
            <p:nvSpPr>
              <p:cNvPr id="296" name="Freeform 1071"/>
              <p:cNvSpPr>
                <a:spLocks/>
              </p:cNvSpPr>
              <p:nvPr/>
            </p:nvSpPr>
            <p:spPr bwMode="auto">
              <a:xfrm>
                <a:off x="1904" y="1636"/>
                <a:ext cx="474" cy="1227"/>
              </a:xfrm>
              <a:custGeom>
                <a:avLst/>
                <a:gdLst>
                  <a:gd name="T0" fmla="*/ 355 w 474"/>
                  <a:gd name="T1" fmla="*/ 3 h 1227"/>
                  <a:gd name="T2" fmla="*/ 349 w 474"/>
                  <a:gd name="T3" fmla="*/ 8 h 1227"/>
                  <a:gd name="T4" fmla="*/ 332 w 474"/>
                  <a:gd name="T5" fmla="*/ 25 h 1227"/>
                  <a:gd name="T6" fmla="*/ 306 w 474"/>
                  <a:gd name="T7" fmla="*/ 53 h 1227"/>
                  <a:gd name="T8" fmla="*/ 274 w 474"/>
                  <a:gd name="T9" fmla="*/ 94 h 1227"/>
                  <a:gd name="T10" fmla="*/ 239 w 474"/>
                  <a:gd name="T11" fmla="*/ 150 h 1227"/>
                  <a:gd name="T12" fmla="*/ 198 w 474"/>
                  <a:gd name="T13" fmla="*/ 220 h 1227"/>
                  <a:gd name="T14" fmla="*/ 160 w 474"/>
                  <a:gd name="T15" fmla="*/ 306 h 1227"/>
                  <a:gd name="T16" fmla="*/ 123 w 474"/>
                  <a:gd name="T17" fmla="*/ 409 h 1227"/>
                  <a:gd name="T18" fmla="*/ 111 w 474"/>
                  <a:gd name="T19" fmla="*/ 442 h 1227"/>
                  <a:gd name="T20" fmla="*/ 96 w 474"/>
                  <a:gd name="T21" fmla="*/ 478 h 1227"/>
                  <a:gd name="T22" fmla="*/ 85 w 474"/>
                  <a:gd name="T23" fmla="*/ 517 h 1227"/>
                  <a:gd name="T24" fmla="*/ 73 w 474"/>
                  <a:gd name="T25" fmla="*/ 556 h 1227"/>
                  <a:gd name="T26" fmla="*/ 62 w 474"/>
                  <a:gd name="T27" fmla="*/ 598 h 1227"/>
                  <a:gd name="T28" fmla="*/ 53 w 474"/>
                  <a:gd name="T29" fmla="*/ 640 h 1227"/>
                  <a:gd name="T30" fmla="*/ 41 w 474"/>
                  <a:gd name="T31" fmla="*/ 684 h 1227"/>
                  <a:gd name="T32" fmla="*/ 32 w 474"/>
                  <a:gd name="T33" fmla="*/ 732 h 1227"/>
                  <a:gd name="T34" fmla="*/ 15 w 474"/>
                  <a:gd name="T35" fmla="*/ 840 h 1227"/>
                  <a:gd name="T36" fmla="*/ 3 w 474"/>
                  <a:gd name="T37" fmla="*/ 957 h 1227"/>
                  <a:gd name="T38" fmla="*/ 0 w 474"/>
                  <a:gd name="T39" fmla="*/ 1082 h 1227"/>
                  <a:gd name="T40" fmla="*/ 6 w 474"/>
                  <a:gd name="T41" fmla="*/ 1218 h 1227"/>
                  <a:gd name="T42" fmla="*/ 12 w 474"/>
                  <a:gd name="T43" fmla="*/ 1221 h 1227"/>
                  <a:gd name="T44" fmla="*/ 27 w 474"/>
                  <a:gd name="T45" fmla="*/ 1224 h 1227"/>
                  <a:gd name="T46" fmla="*/ 53 w 474"/>
                  <a:gd name="T47" fmla="*/ 1227 h 1227"/>
                  <a:gd name="T48" fmla="*/ 88 w 474"/>
                  <a:gd name="T49" fmla="*/ 1224 h 1227"/>
                  <a:gd name="T50" fmla="*/ 128 w 474"/>
                  <a:gd name="T51" fmla="*/ 1218 h 1227"/>
                  <a:gd name="T52" fmla="*/ 178 w 474"/>
                  <a:gd name="T53" fmla="*/ 1205 h 1227"/>
                  <a:gd name="T54" fmla="*/ 230 w 474"/>
                  <a:gd name="T55" fmla="*/ 1182 h 1227"/>
                  <a:gd name="T56" fmla="*/ 288 w 474"/>
                  <a:gd name="T57" fmla="*/ 1146 h 1227"/>
                  <a:gd name="T58" fmla="*/ 344 w 474"/>
                  <a:gd name="T59" fmla="*/ 1096 h 1227"/>
                  <a:gd name="T60" fmla="*/ 387 w 474"/>
                  <a:gd name="T61" fmla="*/ 1049 h 1227"/>
                  <a:gd name="T62" fmla="*/ 419 w 474"/>
                  <a:gd name="T63" fmla="*/ 1001 h 1227"/>
                  <a:gd name="T64" fmla="*/ 442 w 474"/>
                  <a:gd name="T65" fmla="*/ 960 h 1227"/>
                  <a:gd name="T66" fmla="*/ 460 w 474"/>
                  <a:gd name="T67" fmla="*/ 926 h 1227"/>
                  <a:gd name="T68" fmla="*/ 469 w 474"/>
                  <a:gd name="T69" fmla="*/ 899 h 1227"/>
                  <a:gd name="T70" fmla="*/ 474 w 474"/>
                  <a:gd name="T71" fmla="*/ 882 h 1227"/>
                  <a:gd name="T72" fmla="*/ 474 w 474"/>
                  <a:gd name="T73" fmla="*/ 876 h 1227"/>
                  <a:gd name="T74" fmla="*/ 469 w 474"/>
                  <a:gd name="T75" fmla="*/ 857 h 1227"/>
                  <a:gd name="T76" fmla="*/ 451 w 474"/>
                  <a:gd name="T77" fmla="*/ 801 h 1227"/>
                  <a:gd name="T78" fmla="*/ 428 w 474"/>
                  <a:gd name="T79" fmla="*/ 715 h 1227"/>
                  <a:gd name="T80" fmla="*/ 408 w 474"/>
                  <a:gd name="T81" fmla="*/ 601 h 1227"/>
                  <a:gd name="T82" fmla="*/ 393 w 474"/>
                  <a:gd name="T83" fmla="*/ 470 h 1227"/>
                  <a:gd name="T84" fmla="*/ 390 w 474"/>
                  <a:gd name="T85" fmla="*/ 320 h 1227"/>
                  <a:gd name="T86" fmla="*/ 405 w 474"/>
                  <a:gd name="T87" fmla="*/ 164 h 1227"/>
                  <a:gd name="T88" fmla="*/ 445 w 474"/>
                  <a:gd name="T89" fmla="*/ 0 h 1227"/>
                  <a:gd name="T90" fmla="*/ 355 w 474"/>
                  <a:gd name="T91" fmla="*/ 3 h 12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4"/>
                  <a:gd name="T139" fmla="*/ 0 h 1227"/>
                  <a:gd name="T140" fmla="*/ 474 w 474"/>
                  <a:gd name="T141" fmla="*/ 1227 h 122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4" h="1227">
                    <a:moveTo>
                      <a:pt x="355" y="3"/>
                    </a:moveTo>
                    <a:lnTo>
                      <a:pt x="349" y="8"/>
                    </a:lnTo>
                    <a:lnTo>
                      <a:pt x="332" y="25"/>
                    </a:lnTo>
                    <a:lnTo>
                      <a:pt x="306" y="53"/>
                    </a:lnTo>
                    <a:lnTo>
                      <a:pt x="274" y="94"/>
                    </a:lnTo>
                    <a:lnTo>
                      <a:pt x="239" y="150"/>
                    </a:lnTo>
                    <a:lnTo>
                      <a:pt x="198" y="220"/>
                    </a:lnTo>
                    <a:lnTo>
                      <a:pt x="160" y="306"/>
                    </a:lnTo>
                    <a:lnTo>
                      <a:pt x="123" y="409"/>
                    </a:lnTo>
                    <a:lnTo>
                      <a:pt x="111" y="442"/>
                    </a:lnTo>
                    <a:lnTo>
                      <a:pt x="96" y="478"/>
                    </a:lnTo>
                    <a:lnTo>
                      <a:pt x="85" y="517"/>
                    </a:lnTo>
                    <a:lnTo>
                      <a:pt x="73" y="556"/>
                    </a:lnTo>
                    <a:lnTo>
                      <a:pt x="62" y="598"/>
                    </a:lnTo>
                    <a:lnTo>
                      <a:pt x="53" y="640"/>
                    </a:lnTo>
                    <a:lnTo>
                      <a:pt x="41" y="684"/>
                    </a:lnTo>
                    <a:lnTo>
                      <a:pt x="32" y="732"/>
                    </a:lnTo>
                    <a:lnTo>
                      <a:pt x="15" y="840"/>
                    </a:lnTo>
                    <a:lnTo>
                      <a:pt x="3" y="957"/>
                    </a:lnTo>
                    <a:lnTo>
                      <a:pt x="0" y="1082"/>
                    </a:lnTo>
                    <a:lnTo>
                      <a:pt x="6" y="1218"/>
                    </a:lnTo>
                    <a:lnTo>
                      <a:pt x="12" y="1221"/>
                    </a:lnTo>
                    <a:lnTo>
                      <a:pt x="27" y="1224"/>
                    </a:lnTo>
                    <a:lnTo>
                      <a:pt x="53" y="1227"/>
                    </a:lnTo>
                    <a:lnTo>
                      <a:pt x="88" y="1224"/>
                    </a:lnTo>
                    <a:lnTo>
                      <a:pt x="128" y="1218"/>
                    </a:lnTo>
                    <a:lnTo>
                      <a:pt x="178" y="1205"/>
                    </a:lnTo>
                    <a:lnTo>
                      <a:pt x="230" y="1182"/>
                    </a:lnTo>
                    <a:lnTo>
                      <a:pt x="288" y="1146"/>
                    </a:lnTo>
                    <a:lnTo>
                      <a:pt x="344" y="1096"/>
                    </a:lnTo>
                    <a:lnTo>
                      <a:pt x="387" y="1049"/>
                    </a:lnTo>
                    <a:lnTo>
                      <a:pt x="419" y="1001"/>
                    </a:lnTo>
                    <a:lnTo>
                      <a:pt x="442" y="960"/>
                    </a:lnTo>
                    <a:lnTo>
                      <a:pt x="460" y="926"/>
                    </a:lnTo>
                    <a:lnTo>
                      <a:pt x="469" y="899"/>
                    </a:lnTo>
                    <a:lnTo>
                      <a:pt x="474" y="882"/>
                    </a:lnTo>
                    <a:lnTo>
                      <a:pt x="474" y="876"/>
                    </a:lnTo>
                    <a:lnTo>
                      <a:pt x="469" y="857"/>
                    </a:lnTo>
                    <a:lnTo>
                      <a:pt x="451" y="801"/>
                    </a:lnTo>
                    <a:lnTo>
                      <a:pt x="428" y="715"/>
                    </a:lnTo>
                    <a:lnTo>
                      <a:pt x="408" y="601"/>
                    </a:lnTo>
                    <a:lnTo>
                      <a:pt x="393" y="470"/>
                    </a:lnTo>
                    <a:lnTo>
                      <a:pt x="390" y="320"/>
                    </a:lnTo>
                    <a:lnTo>
                      <a:pt x="405" y="164"/>
                    </a:lnTo>
                    <a:lnTo>
                      <a:pt x="445" y="0"/>
                    </a:lnTo>
                    <a:lnTo>
                      <a:pt x="355" y="3"/>
                    </a:lnTo>
                    <a:close/>
                  </a:path>
                </a:pathLst>
              </a:custGeom>
              <a:solidFill>
                <a:srgbClr val="333300"/>
              </a:solidFill>
              <a:ln w="9525">
                <a:noFill/>
                <a:round/>
                <a:headEnd/>
                <a:tailEnd/>
              </a:ln>
            </p:spPr>
            <p:txBody>
              <a:bodyPr/>
              <a:lstStyle/>
              <a:p>
                <a:endParaRPr lang="zh-TW" altLang="en-US"/>
              </a:p>
            </p:txBody>
          </p:sp>
          <p:sp>
            <p:nvSpPr>
              <p:cNvPr id="297" name="Freeform 1072"/>
              <p:cNvSpPr>
                <a:spLocks/>
              </p:cNvSpPr>
              <p:nvPr/>
            </p:nvSpPr>
            <p:spPr bwMode="auto">
              <a:xfrm>
                <a:off x="1974" y="1650"/>
                <a:ext cx="343" cy="1140"/>
              </a:xfrm>
              <a:custGeom>
                <a:avLst/>
                <a:gdLst>
                  <a:gd name="T0" fmla="*/ 300 w 343"/>
                  <a:gd name="T1" fmla="*/ 14 h 1140"/>
                  <a:gd name="T2" fmla="*/ 294 w 343"/>
                  <a:gd name="T3" fmla="*/ 19 h 1140"/>
                  <a:gd name="T4" fmla="*/ 276 w 343"/>
                  <a:gd name="T5" fmla="*/ 33 h 1140"/>
                  <a:gd name="T6" fmla="*/ 253 w 343"/>
                  <a:gd name="T7" fmla="*/ 58 h 1140"/>
                  <a:gd name="T8" fmla="*/ 221 w 343"/>
                  <a:gd name="T9" fmla="*/ 100 h 1140"/>
                  <a:gd name="T10" fmla="*/ 186 w 343"/>
                  <a:gd name="T11" fmla="*/ 153 h 1140"/>
                  <a:gd name="T12" fmla="*/ 151 w 343"/>
                  <a:gd name="T13" fmla="*/ 225 h 1140"/>
                  <a:gd name="T14" fmla="*/ 114 w 343"/>
                  <a:gd name="T15" fmla="*/ 314 h 1140"/>
                  <a:gd name="T16" fmla="*/ 82 w 343"/>
                  <a:gd name="T17" fmla="*/ 423 h 1140"/>
                  <a:gd name="T18" fmla="*/ 64 w 343"/>
                  <a:gd name="T19" fmla="*/ 484 h 1140"/>
                  <a:gd name="T20" fmla="*/ 47 w 343"/>
                  <a:gd name="T21" fmla="*/ 551 h 1140"/>
                  <a:gd name="T22" fmla="*/ 32 w 343"/>
                  <a:gd name="T23" fmla="*/ 620 h 1140"/>
                  <a:gd name="T24" fmla="*/ 21 w 343"/>
                  <a:gd name="T25" fmla="*/ 698 h 1140"/>
                  <a:gd name="T26" fmla="*/ 9 w 343"/>
                  <a:gd name="T27" fmla="*/ 793 h 1140"/>
                  <a:gd name="T28" fmla="*/ 0 w 343"/>
                  <a:gd name="T29" fmla="*/ 898 h 1140"/>
                  <a:gd name="T30" fmla="*/ 0 w 343"/>
                  <a:gd name="T31" fmla="*/ 1010 h 1140"/>
                  <a:gd name="T32" fmla="*/ 3 w 343"/>
                  <a:gd name="T33" fmla="*/ 1132 h 1140"/>
                  <a:gd name="T34" fmla="*/ 6 w 343"/>
                  <a:gd name="T35" fmla="*/ 1135 h 1140"/>
                  <a:gd name="T36" fmla="*/ 21 w 343"/>
                  <a:gd name="T37" fmla="*/ 1138 h 1140"/>
                  <a:gd name="T38" fmla="*/ 38 w 343"/>
                  <a:gd name="T39" fmla="*/ 1140 h 1140"/>
                  <a:gd name="T40" fmla="*/ 64 w 343"/>
                  <a:gd name="T41" fmla="*/ 1140 h 1140"/>
                  <a:gd name="T42" fmla="*/ 96 w 343"/>
                  <a:gd name="T43" fmla="*/ 1138 h 1140"/>
                  <a:gd name="T44" fmla="*/ 131 w 343"/>
                  <a:gd name="T45" fmla="*/ 1127 h 1140"/>
                  <a:gd name="T46" fmla="*/ 172 w 343"/>
                  <a:gd name="T47" fmla="*/ 1107 h 1140"/>
                  <a:gd name="T48" fmla="*/ 213 w 343"/>
                  <a:gd name="T49" fmla="*/ 1076 h 1140"/>
                  <a:gd name="T50" fmla="*/ 250 w 343"/>
                  <a:gd name="T51" fmla="*/ 1040 h 1140"/>
                  <a:gd name="T52" fmla="*/ 279 w 343"/>
                  <a:gd name="T53" fmla="*/ 1004 h 1140"/>
                  <a:gd name="T54" fmla="*/ 300 w 343"/>
                  <a:gd name="T55" fmla="*/ 968 h 1140"/>
                  <a:gd name="T56" fmla="*/ 317 w 343"/>
                  <a:gd name="T57" fmla="*/ 937 h 1140"/>
                  <a:gd name="T58" fmla="*/ 332 w 343"/>
                  <a:gd name="T59" fmla="*/ 912 h 1140"/>
                  <a:gd name="T60" fmla="*/ 338 w 343"/>
                  <a:gd name="T61" fmla="*/ 893 h 1140"/>
                  <a:gd name="T62" fmla="*/ 343 w 343"/>
                  <a:gd name="T63" fmla="*/ 882 h 1140"/>
                  <a:gd name="T64" fmla="*/ 343 w 343"/>
                  <a:gd name="T65" fmla="*/ 876 h 1140"/>
                  <a:gd name="T66" fmla="*/ 338 w 343"/>
                  <a:gd name="T67" fmla="*/ 859 h 1140"/>
                  <a:gd name="T68" fmla="*/ 326 w 343"/>
                  <a:gd name="T69" fmla="*/ 809 h 1140"/>
                  <a:gd name="T70" fmla="*/ 311 w 343"/>
                  <a:gd name="T71" fmla="*/ 729 h 1140"/>
                  <a:gd name="T72" fmla="*/ 294 w 343"/>
                  <a:gd name="T73" fmla="*/ 623 h 1140"/>
                  <a:gd name="T74" fmla="*/ 285 w 343"/>
                  <a:gd name="T75" fmla="*/ 495 h 1140"/>
                  <a:gd name="T76" fmla="*/ 282 w 343"/>
                  <a:gd name="T77" fmla="*/ 345 h 1140"/>
                  <a:gd name="T78" fmla="*/ 294 w 343"/>
                  <a:gd name="T79" fmla="*/ 181 h 1140"/>
                  <a:gd name="T80" fmla="*/ 323 w 343"/>
                  <a:gd name="T81" fmla="*/ 0 h 1140"/>
                  <a:gd name="T82" fmla="*/ 300 w 343"/>
                  <a:gd name="T83" fmla="*/ 14 h 11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3"/>
                  <a:gd name="T127" fmla="*/ 0 h 1140"/>
                  <a:gd name="T128" fmla="*/ 343 w 343"/>
                  <a:gd name="T129" fmla="*/ 1140 h 11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3" h="1140">
                    <a:moveTo>
                      <a:pt x="300" y="14"/>
                    </a:moveTo>
                    <a:lnTo>
                      <a:pt x="294" y="19"/>
                    </a:lnTo>
                    <a:lnTo>
                      <a:pt x="276" y="33"/>
                    </a:lnTo>
                    <a:lnTo>
                      <a:pt x="253" y="58"/>
                    </a:lnTo>
                    <a:lnTo>
                      <a:pt x="221" y="100"/>
                    </a:lnTo>
                    <a:lnTo>
                      <a:pt x="186" y="153"/>
                    </a:lnTo>
                    <a:lnTo>
                      <a:pt x="151" y="225"/>
                    </a:lnTo>
                    <a:lnTo>
                      <a:pt x="114" y="314"/>
                    </a:lnTo>
                    <a:lnTo>
                      <a:pt x="82" y="423"/>
                    </a:lnTo>
                    <a:lnTo>
                      <a:pt x="64" y="484"/>
                    </a:lnTo>
                    <a:lnTo>
                      <a:pt x="47" y="551"/>
                    </a:lnTo>
                    <a:lnTo>
                      <a:pt x="32" y="620"/>
                    </a:lnTo>
                    <a:lnTo>
                      <a:pt x="21" y="698"/>
                    </a:lnTo>
                    <a:lnTo>
                      <a:pt x="9" y="793"/>
                    </a:lnTo>
                    <a:lnTo>
                      <a:pt x="0" y="898"/>
                    </a:lnTo>
                    <a:lnTo>
                      <a:pt x="0" y="1010"/>
                    </a:lnTo>
                    <a:lnTo>
                      <a:pt x="3" y="1132"/>
                    </a:lnTo>
                    <a:lnTo>
                      <a:pt x="6" y="1135"/>
                    </a:lnTo>
                    <a:lnTo>
                      <a:pt x="21" y="1138"/>
                    </a:lnTo>
                    <a:lnTo>
                      <a:pt x="38" y="1140"/>
                    </a:lnTo>
                    <a:lnTo>
                      <a:pt x="64" y="1140"/>
                    </a:lnTo>
                    <a:lnTo>
                      <a:pt x="96" y="1138"/>
                    </a:lnTo>
                    <a:lnTo>
                      <a:pt x="131" y="1127"/>
                    </a:lnTo>
                    <a:lnTo>
                      <a:pt x="172" y="1107"/>
                    </a:lnTo>
                    <a:lnTo>
                      <a:pt x="213" y="1076"/>
                    </a:lnTo>
                    <a:lnTo>
                      <a:pt x="250" y="1040"/>
                    </a:lnTo>
                    <a:lnTo>
                      <a:pt x="279" y="1004"/>
                    </a:lnTo>
                    <a:lnTo>
                      <a:pt x="300" y="968"/>
                    </a:lnTo>
                    <a:lnTo>
                      <a:pt x="317" y="937"/>
                    </a:lnTo>
                    <a:lnTo>
                      <a:pt x="332" y="912"/>
                    </a:lnTo>
                    <a:lnTo>
                      <a:pt x="338" y="893"/>
                    </a:lnTo>
                    <a:lnTo>
                      <a:pt x="343" y="882"/>
                    </a:lnTo>
                    <a:lnTo>
                      <a:pt x="343" y="876"/>
                    </a:lnTo>
                    <a:lnTo>
                      <a:pt x="338" y="859"/>
                    </a:lnTo>
                    <a:lnTo>
                      <a:pt x="326" y="809"/>
                    </a:lnTo>
                    <a:lnTo>
                      <a:pt x="311" y="729"/>
                    </a:lnTo>
                    <a:lnTo>
                      <a:pt x="294" y="623"/>
                    </a:lnTo>
                    <a:lnTo>
                      <a:pt x="285" y="495"/>
                    </a:lnTo>
                    <a:lnTo>
                      <a:pt x="282" y="345"/>
                    </a:lnTo>
                    <a:lnTo>
                      <a:pt x="294" y="181"/>
                    </a:lnTo>
                    <a:lnTo>
                      <a:pt x="323" y="0"/>
                    </a:lnTo>
                    <a:lnTo>
                      <a:pt x="300" y="14"/>
                    </a:lnTo>
                    <a:close/>
                  </a:path>
                </a:pathLst>
              </a:custGeom>
              <a:solidFill>
                <a:srgbClr val="333333"/>
              </a:solidFill>
              <a:ln w="9525">
                <a:noFill/>
                <a:round/>
                <a:headEnd/>
                <a:tailEnd/>
              </a:ln>
            </p:spPr>
            <p:txBody>
              <a:bodyPr/>
              <a:lstStyle/>
              <a:p>
                <a:endParaRPr lang="zh-TW" altLang="en-US"/>
              </a:p>
            </p:txBody>
          </p:sp>
          <p:sp>
            <p:nvSpPr>
              <p:cNvPr id="298" name="Freeform 1073"/>
              <p:cNvSpPr>
                <a:spLocks/>
              </p:cNvSpPr>
              <p:nvPr/>
            </p:nvSpPr>
            <p:spPr bwMode="auto">
              <a:xfrm>
                <a:off x="2067" y="1669"/>
                <a:ext cx="189" cy="1169"/>
              </a:xfrm>
              <a:custGeom>
                <a:avLst/>
                <a:gdLst>
                  <a:gd name="T0" fmla="*/ 181 w 189"/>
                  <a:gd name="T1" fmla="*/ 6 h 1169"/>
                  <a:gd name="T2" fmla="*/ 111 w 189"/>
                  <a:gd name="T3" fmla="*/ 148 h 1169"/>
                  <a:gd name="T4" fmla="*/ 61 w 189"/>
                  <a:gd name="T5" fmla="*/ 290 h 1169"/>
                  <a:gd name="T6" fmla="*/ 29 w 189"/>
                  <a:gd name="T7" fmla="*/ 429 h 1169"/>
                  <a:gd name="T8" fmla="*/ 12 w 189"/>
                  <a:gd name="T9" fmla="*/ 565 h 1169"/>
                  <a:gd name="T10" fmla="*/ 3 w 189"/>
                  <a:gd name="T11" fmla="*/ 707 h 1169"/>
                  <a:gd name="T12" fmla="*/ 0 w 189"/>
                  <a:gd name="T13" fmla="*/ 852 h 1169"/>
                  <a:gd name="T14" fmla="*/ 0 w 189"/>
                  <a:gd name="T15" fmla="*/ 1002 h 1169"/>
                  <a:gd name="T16" fmla="*/ 0 w 189"/>
                  <a:gd name="T17" fmla="*/ 1160 h 1169"/>
                  <a:gd name="T18" fmla="*/ 0 w 189"/>
                  <a:gd name="T19" fmla="*/ 1163 h 1169"/>
                  <a:gd name="T20" fmla="*/ 3 w 189"/>
                  <a:gd name="T21" fmla="*/ 1166 h 1169"/>
                  <a:gd name="T22" fmla="*/ 6 w 189"/>
                  <a:gd name="T23" fmla="*/ 1169 h 1169"/>
                  <a:gd name="T24" fmla="*/ 9 w 189"/>
                  <a:gd name="T25" fmla="*/ 1169 h 1169"/>
                  <a:gd name="T26" fmla="*/ 12 w 189"/>
                  <a:gd name="T27" fmla="*/ 1169 h 1169"/>
                  <a:gd name="T28" fmla="*/ 15 w 189"/>
                  <a:gd name="T29" fmla="*/ 1166 h 1169"/>
                  <a:gd name="T30" fmla="*/ 18 w 189"/>
                  <a:gd name="T31" fmla="*/ 1160 h 1169"/>
                  <a:gd name="T32" fmla="*/ 18 w 189"/>
                  <a:gd name="T33" fmla="*/ 1158 h 1169"/>
                  <a:gd name="T34" fmla="*/ 18 w 189"/>
                  <a:gd name="T35" fmla="*/ 1002 h 1169"/>
                  <a:gd name="T36" fmla="*/ 18 w 189"/>
                  <a:gd name="T37" fmla="*/ 852 h 1169"/>
                  <a:gd name="T38" fmla="*/ 18 w 189"/>
                  <a:gd name="T39" fmla="*/ 710 h 1169"/>
                  <a:gd name="T40" fmla="*/ 26 w 189"/>
                  <a:gd name="T41" fmla="*/ 568 h 1169"/>
                  <a:gd name="T42" fmla="*/ 44 w 189"/>
                  <a:gd name="T43" fmla="*/ 431 h 1169"/>
                  <a:gd name="T44" fmla="*/ 73 w 189"/>
                  <a:gd name="T45" fmla="*/ 295 h 1169"/>
                  <a:gd name="T46" fmla="*/ 122 w 189"/>
                  <a:gd name="T47" fmla="*/ 156 h 1169"/>
                  <a:gd name="T48" fmla="*/ 189 w 189"/>
                  <a:gd name="T49" fmla="*/ 14 h 1169"/>
                  <a:gd name="T50" fmla="*/ 189 w 189"/>
                  <a:gd name="T51" fmla="*/ 11 h 1169"/>
                  <a:gd name="T52" fmla="*/ 189 w 189"/>
                  <a:gd name="T53" fmla="*/ 9 h 1169"/>
                  <a:gd name="T54" fmla="*/ 189 w 189"/>
                  <a:gd name="T55" fmla="*/ 6 h 1169"/>
                  <a:gd name="T56" fmla="*/ 186 w 189"/>
                  <a:gd name="T57" fmla="*/ 3 h 1169"/>
                  <a:gd name="T58" fmla="*/ 186 w 189"/>
                  <a:gd name="T59" fmla="*/ 0 h 1169"/>
                  <a:gd name="T60" fmla="*/ 183 w 189"/>
                  <a:gd name="T61" fmla="*/ 0 h 1169"/>
                  <a:gd name="T62" fmla="*/ 181 w 189"/>
                  <a:gd name="T63" fmla="*/ 3 h 1169"/>
                  <a:gd name="T64" fmla="*/ 181 w 189"/>
                  <a:gd name="T65" fmla="*/ 6 h 1169"/>
                  <a:gd name="T66" fmla="*/ 181 w 189"/>
                  <a:gd name="T67" fmla="*/ 6 h 11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9"/>
                  <a:gd name="T103" fmla="*/ 0 h 1169"/>
                  <a:gd name="T104" fmla="*/ 189 w 189"/>
                  <a:gd name="T105" fmla="*/ 1169 h 11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9" h="1169">
                    <a:moveTo>
                      <a:pt x="181" y="6"/>
                    </a:moveTo>
                    <a:lnTo>
                      <a:pt x="111" y="148"/>
                    </a:lnTo>
                    <a:lnTo>
                      <a:pt x="61" y="290"/>
                    </a:lnTo>
                    <a:lnTo>
                      <a:pt x="29" y="429"/>
                    </a:lnTo>
                    <a:lnTo>
                      <a:pt x="12" y="565"/>
                    </a:lnTo>
                    <a:lnTo>
                      <a:pt x="3" y="707"/>
                    </a:lnTo>
                    <a:lnTo>
                      <a:pt x="0" y="852"/>
                    </a:lnTo>
                    <a:lnTo>
                      <a:pt x="0" y="1002"/>
                    </a:lnTo>
                    <a:lnTo>
                      <a:pt x="0" y="1160"/>
                    </a:lnTo>
                    <a:lnTo>
                      <a:pt x="0" y="1163"/>
                    </a:lnTo>
                    <a:lnTo>
                      <a:pt x="3" y="1166"/>
                    </a:lnTo>
                    <a:lnTo>
                      <a:pt x="6" y="1169"/>
                    </a:lnTo>
                    <a:lnTo>
                      <a:pt x="9" y="1169"/>
                    </a:lnTo>
                    <a:lnTo>
                      <a:pt x="12" y="1169"/>
                    </a:lnTo>
                    <a:lnTo>
                      <a:pt x="15" y="1166"/>
                    </a:lnTo>
                    <a:lnTo>
                      <a:pt x="18" y="1160"/>
                    </a:lnTo>
                    <a:lnTo>
                      <a:pt x="18" y="1158"/>
                    </a:lnTo>
                    <a:lnTo>
                      <a:pt x="18" y="1002"/>
                    </a:lnTo>
                    <a:lnTo>
                      <a:pt x="18" y="852"/>
                    </a:lnTo>
                    <a:lnTo>
                      <a:pt x="18" y="710"/>
                    </a:lnTo>
                    <a:lnTo>
                      <a:pt x="26" y="568"/>
                    </a:lnTo>
                    <a:lnTo>
                      <a:pt x="44" y="431"/>
                    </a:lnTo>
                    <a:lnTo>
                      <a:pt x="73" y="295"/>
                    </a:lnTo>
                    <a:lnTo>
                      <a:pt x="122" y="156"/>
                    </a:lnTo>
                    <a:lnTo>
                      <a:pt x="189" y="14"/>
                    </a:lnTo>
                    <a:lnTo>
                      <a:pt x="189" y="11"/>
                    </a:lnTo>
                    <a:lnTo>
                      <a:pt x="189" y="9"/>
                    </a:lnTo>
                    <a:lnTo>
                      <a:pt x="189" y="6"/>
                    </a:lnTo>
                    <a:lnTo>
                      <a:pt x="186" y="3"/>
                    </a:lnTo>
                    <a:lnTo>
                      <a:pt x="186" y="0"/>
                    </a:lnTo>
                    <a:lnTo>
                      <a:pt x="183" y="0"/>
                    </a:lnTo>
                    <a:lnTo>
                      <a:pt x="181" y="3"/>
                    </a:lnTo>
                    <a:lnTo>
                      <a:pt x="181" y="6"/>
                    </a:lnTo>
                    <a:close/>
                  </a:path>
                </a:pathLst>
              </a:custGeom>
              <a:solidFill>
                <a:schemeClr val="tx2"/>
              </a:solidFill>
              <a:ln w="9525">
                <a:noFill/>
                <a:round/>
                <a:headEnd/>
                <a:tailEnd/>
              </a:ln>
            </p:spPr>
            <p:txBody>
              <a:bodyPr/>
              <a:lstStyle/>
              <a:p>
                <a:endParaRPr lang="zh-TW" altLang="en-US"/>
              </a:p>
            </p:txBody>
          </p:sp>
          <p:sp>
            <p:nvSpPr>
              <p:cNvPr id="299" name="Freeform 1074"/>
              <p:cNvSpPr>
                <a:spLocks/>
              </p:cNvSpPr>
              <p:nvPr/>
            </p:nvSpPr>
            <p:spPr bwMode="auto">
              <a:xfrm>
                <a:off x="2195" y="1530"/>
                <a:ext cx="143" cy="1185"/>
              </a:xfrm>
              <a:custGeom>
                <a:avLst/>
                <a:gdLst>
                  <a:gd name="T0" fmla="*/ 131 w 143"/>
                  <a:gd name="T1" fmla="*/ 3 h 1185"/>
                  <a:gd name="T2" fmla="*/ 73 w 143"/>
                  <a:gd name="T3" fmla="*/ 150 h 1185"/>
                  <a:gd name="T4" fmla="*/ 32 w 143"/>
                  <a:gd name="T5" fmla="*/ 292 h 1185"/>
                  <a:gd name="T6" fmla="*/ 12 w 143"/>
                  <a:gd name="T7" fmla="*/ 434 h 1185"/>
                  <a:gd name="T8" fmla="*/ 0 w 143"/>
                  <a:gd name="T9" fmla="*/ 576 h 1185"/>
                  <a:gd name="T10" fmla="*/ 0 w 143"/>
                  <a:gd name="T11" fmla="*/ 718 h 1185"/>
                  <a:gd name="T12" fmla="*/ 6 w 143"/>
                  <a:gd name="T13" fmla="*/ 865 h 1185"/>
                  <a:gd name="T14" fmla="*/ 15 w 143"/>
                  <a:gd name="T15" fmla="*/ 1018 h 1185"/>
                  <a:gd name="T16" fmla="*/ 24 w 143"/>
                  <a:gd name="T17" fmla="*/ 1180 h 1185"/>
                  <a:gd name="T18" fmla="*/ 24 w 143"/>
                  <a:gd name="T19" fmla="*/ 1183 h 1185"/>
                  <a:gd name="T20" fmla="*/ 26 w 143"/>
                  <a:gd name="T21" fmla="*/ 1185 h 1185"/>
                  <a:gd name="T22" fmla="*/ 29 w 143"/>
                  <a:gd name="T23" fmla="*/ 1185 h 1185"/>
                  <a:gd name="T24" fmla="*/ 32 w 143"/>
                  <a:gd name="T25" fmla="*/ 1185 h 1185"/>
                  <a:gd name="T26" fmla="*/ 35 w 143"/>
                  <a:gd name="T27" fmla="*/ 1185 h 1185"/>
                  <a:gd name="T28" fmla="*/ 38 w 143"/>
                  <a:gd name="T29" fmla="*/ 1183 h 1185"/>
                  <a:gd name="T30" fmla="*/ 41 w 143"/>
                  <a:gd name="T31" fmla="*/ 1180 h 1185"/>
                  <a:gd name="T32" fmla="*/ 41 w 143"/>
                  <a:gd name="T33" fmla="*/ 1177 h 1185"/>
                  <a:gd name="T34" fmla="*/ 32 w 143"/>
                  <a:gd name="T35" fmla="*/ 1018 h 1185"/>
                  <a:gd name="T36" fmla="*/ 24 w 143"/>
                  <a:gd name="T37" fmla="*/ 865 h 1185"/>
                  <a:gd name="T38" fmla="*/ 15 w 143"/>
                  <a:gd name="T39" fmla="*/ 721 h 1185"/>
                  <a:gd name="T40" fmla="*/ 15 w 143"/>
                  <a:gd name="T41" fmla="*/ 579 h 1185"/>
                  <a:gd name="T42" fmla="*/ 24 w 143"/>
                  <a:gd name="T43" fmla="*/ 440 h 1185"/>
                  <a:gd name="T44" fmla="*/ 44 w 143"/>
                  <a:gd name="T45" fmla="*/ 301 h 1185"/>
                  <a:gd name="T46" fmla="*/ 82 w 143"/>
                  <a:gd name="T47" fmla="*/ 159 h 1185"/>
                  <a:gd name="T48" fmla="*/ 140 w 143"/>
                  <a:gd name="T49" fmla="*/ 14 h 1185"/>
                  <a:gd name="T50" fmla="*/ 143 w 143"/>
                  <a:gd name="T51" fmla="*/ 11 h 1185"/>
                  <a:gd name="T52" fmla="*/ 143 w 143"/>
                  <a:gd name="T53" fmla="*/ 6 h 1185"/>
                  <a:gd name="T54" fmla="*/ 143 w 143"/>
                  <a:gd name="T55" fmla="*/ 3 h 1185"/>
                  <a:gd name="T56" fmla="*/ 140 w 143"/>
                  <a:gd name="T57" fmla="*/ 0 h 1185"/>
                  <a:gd name="T58" fmla="*/ 137 w 143"/>
                  <a:gd name="T59" fmla="*/ 0 h 1185"/>
                  <a:gd name="T60" fmla="*/ 137 w 143"/>
                  <a:gd name="T61" fmla="*/ 0 h 1185"/>
                  <a:gd name="T62" fmla="*/ 134 w 143"/>
                  <a:gd name="T63" fmla="*/ 0 h 1185"/>
                  <a:gd name="T64" fmla="*/ 131 w 143"/>
                  <a:gd name="T65" fmla="*/ 3 h 1185"/>
                  <a:gd name="T66" fmla="*/ 131 w 143"/>
                  <a:gd name="T67" fmla="*/ 3 h 11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1185"/>
                  <a:gd name="T104" fmla="*/ 143 w 143"/>
                  <a:gd name="T105" fmla="*/ 1185 h 11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1185">
                    <a:moveTo>
                      <a:pt x="131" y="3"/>
                    </a:moveTo>
                    <a:lnTo>
                      <a:pt x="73" y="150"/>
                    </a:lnTo>
                    <a:lnTo>
                      <a:pt x="32" y="292"/>
                    </a:lnTo>
                    <a:lnTo>
                      <a:pt x="12" y="434"/>
                    </a:lnTo>
                    <a:lnTo>
                      <a:pt x="0" y="576"/>
                    </a:lnTo>
                    <a:lnTo>
                      <a:pt x="0" y="718"/>
                    </a:lnTo>
                    <a:lnTo>
                      <a:pt x="6" y="865"/>
                    </a:lnTo>
                    <a:lnTo>
                      <a:pt x="15" y="1018"/>
                    </a:lnTo>
                    <a:lnTo>
                      <a:pt x="24" y="1180"/>
                    </a:lnTo>
                    <a:lnTo>
                      <a:pt x="24" y="1183"/>
                    </a:lnTo>
                    <a:lnTo>
                      <a:pt x="26" y="1185"/>
                    </a:lnTo>
                    <a:lnTo>
                      <a:pt x="29" y="1185"/>
                    </a:lnTo>
                    <a:lnTo>
                      <a:pt x="32" y="1185"/>
                    </a:lnTo>
                    <a:lnTo>
                      <a:pt x="35" y="1185"/>
                    </a:lnTo>
                    <a:lnTo>
                      <a:pt x="38" y="1183"/>
                    </a:lnTo>
                    <a:lnTo>
                      <a:pt x="41" y="1180"/>
                    </a:lnTo>
                    <a:lnTo>
                      <a:pt x="41" y="1177"/>
                    </a:lnTo>
                    <a:lnTo>
                      <a:pt x="32" y="1018"/>
                    </a:lnTo>
                    <a:lnTo>
                      <a:pt x="24" y="865"/>
                    </a:lnTo>
                    <a:lnTo>
                      <a:pt x="15" y="721"/>
                    </a:lnTo>
                    <a:lnTo>
                      <a:pt x="15" y="579"/>
                    </a:lnTo>
                    <a:lnTo>
                      <a:pt x="24" y="440"/>
                    </a:lnTo>
                    <a:lnTo>
                      <a:pt x="44" y="301"/>
                    </a:lnTo>
                    <a:lnTo>
                      <a:pt x="82" y="159"/>
                    </a:lnTo>
                    <a:lnTo>
                      <a:pt x="140" y="14"/>
                    </a:lnTo>
                    <a:lnTo>
                      <a:pt x="143" y="11"/>
                    </a:lnTo>
                    <a:lnTo>
                      <a:pt x="143" y="6"/>
                    </a:lnTo>
                    <a:lnTo>
                      <a:pt x="143" y="3"/>
                    </a:lnTo>
                    <a:lnTo>
                      <a:pt x="140" y="0"/>
                    </a:lnTo>
                    <a:lnTo>
                      <a:pt x="137" y="0"/>
                    </a:lnTo>
                    <a:lnTo>
                      <a:pt x="134" y="0"/>
                    </a:lnTo>
                    <a:lnTo>
                      <a:pt x="131" y="3"/>
                    </a:lnTo>
                    <a:close/>
                  </a:path>
                </a:pathLst>
              </a:custGeom>
              <a:solidFill>
                <a:schemeClr val="tx2"/>
              </a:solidFill>
              <a:ln w="9525">
                <a:noFill/>
                <a:round/>
                <a:headEnd/>
                <a:tailEnd/>
              </a:ln>
            </p:spPr>
            <p:txBody>
              <a:bodyPr/>
              <a:lstStyle/>
              <a:p>
                <a:endParaRPr lang="zh-TW" altLang="en-US"/>
              </a:p>
            </p:txBody>
          </p:sp>
          <p:sp>
            <p:nvSpPr>
              <p:cNvPr id="300" name="Freeform 1075"/>
              <p:cNvSpPr>
                <a:spLocks/>
              </p:cNvSpPr>
              <p:nvPr/>
            </p:nvSpPr>
            <p:spPr bwMode="auto">
              <a:xfrm>
                <a:off x="2160" y="1633"/>
                <a:ext cx="227" cy="61"/>
              </a:xfrm>
              <a:custGeom>
                <a:avLst/>
                <a:gdLst>
                  <a:gd name="T0" fmla="*/ 12 w 227"/>
                  <a:gd name="T1" fmla="*/ 36 h 61"/>
                  <a:gd name="T2" fmla="*/ 35 w 227"/>
                  <a:gd name="T3" fmla="*/ 47 h 61"/>
                  <a:gd name="T4" fmla="*/ 61 w 227"/>
                  <a:gd name="T5" fmla="*/ 56 h 61"/>
                  <a:gd name="T6" fmla="*/ 88 w 227"/>
                  <a:gd name="T7" fmla="*/ 59 h 61"/>
                  <a:gd name="T8" fmla="*/ 117 w 227"/>
                  <a:gd name="T9" fmla="*/ 61 h 61"/>
                  <a:gd name="T10" fmla="*/ 143 w 227"/>
                  <a:gd name="T11" fmla="*/ 59 h 61"/>
                  <a:gd name="T12" fmla="*/ 169 w 227"/>
                  <a:gd name="T13" fmla="*/ 56 h 61"/>
                  <a:gd name="T14" fmla="*/ 195 w 227"/>
                  <a:gd name="T15" fmla="*/ 47 h 61"/>
                  <a:gd name="T16" fmla="*/ 218 w 227"/>
                  <a:gd name="T17" fmla="*/ 36 h 61"/>
                  <a:gd name="T18" fmla="*/ 224 w 227"/>
                  <a:gd name="T19" fmla="*/ 31 h 61"/>
                  <a:gd name="T20" fmla="*/ 227 w 227"/>
                  <a:gd name="T21" fmla="*/ 22 h 61"/>
                  <a:gd name="T22" fmla="*/ 227 w 227"/>
                  <a:gd name="T23" fmla="*/ 17 h 61"/>
                  <a:gd name="T24" fmla="*/ 224 w 227"/>
                  <a:gd name="T25" fmla="*/ 8 h 61"/>
                  <a:gd name="T26" fmla="*/ 218 w 227"/>
                  <a:gd name="T27" fmla="*/ 3 h 61"/>
                  <a:gd name="T28" fmla="*/ 210 w 227"/>
                  <a:gd name="T29" fmla="*/ 0 h 61"/>
                  <a:gd name="T30" fmla="*/ 204 w 227"/>
                  <a:gd name="T31" fmla="*/ 0 h 61"/>
                  <a:gd name="T32" fmla="*/ 195 w 227"/>
                  <a:gd name="T33" fmla="*/ 3 h 61"/>
                  <a:gd name="T34" fmla="*/ 175 w 227"/>
                  <a:gd name="T35" fmla="*/ 11 h 61"/>
                  <a:gd name="T36" fmla="*/ 154 w 227"/>
                  <a:gd name="T37" fmla="*/ 17 h 61"/>
                  <a:gd name="T38" fmla="*/ 134 w 227"/>
                  <a:gd name="T39" fmla="*/ 20 h 61"/>
                  <a:gd name="T40" fmla="*/ 111 w 227"/>
                  <a:gd name="T41" fmla="*/ 22 h 61"/>
                  <a:gd name="T42" fmla="*/ 90 w 227"/>
                  <a:gd name="T43" fmla="*/ 20 h 61"/>
                  <a:gd name="T44" fmla="*/ 70 w 227"/>
                  <a:gd name="T45" fmla="*/ 17 h 61"/>
                  <a:gd name="T46" fmla="*/ 50 w 227"/>
                  <a:gd name="T47" fmla="*/ 11 h 61"/>
                  <a:gd name="T48" fmla="*/ 29 w 227"/>
                  <a:gd name="T49" fmla="*/ 0 h 61"/>
                  <a:gd name="T50" fmla="*/ 21 w 227"/>
                  <a:gd name="T51" fmla="*/ 0 h 61"/>
                  <a:gd name="T52" fmla="*/ 15 w 227"/>
                  <a:gd name="T53" fmla="*/ 0 h 61"/>
                  <a:gd name="T54" fmla="*/ 6 w 227"/>
                  <a:gd name="T55" fmla="*/ 6 h 61"/>
                  <a:gd name="T56" fmla="*/ 0 w 227"/>
                  <a:gd name="T57" fmla="*/ 11 h 61"/>
                  <a:gd name="T58" fmla="*/ 0 w 227"/>
                  <a:gd name="T59" fmla="*/ 20 h 61"/>
                  <a:gd name="T60" fmla="*/ 0 w 227"/>
                  <a:gd name="T61" fmla="*/ 25 h 61"/>
                  <a:gd name="T62" fmla="*/ 6 w 227"/>
                  <a:gd name="T63" fmla="*/ 33 h 61"/>
                  <a:gd name="T64" fmla="*/ 12 w 227"/>
                  <a:gd name="T65" fmla="*/ 36 h 61"/>
                  <a:gd name="T66" fmla="*/ 12 w 227"/>
                  <a:gd name="T67" fmla="*/ 36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7"/>
                  <a:gd name="T103" fmla="*/ 0 h 61"/>
                  <a:gd name="T104" fmla="*/ 227 w 227"/>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7" h="61">
                    <a:moveTo>
                      <a:pt x="12" y="36"/>
                    </a:moveTo>
                    <a:lnTo>
                      <a:pt x="35" y="47"/>
                    </a:lnTo>
                    <a:lnTo>
                      <a:pt x="61" y="56"/>
                    </a:lnTo>
                    <a:lnTo>
                      <a:pt x="88" y="59"/>
                    </a:lnTo>
                    <a:lnTo>
                      <a:pt x="117" y="61"/>
                    </a:lnTo>
                    <a:lnTo>
                      <a:pt x="143" y="59"/>
                    </a:lnTo>
                    <a:lnTo>
                      <a:pt x="169" y="56"/>
                    </a:lnTo>
                    <a:lnTo>
                      <a:pt x="195" y="47"/>
                    </a:lnTo>
                    <a:lnTo>
                      <a:pt x="218" y="36"/>
                    </a:lnTo>
                    <a:lnTo>
                      <a:pt x="224" y="31"/>
                    </a:lnTo>
                    <a:lnTo>
                      <a:pt x="227" y="22"/>
                    </a:lnTo>
                    <a:lnTo>
                      <a:pt x="227" y="17"/>
                    </a:lnTo>
                    <a:lnTo>
                      <a:pt x="224" y="8"/>
                    </a:lnTo>
                    <a:lnTo>
                      <a:pt x="218" y="3"/>
                    </a:lnTo>
                    <a:lnTo>
                      <a:pt x="210" y="0"/>
                    </a:lnTo>
                    <a:lnTo>
                      <a:pt x="204" y="0"/>
                    </a:lnTo>
                    <a:lnTo>
                      <a:pt x="195" y="3"/>
                    </a:lnTo>
                    <a:lnTo>
                      <a:pt x="175" y="11"/>
                    </a:lnTo>
                    <a:lnTo>
                      <a:pt x="154" y="17"/>
                    </a:lnTo>
                    <a:lnTo>
                      <a:pt x="134" y="20"/>
                    </a:lnTo>
                    <a:lnTo>
                      <a:pt x="111" y="22"/>
                    </a:lnTo>
                    <a:lnTo>
                      <a:pt x="90" y="20"/>
                    </a:lnTo>
                    <a:lnTo>
                      <a:pt x="70" y="17"/>
                    </a:lnTo>
                    <a:lnTo>
                      <a:pt x="50" y="11"/>
                    </a:lnTo>
                    <a:lnTo>
                      <a:pt x="29" y="0"/>
                    </a:lnTo>
                    <a:lnTo>
                      <a:pt x="21" y="0"/>
                    </a:lnTo>
                    <a:lnTo>
                      <a:pt x="15" y="0"/>
                    </a:lnTo>
                    <a:lnTo>
                      <a:pt x="6" y="6"/>
                    </a:lnTo>
                    <a:lnTo>
                      <a:pt x="0" y="11"/>
                    </a:lnTo>
                    <a:lnTo>
                      <a:pt x="0" y="20"/>
                    </a:lnTo>
                    <a:lnTo>
                      <a:pt x="0" y="25"/>
                    </a:lnTo>
                    <a:lnTo>
                      <a:pt x="6" y="33"/>
                    </a:lnTo>
                    <a:lnTo>
                      <a:pt x="12" y="36"/>
                    </a:lnTo>
                    <a:close/>
                  </a:path>
                </a:pathLst>
              </a:custGeom>
              <a:solidFill>
                <a:srgbClr val="000000"/>
              </a:solidFill>
              <a:ln w="9525">
                <a:noFill/>
                <a:round/>
                <a:headEnd/>
                <a:tailEnd/>
              </a:ln>
            </p:spPr>
            <p:txBody>
              <a:bodyPr/>
              <a:lstStyle/>
              <a:p>
                <a:endParaRPr lang="zh-TW" altLang="en-US"/>
              </a:p>
            </p:txBody>
          </p:sp>
          <p:sp>
            <p:nvSpPr>
              <p:cNvPr id="301" name="Freeform 1076"/>
              <p:cNvSpPr>
                <a:spLocks/>
              </p:cNvSpPr>
              <p:nvPr/>
            </p:nvSpPr>
            <p:spPr bwMode="auto">
              <a:xfrm>
                <a:off x="1870" y="1135"/>
                <a:ext cx="171" cy="145"/>
              </a:xfrm>
              <a:custGeom>
                <a:avLst/>
                <a:gdLst>
                  <a:gd name="T0" fmla="*/ 0 w 171"/>
                  <a:gd name="T1" fmla="*/ 84 h 145"/>
                  <a:gd name="T2" fmla="*/ 8 w 171"/>
                  <a:gd name="T3" fmla="*/ 64 h 145"/>
                  <a:gd name="T4" fmla="*/ 23 w 171"/>
                  <a:gd name="T5" fmla="*/ 47 h 145"/>
                  <a:gd name="T6" fmla="*/ 37 w 171"/>
                  <a:gd name="T7" fmla="*/ 33 h 145"/>
                  <a:gd name="T8" fmla="*/ 55 w 171"/>
                  <a:gd name="T9" fmla="*/ 22 h 145"/>
                  <a:gd name="T10" fmla="*/ 72 w 171"/>
                  <a:gd name="T11" fmla="*/ 14 h 145"/>
                  <a:gd name="T12" fmla="*/ 93 w 171"/>
                  <a:gd name="T13" fmla="*/ 6 h 145"/>
                  <a:gd name="T14" fmla="*/ 113 w 171"/>
                  <a:gd name="T15" fmla="*/ 3 h 145"/>
                  <a:gd name="T16" fmla="*/ 133 w 171"/>
                  <a:gd name="T17" fmla="*/ 0 h 145"/>
                  <a:gd name="T18" fmla="*/ 171 w 171"/>
                  <a:gd name="T19" fmla="*/ 47 h 145"/>
                  <a:gd name="T20" fmla="*/ 162 w 171"/>
                  <a:gd name="T21" fmla="*/ 72 h 145"/>
                  <a:gd name="T22" fmla="*/ 148 w 171"/>
                  <a:gd name="T23" fmla="*/ 89 h 145"/>
                  <a:gd name="T24" fmla="*/ 130 w 171"/>
                  <a:gd name="T25" fmla="*/ 103 h 145"/>
                  <a:gd name="T26" fmla="*/ 110 w 171"/>
                  <a:gd name="T27" fmla="*/ 111 h 145"/>
                  <a:gd name="T28" fmla="*/ 87 w 171"/>
                  <a:gd name="T29" fmla="*/ 117 h 145"/>
                  <a:gd name="T30" fmla="*/ 66 w 171"/>
                  <a:gd name="T31" fmla="*/ 125 h 145"/>
                  <a:gd name="T32" fmla="*/ 43 w 171"/>
                  <a:gd name="T33" fmla="*/ 134 h 145"/>
                  <a:gd name="T34" fmla="*/ 26 w 171"/>
                  <a:gd name="T35" fmla="*/ 145 h 145"/>
                  <a:gd name="T36" fmla="*/ 0 w 171"/>
                  <a:gd name="T37" fmla="*/ 84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1"/>
                  <a:gd name="T58" fmla="*/ 0 h 145"/>
                  <a:gd name="T59" fmla="*/ 171 w 171"/>
                  <a:gd name="T60" fmla="*/ 145 h 1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1" h="145">
                    <a:moveTo>
                      <a:pt x="0" y="84"/>
                    </a:moveTo>
                    <a:lnTo>
                      <a:pt x="8" y="64"/>
                    </a:lnTo>
                    <a:lnTo>
                      <a:pt x="23" y="47"/>
                    </a:lnTo>
                    <a:lnTo>
                      <a:pt x="37" y="33"/>
                    </a:lnTo>
                    <a:lnTo>
                      <a:pt x="55" y="22"/>
                    </a:lnTo>
                    <a:lnTo>
                      <a:pt x="72" y="14"/>
                    </a:lnTo>
                    <a:lnTo>
                      <a:pt x="93" y="6"/>
                    </a:lnTo>
                    <a:lnTo>
                      <a:pt x="113" y="3"/>
                    </a:lnTo>
                    <a:lnTo>
                      <a:pt x="133" y="0"/>
                    </a:lnTo>
                    <a:lnTo>
                      <a:pt x="171" y="47"/>
                    </a:lnTo>
                    <a:lnTo>
                      <a:pt x="162" y="72"/>
                    </a:lnTo>
                    <a:lnTo>
                      <a:pt x="148" y="89"/>
                    </a:lnTo>
                    <a:lnTo>
                      <a:pt x="130" y="103"/>
                    </a:lnTo>
                    <a:lnTo>
                      <a:pt x="110" y="111"/>
                    </a:lnTo>
                    <a:lnTo>
                      <a:pt x="87" y="117"/>
                    </a:lnTo>
                    <a:lnTo>
                      <a:pt x="66" y="125"/>
                    </a:lnTo>
                    <a:lnTo>
                      <a:pt x="43" y="134"/>
                    </a:lnTo>
                    <a:lnTo>
                      <a:pt x="26" y="145"/>
                    </a:lnTo>
                    <a:lnTo>
                      <a:pt x="0" y="84"/>
                    </a:lnTo>
                    <a:close/>
                  </a:path>
                </a:pathLst>
              </a:custGeom>
              <a:solidFill>
                <a:srgbClr val="000000"/>
              </a:solidFill>
              <a:ln w="9525">
                <a:noFill/>
                <a:round/>
                <a:headEnd/>
                <a:tailEnd/>
              </a:ln>
            </p:spPr>
            <p:txBody>
              <a:bodyPr/>
              <a:lstStyle/>
              <a:p>
                <a:endParaRPr lang="zh-TW" altLang="en-US"/>
              </a:p>
            </p:txBody>
          </p:sp>
          <p:sp>
            <p:nvSpPr>
              <p:cNvPr id="302" name="Freeform 1077"/>
              <p:cNvSpPr>
                <a:spLocks/>
              </p:cNvSpPr>
              <p:nvPr/>
            </p:nvSpPr>
            <p:spPr bwMode="auto">
              <a:xfrm>
                <a:off x="2009" y="431"/>
                <a:ext cx="1745" cy="1280"/>
              </a:xfrm>
              <a:custGeom>
                <a:avLst/>
                <a:gdLst>
                  <a:gd name="T0" fmla="*/ 1157 w 1745"/>
                  <a:gd name="T1" fmla="*/ 1202 h 1280"/>
                  <a:gd name="T2" fmla="*/ 1317 w 1745"/>
                  <a:gd name="T3" fmla="*/ 1135 h 1280"/>
                  <a:gd name="T4" fmla="*/ 1454 w 1745"/>
                  <a:gd name="T5" fmla="*/ 1052 h 1280"/>
                  <a:gd name="T6" fmla="*/ 1567 w 1745"/>
                  <a:gd name="T7" fmla="*/ 957 h 1280"/>
                  <a:gd name="T8" fmla="*/ 1655 w 1745"/>
                  <a:gd name="T9" fmla="*/ 852 h 1280"/>
                  <a:gd name="T10" fmla="*/ 1713 w 1745"/>
                  <a:gd name="T11" fmla="*/ 740 h 1280"/>
                  <a:gd name="T12" fmla="*/ 1742 w 1745"/>
                  <a:gd name="T13" fmla="*/ 621 h 1280"/>
                  <a:gd name="T14" fmla="*/ 1739 w 1745"/>
                  <a:gd name="T15" fmla="*/ 498 h 1280"/>
                  <a:gd name="T16" fmla="*/ 1701 w 1745"/>
                  <a:gd name="T17" fmla="*/ 376 h 1280"/>
                  <a:gd name="T18" fmla="*/ 1634 w 1745"/>
                  <a:gd name="T19" fmla="*/ 267 h 1280"/>
                  <a:gd name="T20" fmla="*/ 1538 w 1745"/>
                  <a:gd name="T21" fmla="*/ 173 h 1280"/>
                  <a:gd name="T22" fmla="*/ 1419 w 1745"/>
                  <a:gd name="T23" fmla="*/ 95 h 1280"/>
                  <a:gd name="T24" fmla="*/ 1282 w 1745"/>
                  <a:gd name="T25" fmla="*/ 39 h 1280"/>
                  <a:gd name="T26" fmla="*/ 1128 w 1745"/>
                  <a:gd name="T27" fmla="*/ 6 h 1280"/>
                  <a:gd name="T28" fmla="*/ 963 w 1745"/>
                  <a:gd name="T29" fmla="*/ 0 h 1280"/>
                  <a:gd name="T30" fmla="*/ 791 w 1745"/>
                  <a:gd name="T31" fmla="*/ 20 h 1280"/>
                  <a:gd name="T32" fmla="*/ 614 w 1745"/>
                  <a:gd name="T33" fmla="*/ 70 h 1280"/>
                  <a:gd name="T34" fmla="*/ 454 w 1745"/>
                  <a:gd name="T35" fmla="*/ 142 h 1280"/>
                  <a:gd name="T36" fmla="*/ 311 w 1745"/>
                  <a:gd name="T37" fmla="*/ 231 h 1280"/>
                  <a:gd name="T38" fmla="*/ 192 w 1745"/>
                  <a:gd name="T39" fmla="*/ 334 h 1280"/>
                  <a:gd name="T40" fmla="*/ 102 w 1745"/>
                  <a:gd name="T41" fmla="*/ 448 h 1280"/>
                  <a:gd name="T42" fmla="*/ 38 w 1745"/>
                  <a:gd name="T43" fmla="*/ 568 h 1280"/>
                  <a:gd name="T44" fmla="*/ 6 w 1745"/>
                  <a:gd name="T45" fmla="*/ 693 h 1280"/>
                  <a:gd name="T46" fmla="*/ 6 w 1745"/>
                  <a:gd name="T47" fmla="*/ 821 h 1280"/>
                  <a:gd name="T48" fmla="*/ 44 w 1745"/>
                  <a:gd name="T49" fmla="*/ 941 h 1280"/>
                  <a:gd name="T50" fmla="*/ 114 w 1745"/>
                  <a:gd name="T51" fmla="*/ 1049 h 1280"/>
                  <a:gd name="T52" fmla="*/ 212 w 1745"/>
                  <a:gd name="T53" fmla="*/ 1135 h 1280"/>
                  <a:gd name="T54" fmla="*/ 335 w 1745"/>
                  <a:gd name="T55" fmla="*/ 1205 h 1280"/>
                  <a:gd name="T56" fmla="*/ 477 w 1745"/>
                  <a:gd name="T57" fmla="*/ 1252 h 1280"/>
                  <a:gd name="T58" fmla="*/ 637 w 1745"/>
                  <a:gd name="T59" fmla="*/ 1274 h 1280"/>
                  <a:gd name="T60" fmla="*/ 806 w 1745"/>
                  <a:gd name="T61" fmla="*/ 1277 h 1280"/>
                  <a:gd name="T62" fmla="*/ 980 w 1745"/>
                  <a:gd name="T63" fmla="*/ 1252 h 12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45"/>
                  <a:gd name="T97" fmla="*/ 0 h 1280"/>
                  <a:gd name="T98" fmla="*/ 1745 w 1745"/>
                  <a:gd name="T99" fmla="*/ 1280 h 12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45" h="1280">
                    <a:moveTo>
                      <a:pt x="1070" y="1230"/>
                    </a:moveTo>
                    <a:lnTo>
                      <a:pt x="1157" y="1202"/>
                    </a:lnTo>
                    <a:lnTo>
                      <a:pt x="1239" y="1171"/>
                    </a:lnTo>
                    <a:lnTo>
                      <a:pt x="1317" y="1135"/>
                    </a:lnTo>
                    <a:lnTo>
                      <a:pt x="1387" y="1096"/>
                    </a:lnTo>
                    <a:lnTo>
                      <a:pt x="1454" y="1052"/>
                    </a:lnTo>
                    <a:lnTo>
                      <a:pt x="1512" y="1007"/>
                    </a:lnTo>
                    <a:lnTo>
                      <a:pt x="1567" y="957"/>
                    </a:lnTo>
                    <a:lnTo>
                      <a:pt x="1614" y="907"/>
                    </a:lnTo>
                    <a:lnTo>
                      <a:pt x="1655" y="852"/>
                    </a:lnTo>
                    <a:lnTo>
                      <a:pt x="1687" y="796"/>
                    </a:lnTo>
                    <a:lnTo>
                      <a:pt x="1713" y="740"/>
                    </a:lnTo>
                    <a:lnTo>
                      <a:pt x="1733" y="682"/>
                    </a:lnTo>
                    <a:lnTo>
                      <a:pt x="1742" y="621"/>
                    </a:lnTo>
                    <a:lnTo>
                      <a:pt x="1745" y="559"/>
                    </a:lnTo>
                    <a:lnTo>
                      <a:pt x="1739" y="498"/>
                    </a:lnTo>
                    <a:lnTo>
                      <a:pt x="1724" y="437"/>
                    </a:lnTo>
                    <a:lnTo>
                      <a:pt x="1701" y="376"/>
                    </a:lnTo>
                    <a:lnTo>
                      <a:pt x="1672" y="320"/>
                    </a:lnTo>
                    <a:lnTo>
                      <a:pt x="1634" y="267"/>
                    </a:lnTo>
                    <a:lnTo>
                      <a:pt x="1588" y="217"/>
                    </a:lnTo>
                    <a:lnTo>
                      <a:pt x="1538" y="173"/>
                    </a:lnTo>
                    <a:lnTo>
                      <a:pt x="1480" y="131"/>
                    </a:lnTo>
                    <a:lnTo>
                      <a:pt x="1419" y="95"/>
                    </a:lnTo>
                    <a:lnTo>
                      <a:pt x="1352" y="64"/>
                    </a:lnTo>
                    <a:lnTo>
                      <a:pt x="1282" y="39"/>
                    </a:lnTo>
                    <a:lnTo>
                      <a:pt x="1207" y="20"/>
                    </a:lnTo>
                    <a:lnTo>
                      <a:pt x="1128" y="6"/>
                    </a:lnTo>
                    <a:lnTo>
                      <a:pt x="1047" y="0"/>
                    </a:lnTo>
                    <a:lnTo>
                      <a:pt x="963" y="0"/>
                    </a:lnTo>
                    <a:lnTo>
                      <a:pt x="878" y="6"/>
                    </a:lnTo>
                    <a:lnTo>
                      <a:pt x="791" y="20"/>
                    </a:lnTo>
                    <a:lnTo>
                      <a:pt x="701" y="42"/>
                    </a:lnTo>
                    <a:lnTo>
                      <a:pt x="614" y="70"/>
                    </a:lnTo>
                    <a:lnTo>
                      <a:pt x="529" y="103"/>
                    </a:lnTo>
                    <a:lnTo>
                      <a:pt x="454" y="142"/>
                    </a:lnTo>
                    <a:lnTo>
                      <a:pt x="378" y="184"/>
                    </a:lnTo>
                    <a:lnTo>
                      <a:pt x="311" y="231"/>
                    </a:lnTo>
                    <a:lnTo>
                      <a:pt x="250" y="281"/>
                    </a:lnTo>
                    <a:lnTo>
                      <a:pt x="192" y="334"/>
                    </a:lnTo>
                    <a:lnTo>
                      <a:pt x="143" y="390"/>
                    </a:lnTo>
                    <a:lnTo>
                      <a:pt x="102" y="448"/>
                    </a:lnTo>
                    <a:lnTo>
                      <a:pt x="64" y="507"/>
                    </a:lnTo>
                    <a:lnTo>
                      <a:pt x="38" y="568"/>
                    </a:lnTo>
                    <a:lnTo>
                      <a:pt x="18" y="632"/>
                    </a:lnTo>
                    <a:lnTo>
                      <a:pt x="6" y="693"/>
                    </a:lnTo>
                    <a:lnTo>
                      <a:pt x="0" y="757"/>
                    </a:lnTo>
                    <a:lnTo>
                      <a:pt x="6" y="821"/>
                    </a:lnTo>
                    <a:lnTo>
                      <a:pt x="21" y="882"/>
                    </a:lnTo>
                    <a:lnTo>
                      <a:pt x="44" y="941"/>
                    </a:lnTo>
                    <a:lnTo>
                      <a:pt x="76" y="996"/>
                    </a:lnTo>
                    <a:lnTo>
                      <a:pt x="114" y="1049"/>
                    </a:lnTo>
                    <a:lnTo>
                      <a:pt x="160" y="1094"/>
                    </a:lnTo>
                    <a:lnTo>
                      <a:pt x="212" y="1135"/>
                    </a:lnTo>
                    <a:lnTo>
                      <a:pt x="271" y="1171"/>
                    </a:lnTo>
                    <a:lnTo>
                      <a:pt x="335" y="1205"/>
                    </a:lnTo>
                    <a:lnTo>
                      <a:pt x="404" y="1230"/>
                    </a:lnTo>
                    <a:lnTo>
                      <a:pt x="477" y="1252"/>
                    </a:lnTo>
                    <a:lnTo>
                      <a:pt x="556" y="1266"/>
                    </a:lnTo>
                    <a:lnTo>
                      <a:pt x="637" y="1274"/>
                    </a:lnTo>
                    <a:lnTo>
                      <a:pt x="718" y="1280"/>
                    </a:lnTo>
                    <a:lnTo>
                      <a:pt x="806" y="1277"/>
                    </a:lnTo>
                    <a:lnTo>
                      <a:pt x="893" y="1269"/>
                    </a:lnTo>
                    <a:lnTo>
                      <a:pt x="980" y="1252"/>
                    </a:lnTo>
                    <a:lnTo>
                      <a:pt x="1070" y="1230"/>
                    </a:lnTo>
                    <a:close/>
                  </a:path>
                </a:pathLst>
              </a:custGeom>
              <a:solidFill>
                <a:srgbClr val="FF997F"/>
              </a:solidFill>
              <a:ln w="9525">
                <a:noFill/>
                <a:round/>
                <a:headEnd/>
                <a:tailEnd/>
              </a:ln>
            </p:spPr>
            <p:txBody>
              <a:bodyPr/>
              <a:lstStyle/>
              <a:p>
                <a:endParaRPr lang="zh-TW" altLang="en-US"/>
              </a:p>
            </p:txBody>
          </p:sp>
          <p:sp>
            <p:nvSpPr>
              <p:cNvPr id="303" name="Freeform 1078"/>
              <p:cNvSpPr>
                <a:spLocks/>
              </p:cNvSpPr>
              <p:nvPr/>
            </p:nvSpPr>
            <p:spPr bwMode="auto">
              <a:xfrm>
                <a:off x="2425" y="612"/>
                <a:ext cx="1282" cy="946"/>
              </a:xfrm>
              <a:custGeom>
                <a:avLst/>
                <a:gdLst>
                  <a:gd name="T0" fmla="*/ 840 w 1282"/>
                  <a:gd name="T1" fmla="*/ 893 h 946"/>
                  <a:gd name="T2" fmla="*/ 957 w 1282"/>
                  <a:gd name="T3" fmla="*/ 840 h 946"/>
                  <a:gd name="T4" fmla="*/ 1058 w 1282"/>
                  <a:gd name="T5" fmla="*/ 776 h 946"/>
                  <a:gd name="T6" fmla="*/ 1146 w 1282"/>
                  <a:gd name="T7" fmla="*/ 698 h 946"/>
                  <a:gd name="T8" fmla="*/ 1210 w 1282"/>
                  <a:gd name="T9" fmla="*/ 615 h 946"/>
                  <a:gd name="T10" fmla="*/ 1256 w 1282"/>
                  <a:gd name="T11" fmla="*/ 526 h 946"/>
                  <a:gd name="T12" fmla="*/ 1279 w 1282"/>
                  <a:gd name="T13" fmla="*/ 434 h 946"/>
                  <a:gd name="T14" fmla="*/ 1279 w 1282"/>
                  <a:gd name="T15" fmla="*/ 339 h 946"/>
                  <a:gd name="T16" fmla="*/ 1250 w 1282"/>
                  <a:gd name="T17" fmla="*/ 250 h 946"/>
                  <a:gd name="T18" fmla="*/ 1198 w 1282"/>
                  <a:gd name="T19" fmla="*/ 173 h 946"/>
                  <a:gd name="T20" fmla="*/ 1125 w 1282"/>
                  <a:gd name="T21" fmla="*/ 109 h 946"/>
                  <a:gd name="T22" fmla="*/ 1038 w 1282"/>
                  <a:gd name="T23" fmla="*/ 56 h 946"/>
                  <a:gd name="T24" fmla="*/ 933 w 1282"/>
                  <a:gd name="T25" fmla="*/ 22 h 946"/>
                  <a:gd name="T26" fmla="*/ 817 w 1282"/>
                  <a:gd name="T27" fmla="*/ 3 h 946"/>
                  <a:gd name="T28" fmla="*/ 695 w 1282"/>
                  <a:gd name="T29" fmla="*/ 0 h 946"/>
                  <a:gd name="T30" fmla="*/ 567 w 1282"/>
                  <a:gd name="T31" fmla="*/ 17 h 946"/>
                  <a:gd name="T32" fmla="*/ 439 w 1282"/>
                  <a:gd name="T33" fmla="*/ 53 h 946"/>
                  <a:gd name="T34" fmla="*/ 323 w 1282"/>
                  <a:gd name="T35" fmla="*/ 106 h 946"/>
                  <a:gd name="T36" fmla="*/ 224 w 1282"/>
                  <a:gd name="T37" fmla="*/ 173 h 946"/>
                  <a:gd name="T38" fmla="*/ 137 w 1282"/>
                  <a:gd name="T39" fmla="*/ 248 h 946"/>
                  <a:gd name="T40" fmla="*/ 70 w 1282"/>
                  <a:gd name="T41" fmla="*/ 331 h 946"/>
                  <a:gd name="T42" fmla="*/ 26 w 1282"/>
                  <a:gd name="T43" fmla="*/ 420 h 946"/>
                  <a:gd name="T44" fmla="*/ 3 w 1282"/>
                  <a:gd name="T45" fmla="*/ 512 h 946"/>
                  <a:gd name="T46" fmla="*/ 3 w 1282"/>
                  <a:gd name="T47" fmla="*/ 607 h 946"/>
                  <a:gd name="T48" fmla="*/ 32 w 1282"/>
                  <a:gd name="T49" fmla="*/ 696 h 946"/>
                  <a:gd name="T50" fmla="*/ 84 w 1282"/>
                  <a:gd name="T51" fmla="*/ 773 h 946"/>
                  <a:gd name="T52" fmla="*/ 154 w 1282"/>
                  <a:gd name="T53" fmla="*/ 837 h 946"/>
                  <a:gd name="T54" fmla="*/ 244 w 1282"/>
                  <a:gd name="T55" fmla="*/ 890 h 946"/>
                  <a:gd name="T56" fmla="*/ 346 w 1282"/>
                  <a:gd name="T57" fmla="*/ 924 h 946"/>
                  <a:gd name="T58" fmla="*/ 462 w 1282"/>
                  <a:gd name="T59" fmla="*/ 943 h 946"/>
                  <a:gd name="T60" fmla="*/ 584 w 1282"/>
                  <a:gd name="T61" fmla="*/ 946 h 946"/>
                  <a:gd name="T62" fmla="*/ 712 w 1282"/>
                  <a:gd name="T63" fmla="*/ 929 h 9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2"/>
                  <a:gd name="T97" fmla="*/ 0 h 946"/>
                  <a:gd name="T98" fmla="*/ 1282 w 1282"/>
                  <a:gd name="T99" fmla="*/ 946 h 9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2" h="946">
                    <a:moveTo>
                      <a:pt x="776" y="913"/>
                    </a:moveTo>
                    <a:lnTo>
                      <a:pt x="840" y="893"/>
                    </a:lnTo>
                    <a:lnTo>
                      <a:pt x="898" y="868"/>
                    </a:lnTo>
                    <a:lnTo>
                      <a:pt x="957" y="840"/>
                    </a:lnTo>
                    <a:lnTo>
                      <a:pt x="1009" y="810"/>
                    </a:lnTo>
                    <a:lnTo>
                      <a:pt x="1058" y="776"/>
                    </a:lnTo>
                    <a:lnTo>
                      <a:pt x="1105" y="737"/>
                    </a:lnTo>
                    <a:lnTo>
                      <a:pt x="1146" y="698"/>
                    </a:lnTo>
                    <a:lnTo>
                      <a:pt x="1180" y="657"/>
                    </a:lnTo>
                    <a:lnTo>
                      <a:pt x="1210" y="615"/>
                    </a:lnTo>
                    <a:lnTo>
                      <a:pt x="1236" y="570"/>
                    </a:lnTo>
                    <a:lnTo>
                      <a:pt x="1256" y="526"/>
                    </a:lnTo>
                    <a:lnTo>
                      <a:pt x="1271" y="479"/>
                    </a:lnTo>
                    <a:lnTo>
                      <a:pt x="1279" y="434"/>
                    </a:lnTo>
                    <a:lnTo>
                      <a:pt x="1282" y="387"/>
                    </a:lnTo>
                    <a:lnTo>
                      <a:pt x="1279" y="339"/>
                    </a:lnTo>
                    <a:lnTo>
                      <a:pt x="1268" y="295"/>
                    </a:lnTo>
                    <a:lnTo>
                      <a:pt x="1250" y="250"/>
                    </a:lnTo>
                    <a:lnTo>
                      <a:pt x="1227" y="212"/>
                    </a:lnTo>
                    <a:lnTo>
                      <a:pt x="1198" y="173"/>
                    </a:lnTo>
                    <a:lnTo>
                      <a:pt x="1166" y="139"/>
                    </a:lnTo>
                    <a:lnTo>
                      <a:pt x="1125" y="109"/>
                    </a:lnTo>
                    <a:lnTo>
                      <a:pt x="1085" y="81"/>
                    </a:lnTo>
                    <a:lnTo>
                      <a:pt x="1038" y="56"/>
                    </a:lnTo>
                    <a:lnTo>
                      <a:pt x="986" y="36"/>
                    </a:lnTo>
                    <a:lnTo>
                      <a:pt x="933" y="22"/>
                    </a:lnTo>
                    <a:lnTo>
                      <a:pt x="878" y="8"/>
                    </a:lnTo>
                    <a:lnTo>
                      <a:pt x="817" y="3"/>
                    </a:lnTo>
                    <a:lnTo>
                      <a:pt x="759" y="0"/>
                    </a:lnTo>
                    <a:lnTo>
                      <a:pt x="695" y="0"/>
                    </a:lnTo>
                    <a:lnTo>
                      <a:pt x="631" y="6"/>
                    </a:lnTo>
                    <a:lnTo>
                      <a:pt x="567" y="17"/>
                    </a:lnTo>
                    <a:lnTo>
                      <a:pt x="503" y="33"/>
                    </a:lnTo>
                    <a:lnTo>
                      <a:pt x="439" y="53"/>
                    </a:lnTo>
                    <a:lnTo>
                      <a:pt x="381" y="78"/>
                    </a:lnTo>
                    <a:lnTo>
                      <a:pt x="323" y="106"/>
                    </a:lnTo>
                    <a:lnTo>
                      <a:pt x="270" y="139"/>
                    </a:lnTo>
                    <a:lnTo>
                      <a:pt x="224" y="173"/>
                    </a:lnTo>
                    <a:lnTo>
                      <a:pt x="177" y="209"/>
                    </a:lnTo>
                    <a:lnTo>
                      <a:pt x="137" y="248"/>
                    </a:lnTo>
                    <a:lnTo>
                      <a:pt x="102" y="289"/>
                    </a:lnTo>
                    <a:lnTo>
                      <a:pt x="70" y="331"/>
                    </a:lnTo>
                    <a:lnTo>
                      <a:pt x="46" y="376"/>
                    </a:lnTo>
                    <a:lnTo>
                      <a:pt x="26" y="420"/>
                    </a:lnTo>
                    <a:lnTo>
                      <a:pt x="12" y="467"/>
                    </a:lnTo>
                    <a:lnTo>
                      <a:pt x="3" y="512"/>
                    </a:lnTo>
                    <a:lnTo>
                      <a:pt x="0" y="559"/>
                    </a:lnTo>
                    <a:lnTo>
                      <a:pt x="3" y="607"/>
                    </a:lnTo>
                    <a:lnTo>
                      <a:pt x="14" y="651"/>
                    </a:lnTo>
                    <a:lnTo>
                      <a:pt x="32" y="696"/>
                    </a:lnTo>
                    <a:lnTo>
                      <a:pt x="55" y="735"/>
                    </a:lnTo>
                    <a:lnTo>
                      <a:pt x="84" y="773"/>
                    </a:lnTo>
                    <a:lnTo>
                      <a:pt x="116" y="807"/>
                    </a:lnTo>
                    <a:lnTo>
                      <a:pt x="154" y="837"/>
                    </a:lnTo>
                    <a:lnTo>
                      <a:pt x="198" y="865"/>
                    </a:lnTo>
                    <a:lnTo>
                      <a:pt x="244" y="890"/>
                    </a:lnTo>
                    <a:lnTo>
                      <a:pt x="294" y="910"/>
                    </a:lnTo>
                    <a:lnTo>
                      <a:pt x="346" y="924"/>
                    </a:lnTo>
                    <a:lnTo>
                      <a:pt x="404" y="938"/>
                    </a:lnTo>
                    <a:lnTo>
                      <a:pt x="462" y="943"/>
                    </a:lnTo>
                    <a:lnTo>
                      <a:pt x="523" y="946"/>
                    </a:lnTo>
                    <a:lnTo>
                      <a:pt x="584" y="946"/>
                    </a:lnTo>
                    <a:lnTo>
                      <a:pt x="648" y="940"/>
                    </a:lnTo>
                    <a:lnTo>
                      <a:pt x="712" y="929"/>
                    </a:lnTo>
                    <a:lnTo>
                      <a:pt x="776" y="913"/>
                    </a:lnTo>
                    <a:close/>
                  </a:path>
                </a:pathLst>
              </a:custGeom>
              <a:solidFill>
                <a:srgbClr val="FFBFA5"/>
              </a:solidFill>
              <a:ln w="9525">
                <a:noFill/>
                <a:round/>
                <a:headEnd/>
                <a:tailEnd/>
              </a:ln>
            </p:spPr>
            <p:txBody>
              <a:bodyPr/>
              <a:lstStyle/>
              <a:p>
                <a:endParaRPr lang="zh-TW" altLang="en-US"/>
              </a:p>
            </p:txBody>
          </p:sp>
          <p:sp>
            <p:nvSpPr>
              <p:cNvPr id="304" name="Freeform 1079"/>
              <p:cNvSpPr>
                <a:spLocks/>
              </p:cNvSpPr>
              <p:nvPr/>
            </p:nvSpPr>
            <p:spPr bwMode="auto">
              <a:xfrm>
                <a:off x="1486" y="11"/>
                <a:ext cx="2151" cy="1644"/>
              </a:xfrm>
              <a:custGeom>
                <a:avLst/>
                <a:gdLst>
                  <a:gd name="T0" fmla="*/ 872 w 2151"/>
                  <a:gd name="T1" fmla="*/ 1630 h 1644"/>
                  <a:gd name="T2" fmla="*/ 814 w 2151"/>
                  <a:gd name="T3" fmla="*/ 1566 h 1644"/>
                  <a:gd name="T4" fmla="*/ 733 w 2151"/>
                  <a:gd name="T5" fmla="*/ 1452 h 1644"/>
                  <a:gd name="T6" fmla="*/ 657 w 2151"/>
                  <a:gd name="T7" fmla="*/ 1308 h 1644"/>
                  <a:gd name="T8" fmla="*/ 625 w 2151"/>
                  <a:gd name="T9" fmla="*/ 1144 h 1644"/>
                  <a:gd name="T10" fmla="*/ 669 w 2151"/>
                  <a:gd name="T11" fmla="*/ 982 h 1644"/>
                  <a:gd name="T12" fmla="*/ 820 w 2151"/>
                  <a:gd name="T13" fmla="*/ 838 h 1644"/>
                  <a:gd name="T14" fmla="*/ 1116 w 2151"/>
                  <a:gd name="T15" fmla="*/ 726 h 1644"/>
                  <a:gd name="T16" fmla="*/ 1398 w 2151"/>
                  <a:gd name="T17" fmla="*/ 676 h 1644"/>
                  <a:gd name="T18" fmla="*/ 1541 w 2151"/>
                  <a:gd name="T19" fmla="*/ 637 h 1644"/>
                  <a:gd name="T20" fmla="*/ 1680 w 2151"/>
                  <a:gd name="T21" fmla="*/ 584 h 1644"/>
                  <a:gd name="T22" fmla="*/ 1814 w 2151"/>
                  <a:gd name="T23" fmla="*/ 526 h 1644"/>
                  <a:gd name="T24" fmla="*/ 1933 w 2151"/>
                  <a:gd name="T25" fmla="*/ 465 h 1644"/>
                  <a:gd name="T26" fmla="*/ 2035 w 2151"/>
                  <a:gd name="T27" fmla="*/ 409 h 1644"/>
                  <a:gd name="T28" fmla="*/ 2108 w 2151"/>
                  <a:gd name="T29" fmla="*/ 367 h 1644"/>
                  <a:gd name="T30" fmla="*/ 2146 w 2151"/>
                  <a:gd name="T31" fmla="*/ 342 h 1644"/>
                  <a:gd name="T32" fmla="*/ 2146 w 2151"/>
                  <a:gd name="T33" fmla="*/ 331 h 1644"/>
                  <a:gd name="T34" fmla="*/ 2099 w 2151"/>
                  <a:gd name="T35" fmla="*/ 273 h 1644"/>
                  <a:gd name="T36" fmla="*/ 1994 w 2151"/>
                  <a:gd name="T37" fmla="*/ 184 h 1644"/>
                  <a:gd name="T38" fmla="*/ 1823 w 2151"/>
                  <a:gd name="T39" fmla="*/ 89 h 1644"/>
                  <a:gd name="T40" fmla="*/ 1680 w 2151"/>
                  <a:gd name="T41" fmla="*/ 42 h 1644"/>
                  <a:gd name="T42" fmla="*/ 1625 w 2151"/>
                  <a:gd name="T43" fmla="*/ 31 h 1644"/>
                  <a:gd name="T44" fmla="*/ 1564 w 2151"/>
                  <a:gd name="T45" fmla="*/ 20 h 1644"/>
                  <a:gd name="T46" fmla="*/ 1500 w 2151"/>
                  <a:gd name="T47" fmla="*/ 11 h 1644"/>
                  <a:gd name="T48" fmla="*/ 1433 w 2151"/>
                  <a:gd name="T49" fmla="*/ 6 h 1644"/>
                  <a:gd name="T50" fmla="*/ 1363 w 2151"/>
                  <a:gd name="T51" fmla="*/ 3 h 1644"/>
                  <a:gd name="T52" fmla="*/ 1288 w 2151"/>
                  <a:gd name="T53" fmla="*/ 3 h 1644"/>
                  <a:gd name="T54" fmla="*/ 1209 w 2151"/>
                  <a:gd name="T55" fmla="*/ 6 h 1644"/>
                  <a:gd name="T56" fmla="*/ 1137 w 2151"/>
                  <a:gd name="T57" fmla="*/ 11 h 1644"/>
                  <a:gd name="T58" fmla="*/ 1079 w 2151"/>
                  <a:gd name="T59" fmla="*/ 14 h 1644"/>
                  <a:gd name="T60" fmla="*/ 1035 w 2151"/>
                  <a:gd name="T61" fmla="*/ 20 h 1644"/>
                  <a:gd name="T62" fmla="*/ 1012 w 2151"/>
                  <a:gd name="T63" fmla="*/ 22 h 1644"/>
                  <a:gd name="T64" fmla="*/ 1006 w 2151"/>
                  <a:gd name="T65" fmla="*/ 22 h 1644"/>
                  <a:gd name="T66" fmla="*/ 974 w 2151"/>
                  <a:gd name="T67" fmla="*/ 17 h 1644"/>
                  <a:gd name="T68" fmla="*/ 924 w 2151"/>
                  <a:gd name="T69" fmla="*/ 8 h 1644"/>
                  <a:gd name="T70" fmla="*/ 863 w 2151"/>
                  <a:gd name="T71" fmla="*/ 3 h 1644"/>
                  <a:gd name="T72" fmla="*/ 762 w 2151"/>
                  <a:gd name="T73" fmla="*/ 8 h 1644"/>
                  <a:gd name="T74" fmla="*/ 622 w 2151"/>
                  <a:gd name="T75" fmla="*/ 34 h 1644"/>
                  <a:gd name="T76" fmla="*/ 488 w 2151"/>
                  <a:gd name="T77" fmla="*/ 78 h 1644"/>
                  <a:gd name="T78" fmla="*/ 366 w 2151"/>
                  <a:gd name="T79" fmla="*/ 142 h 1644"/>
                  <a:gd name="T80" fmla="*/ 256 w 2151"/>
                  <a:gd name="T81" fmla="*/ 223 h 1644"/>
                  <a:gd name="T82" fmla="*/ 163 w 2151"/>
                  <a:gd name="T83" fmla="*/ 317 h 1644"/>
                  <a:gd name="T84" fmla="*/ 87 w 2151"/>
                  <a:gd name="T85" fmla="*/ 429 h 1644"/>
                  <a:gd name="T86" fmla="*/ 35 w 2151"/>
                  <a:gd name="T87" fmla="*/ 548 h 1644"/>
                  <a:gd name="T88" fmla="*/ 6 w 2151"/>
                  <a:gd name="T89" fmla="*/ 682 h 1644"/>
                  <a:gd name="T90" fmla="*/ 3 w 2151"/>
                  <a:gd name="T91" fmla="*/ 818 h 1644"/>
                  <a:gd name="T92" fmla="*/ 20 w 2151"/>
                  <a:gd name="T93" fmla="*/ 929 h 1644"/>
                  <a:gd name="T94" fmla="*/ 41 w 2151"/>
                  <a:gd name="T95" fmla="*/ 1004 h 1644"/>
                  <a:gd name="T96" fmla="*/ 70 w 2151"/>
                  <a:gd name="T97" fmla="*/ 1085 h 1644"/>
                  <a:gd name="T98" fmla="*/ 107 w 2151"/>
                  <a:gd name="T99" fmla="*/ 1166 h 1644"/>
                  <a:gd name="T100" fmla="*/ 189 w 2151"/>
                  <a:gd name="T101" fmla="*/ 1297 h 1644"/>
                  <a:gd name="T102" fmla="*/ 311 w 2151"/>
                  <a:gd name="T103" fmla="*/ 1438 h 1644"/>
                  <a:gd name="T104" fmla="*/ 439 w 2151"/>
                  <a:gd name="T105" fmla="*/ 1536 h 1644"/>
                  <a:gd name="T106" fmla="*/ 561 w 2151"/>
                  <a:gd name="T107" fmla="*/ 1597 h 1644"/>
                  <a:gd name="T108" fmla="*/ 674 w 2151"/>
                  <a:gd name="T109" fmla="*/ 1630 h 1644"/>
                  <a:gd name="T110" fmla="*/ 767 w 2151"/>
                  <a:gd name="T111" fmla="*/ 1642 h 1644"/>
                  <a:gd name="T112" fmla="*/ 837 w 2151"/>
                  <a:gd name="T113" fmla="*/ 1644 h 1644"/>
                  <a:gd name="T114" fmla="*/ 875 w 2151"/>
                  <a:gd name="T115" fmla="*/ 1639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51"/>
                  <a:gd name="T175" fmla="*/ 0 h 1644"/>
                  <a:gd name="T176" fmla="*/ 2151 w 2151"/>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51" h="1644">
                    <a:moveTo>
                      <a:pt x="881" y="1639"/>
                    </a:moveTo>
                    <a:lnTo>
                      <a:pt x="872" y="1630"/>
                    </a:lnTo>
                    <a:lnTo>
                      <a:pt x="849" y="1605"/>
                    </a:lnTo>
                    <a:lnTo>
                      <a:pt x="814" y="1566"/>
                    </a:lnTo>
                    <a:lnTo>
                      <a:pt x="773" y="1514"/>
                    </a:lnTo>
                    <a:lnTo>
                      <a:pt x="733" y="1452"/>
                    </a:lnTo>
                    <a:lnTo>
                      <a:pt x="692" y="1383"/>
                    </a:lnTo>
                    <a:lnTo>
                      <a:pt x="657" y="1308"/>
                    </a:lnTo>
                    <a:lnTo>
                      <a:pt x="634" y="1227"/>
                    </a:lnTo>
                    <a:lnTo>
                      <a:pt x="625" y="1144"/>
                    </a:lnTo>
                    <a:lnTo>
                      <a:pt x="634" y="1063"/>
                    </a:lnTo>
                    <a:lnTo>
                      <a:pt x="669" y="982"/>
                    </a:lnTo>
                    <a:lnTo>
                      <a:pt x="730" y="907"/>
                    </a:lnTo>
                    <a:lnTo>
                      <a:pt x="820" y="838"/>
                    </a:lnTo>
                    <a:lnTo>
                      <a:pt x="948" y="776"/>
                    </a:lnTo>
                    <a:lnTo>
                      <a:pt x="1116" y="726"/>
                    </a:lnTo>
                    <a:lnTo>
                      <a:pt x="1329" y="687"/>
                    </a:lnTo>
                    <a:lnTo>
                      <a:pt x="1398" y="676"/>
                    </a:lnTo>
                    <a:lnTo>
                      <a:pt x="1468" y="657"/>
                    </a:lnTo>
                    <a:lnTo>
                      <a:pt x="1541" y="637"/>
                    </a:lnTo>
                    <a:lnTo>
                      <a:pt x="1611" y="612"/>
                    </a:lnTo>
                    <a:lnTo>
                      <a:pt x="1680" y="584"/>
                    </a:lnTo>
                    <a:lnTo>
                      <a:pt x="1747" y="557"/>
                    </a:lnTo>
                    <a:lnTo>
                      <a:pt x="1814" y="526"/>
                    </a:lnTo>
                    <a:lnTo>
                      <a:pt x="1875" y="495"/>
                    </a:lnTo>
                    <a:lnTo>
                      <a:pt x="1933" y="465"/>
                    </a:lnTo>
                    <a:lnTo>
                      <a:pt x="1986" y="437"/>
                    </a:lnTo>
                    <a:lnTo>
                      <a:pt x="2035" y="409"/>
                    </a:lnTo>
                    <a:lnTo>
                      <a:pt x="2073" y="387"/>
                    </a:lnTo>
                    <a:lnTo>
                      <a:pt x="2108" y="367"/>
                    </a:lnTo>
                    <a:lnTo>
                      <a:pt x="2131" y="353"/>
                    </a:lnTo>
                    <a:lnTo>
                      <a:pt x="2146" y="342"/>
                    </a:lnTo>
                    <a:lnTo>
                      <a:pt x="2151" y="340"/>
                    </a:lnTo>
                    <a:lnTo>
                      <a:pt x="2146" y="331"/>
                    </a:lnTo>
                    <a:lnTo>
                      <a:pt x="2128" y="309"/>
                    </a:lnTo>
                    <a:lnTo>
                      <a:pt x="2099" y="273"/>
                    </a:lnTo>
                    <a:lnTo>
                      <a:pt x="2055" y="231"/>
                    </a:lnTo>
                    <a:lnTo>
                      <a:pt x="1994" y="184"/>
                    </a:lnTo>
                    <a:lnTo>
                      <a:pt x="1919" y="136"/>
                    </a:lnTo>
                    <a:lnTo>
                      <a:pt x="1823" y="89"/>
                    </a:lnTo>
                    <a:lnTo>
                      <a:pt x="1707" y="50"/>
                    </a:lnTo>
                    <a:lnTo>
                      <a:pt x="1680" y="42"/>
                    </a:lnTo>
                    <a:lnTo>
                      <a:pt x="1651" y="36"/>
                    </a:lnTo>
                    <a:lnTo>
                      <a:pt x="1625" y="31"/>
                    </a:lnTo>
                    <a:lnTo>
                      <a:pt x="1596" y="25"/>
                    </a:lnTo>
                    <a:lnTo>
                      <a:pt x="1564" y="20"/>
                    </a:lnTo>
                    <a:lnTo>
                      <a:pt x="1532" y="14"/>
                    </a:lnTo>
                    <a:lnTo>
                      <a:pt x="1500" y="11"/>
                    </a:lnTo>
                    <a:lnTo>
                      <a:pt x="1468" y="8"/>
                    </a:lnTo>
                    <a:lnTo>
                      <a:pt x="1433" y="6"/>
                    </a:lnTo>
                    <a:lnTo>
                      <a:pt x="1398" y="3"/>
                    </a:lnTo>
                    <a:lnTo>
                      <a:pt x="1363" y="3"/>
                    </a:lnTo>
                    <a:lnTo>
                      <a:pt x="1326" y="0"/>
                    </a:lnTo>
                    <a:lnTo>
                      <a:pt x="1288" y="3"/>
                    </a:lnTo>
                    <a:lnTo>
                      <a:pt x="1250" y="3"/>
                    </a:lnTo>
                    <a:lnTo>
                      <a:pt x="1209" y="6"/>
                    </a:lnTo>
                    <a:lnTo>
                      <a:pt x="1169" y="8"/>
                    </a:lnTo>
                    <a:lnTo>
                      <a:pt x="1137" y="11"/>
                    </a:lnTo>
                    <a:lnTo>
                      <a:pt x="1105" y="14"/>
                    </a:lnTo>
                    <a:lnTo>
                      <a:pt x="1079" y="14"/>
                    </a:lnTo>
                    <a:lnTo>
                      <a:pt x="1055" y="17"/>
                    </a:lnTo>
                    <a:lnTo>
                      <a:pt x="1035" y="20"/>
                    </a:lnTo>
                    <a:lnTo>
                      <a:pt x="1020" y="20"/>
                    </a:lnTo>
                    <a:lnTo>
                      <a:pt x="1012" y="22"/>
                    </a:lnTo>
                    <a:lnTo>
                      <a:pt x="1009" y="22"/>
                    </a:lnTo>
                    <a:lnTo>
                      <a:pt x="1006" y="22"/>
                    </a:lnTo>
                    <a:lnTo>
                      <a:pt x="991" y="20"/>
                    </a:lnTo>
                    <a:lnTo>
                      <a:pt x="974" y="17"/>
                    </a:lnTo>
                    <a:lnTo>
                      <a:pt x="951" y="11"/>
                    </a:lnTo>
                    <a:lnTo>
                      <a:pt x="924" y="8"/>
                    </a:lnTo>
                    <a:lnTo>
                      <a:pt x="895" y="6"/>
                    </a:lnTo>
                    <a:lnTo>
                      <a:pt x="863" y="3"/>
                    </a:lnTo>
                    <a:lnTo>
                      <a:pt x="834" y="3"/>
                    </a:lnTo>
                    <a:lnTo>
                      <a:pt x="762" y="8"/>
                    </a:lnTo>
                    <a:lnTo>
                      <a:pt x="692" y="17"/>
                    </a:lnTo>
                    <a:lnTo>
                      <a:pt x="622" y="34"/>
                    </a:lnTo>
                    <a:lnTo>
                      <a:pt x="555" y="53"/>
                    </a:lnTo>
                    <a:lnTo>
                      <a:pt x="488" y="78"/>
                    </a:lnTo>
                    <a:lnTo>
                      <a:pt x="424" y="109"/>
                    </a:lnTo>
                    <a:lnTo>
                      <a:pt x="366" y="142"/>
                    </a:lnTo>
                    <a:lnTo>
                      <a:pt x="308" y="178"/>
                    </a:lnTo>
                    <a:lnTo>
                      <a:pt x="256" y="223"/>
                    </a:lnTo>
                    <a:lnTo>
                      <a:pt x="206" y="267"/>
                    </a:lnTo>
                    <a:lnTo>
                      <a:pt x="163" y="317"/>
                    </a:lnTo>
                    <a:lnTo>
                      <a:pt x="122" y="370"/>
                    </a:lnTo>
                    <a:lnTo>
                      <a:pt x="87" y="429"/>
                    </a:lnTo>
                    <a:lnTo>
                      <a:pt x="58" y="487"/>
                    </a:lnTo>
                    <a:lnTo>
                      <a:pt x="35" y="548"/>
                    </a:lnTo>
                    <a:lnTo>
                      <a:pt x="17" y="615"/>
                    </a:lnTo>
                    <a:lnTo>
                      <a:pt x="6" y="682"/>
                    </a:lnTo>
                    <a:lnTo>
                      <a:pt x="0" y="749"/>
                    </a:lnTo>
                    <a:lnTo>
                      <a:pt x="3" y="818"/>
                    </a:lnTo>
                    <a:lnTo>
                      <a:pt x="11" y="890"/>
                    </a:lnTo>
                    <a:lnTo>
                      <a:pt x="20" y="929"/>
                    </a:lnTo>
                    <a:lnTo>
                      <a:pt x="29" y="966"/>
                    </a:lnTo>
                    <a:lnTo>
                      <a:pt x="41" y="1004"/>
                    </a:lnTo>
                    <a:lnTo>
                      <a:pt x="55" y="1043"/>
                    </a:lnTo>
                    <a:lnTo>
                      <a:pt x="70" y="1085"/>
                    </a:lnTo>
                    <a:lnTo>
                      <a:pt x="87" y="1124"/>
                    </a:lnTo>
                    <a:lnTo>
                      <a:pt x="107" y="1166"/>
                    </a:lnTo>
                    <a:lnTo>
                      <a:pt x="131" y="1208"/>
                    </a:lnTo>
                    <a:lnTo>
                      <a:pt x="189" y="1297"/>
                    </a:lnTo>
                    <a:lnTo>
                      <a:pt x="250" y="1374"/>
                    </a:lnTo>
                    <a:lnTo>
                      <a:pt x="311" y="1438"/>
                    </a:lnTo>
                    <a:lnTo>
                      <a:pt x="375" y="1491"/>
                    </a:lnTo>
                    <a:lnTo>
                      <a:pt x="439" y="1536"/>
                    </a:lnTo>
                    <a:lnTo>
                      <a:pt x="500" y="1569"/>
                    </a:lnTo>
                    <a:lnTo>
                      <a:pt x="561" y="1597"/>
                    </a:lnTo>
                    <a:lnTo>
                      <a:pt x="619" y="1617"/>
                    </a:lnTo>
                    <a:lnTo>
                      <a:pt x="674" y="1630"/>
                    </a:lnTo>
                    <a:lnTo>
                      <a:pt x="724" y="1639"/>
                    </a:lnTo>
                    <a:lnTo>
                      <a:pt x="767" y="1642"/>
                    </a:lnTo>
                    <a:lnTo>
                      <a:pt x="805" y="1644"/>
                    </a:lnTo>
                    <a:lnTo>
                      <a:pt x="837" y="1644"/>
                    </a:lnTo>
                    <a:lnTo>
                      <a:pt x="860" y="1642"/>
                    </a:lnTo>
                    <a:lnTo>
                      <a:pt x="875" y="1639"/>
                    </a:lnTo>
                    <a:lnTo>
                      <a:pt x="881" y="1639"/>
                    </a:lnTo>
                    <a:close/>
                  </a:path>
                </a:pathLst>
              </a:custGeom>
              <a:solidFill>
                <a:schemeClr val="tx2"/>
              </a:solidFill>
              <a:ln w="9525">
                <a:noFill/>
                <a:round/>
                <a:headEnd/>
                <a:tailEnd/>
              </a:ln>
            </p:spPr>
            <p:txBody>
              <a:bodyPr/>
              <a:lstStyle/>
              <a:p>
                <a:endParaRPr lang="zh-TW" altLang="en-US"/>
              </a:p>
            </p:txBody>
          </p:sp>
          <p:sp>
            <p:nvSpPr>
              <p:cNvPr id="305" name="Freeform 1080"/>
              <p:cNvSpPr>
                <a:spLocks/>
              </p:cNvSpPr>
              <p:nvPr/>
            </p:nvSpPr>
            <p:spPr bwMode="auto">
              <a:xfrm>
                <a:off x="1582" y="58"/>
                <a:ext cx="1928" cy="1550"/>
              </a:xfrm>
              <a:custGeom>
                <a:avLst/>
                <a:gdLst>
                  <a:gd name="T0" fmla="*/ 651 w 1928"/>
                  <a:gd name="T1" fmla="*/ 1542 h 1550"/>
                  <a:gd name="T2" fmla="*/ 602 w 1928"/>
                  <a:gd name="T3" fmla="*/ 1478 h 1550"/>
                  <a:gd name="T4" fmla="*/ 529 w 1928"/>
                  <a:gd name="T5" fmla="*/ 1369 h 1550"/>
                  <a:gd name="T6" fmla="*/ 468 w 1928"/>
                  <a:gd name="T7" fmla="*/ 1227 h 1550"/>
                  <a:gd name="T8" fmla="*/ 448 w 1928"/>
                  <a:gd name="T9" fmla="*/ 1069 h 1550"/>
                  <a:gd name="T10" fmla="*/ 506 w 1928"/>
                  <a:gd name="T11" fmla="*/ 910 h 1550"/>
                  <a:gd name="T12" fmla="*/ 671 w 1928"/>
                  <a:gd name="T13" fmla="*/ 766 h 1550"/>
                  <a:gd name="T14" fmla="*/ 974 w 1928"/>
                  <a:gd name="T15" fmla="*/ 651 h 1550"/>
                  <a:gd name="T16" fmla="*/ 1247 w 1928"/>
                  <a:gd name="T17" fmla="*/ 601 h 1550"/>
                  <a:gd name="T18" fmla="*/ 1369 w 1928"/>
                  <a:gd name="T19" fmla="*/ 562 h 1550"/>
                  <a:gd name="T20" fmla="*/ 1494 w 1928"/>
                  <a:gd name="T21" fmla="*/ 510 h 1550"/>
                  <a:gd name="T22" fmla="*/ 1616 w 1928"/>
                  <a:gd name="T23" fmla="*/ 446 h 1550"/>
                  <a:gd name="T24" fmla="*/ 1727 w 1928"/>
                  <a:gd name="T25" fmla="*/ 382 h 1550"/>
                  <a:gd name="T26" fmla="*/ 1817 w 1928"/>
                  <a:gd name="T27" fmla="*/ 323 h 1550"/>
                  <a:gd name="T28" fmla="*/ 1887 w 1928"/>
                  <a:gd name="T29" fmla="*/ 279 h 1550"/>
                  <a:gd name="T30" fmla="*/ 1922 w 1928"/>
                  <a:gd name="T31" fmla="*/ 251 h 1550"/>
                  <a:gd name="T32" fmla="*/ 1922 w 1928"/>
                  <a:gd name="T33" fmla="*/ 242 h 1550"/>
                  <a:gd name="T34" fmla="*/ 1872 w 1928"/>
                  <a:gd name="T35" fmla="*/ 204 h 1550"/>
                  <a:gd name="T36" fmla="*/ 1782 w 1928"/>
                  <a:gd name="T37" fmla="*/ 142 h 1550"/>
                  <a:gd name="T38" fmla="*/ 1651 w 1928"/>
                  <a:gd name="T39" fmla="*/ 78 h 1550"/>
                  <a:gd name="T40" fmla="*/ 1547 w 1928"/>
                  <a:gd name="T41" fmla="*/ 39 h 1550"/>
                  <a:gd name="T42" fmla="*/ 1491 w 1928"/>
                  <a:gd name="T43" fmla="*/ 23 h 1550"/>
                  <a:gd name="T44" fmla="*/ 1430 w 1928"/>
                  <a:gd name="T45" fmla="*/ 12 h 1550"/>
                  <a:gd name="T46" fmla="*/ 1366 w 1928"/>
                  <a:gd name="T47" fmla="*/ 3 h 1550"/>
                  <a:gd name="T48" fmla="*/ 1299 w 1928"/>
                  <a:gd name="T49" fmla="*/ 0 h 1550"/>
                  <a:gd name="T50" fmla="*/ 1230 w 1928"/>
                  <a:gd name="T51" fmla="*/ 3 h 1550"/>
                  <a:gd name="T52" fmla="*/ 1160 w 1928"/>
                  <a:gd name="T53" fmla="*/ 12 h 1550"/>
                  <a:gd name="T54" fmla="*/ 1087 w 1928"/>
                  <a:gd name="T55" fmla="*/ 25 h 1550"/>
                  <a:gd name="T56" fmla="*/ 956 w 1928"/>
                  <a:gd name="T57" fmla="*/ 67 h 1550"/>
                  <a:gd name="T58" fmla="*/ 901 w 1928"/>
                  <a:gd name="T59" fmla="*/ 84 h 1550"/>
                  <a:gd name="T60" fmla="*/ 910 w 1928"/>
                  <a:gd name="T61" fmla="*/ 67 h 1550"/>
                  <a:gd name="T62" fmla="*/ 855 w 1928"/>
                  <a:gd name="T63" fmla="*/ 42 h 1550"/>
                  <a:gd name="T64" fmla="*/ 686 w 1928"/>
                  <a:gd name="T65" fmla="*/ 34 h 1550"/>
                  <a:gd name="T66" fmla="*/ 541 w 1928"/>
                  <a:gd name="T67" fmla="*/ 51 h 1550"/>
                  <a:gd name="T68" fmla="*/ 413 w 1928"/>
                  <a:gd name="T69" fmla="*/ 89 h 1550"/>
                  <a:gd name="T70" fmla="*/ 302 w 1928"/>
                  <a:gd name="T71" fmla="*/ 148 h 1550"/>
                  <a:gd name="T72" fmla="*/ 206 w 1928"/>
                  <a:gd name="T73" fmla="*/ 223 h 1550"/>
                  <a:gd name="T74" fmla="*/ 131 w 1928"/>
                  <a:gd name="T75" fmla="*/ 312 h 1550"/>
                  <a:gd name="T76" fmla="*/ 70 w 1928"/>
                  <a:gd name="T77" fmla="*/ 412 h 1550"/>
                  <a:gd name="T78" fmla="*/ 29 w 1928"/>
                  <a:gd name="T79" fmla="*/ 523 h 1550"/>
                  <a:gd name="T80" fmla="*/ 0 w 1928"/>
                  <a:gd name="T81" fmla="*/ 688 h 1550"/>
                  <a:gd name="T82" fmla="*/ 14 w 1928"/>
                  <a:gd name="T83" fmla="*/ 907 h 1550"/>
                  <a:gd name="T84" fmla="*/ 75 w 1928"/>
                  <a:gd name="T85" fmla="*/ 1099 h 1550"/>
                  <a:gd name="T86" fmla="*/ 160 w 1928"/>
                  <a:gd name="T87" fmla="*/ 1241 h 1550"/>
                  <a:gd name="T88" fmla="*/ 256 w 1928"/>
                  <a:gd name="T89" fmla="*/ 1350 h 1550"/>
                  <a:gd name="T90" fmla="*/ 360 w 1928"/>
                  <a:gd name="T91" fmla="*/ 1430 h 1550"/>
                  <a:gd name="T92" fmla="*/ 459 w 1928"/>
                  <a:gd name="T93" fmla="*/ 1486 h 1550"/>
                  <a:gd name="T94" fmla="*/ 549 w 1928"/>
                  <a:gd name="T95" fmla="*/ 1522 h 1550"/>
                  <a:gd name="T96" fmla="*/ 616 w 1928"/>
                  <a:gd name="T97" fmla="*/ 1542 h 1550"/>
                  <a:gd name="T98" fmla="*/ 654 w 1928"/>
                  <a:gd name="T99" fmla="*/ 1550 h 1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28"/>
                  <a:gd name="T151" fmla="*/ 0 h 1550"/>
                  <a:gd name="T152" fmla="*/ 1928 w 1928"/>
                  <a:gd name="T153" fmla="*/ 1550 h 15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28" h="1550">
                    <a:moveTo>
                      <a:pt x="660" y="1550"/>
                    </a:moveTo>
                    <a:lnTo>
                      <a:pt x="651" y="1542"/>
                    </a:lnTo>
                    <a:lnTo>
                      <a:pt x="631" y="1517"/>
                    </a:lnTo>
                    <a:lnTo>
                      <a:pt x="602" y="1478"/>
                    </a:lnTo>
                    <a:lnTo>
                      <a:pt x="564" y="1428"/>
                    </a:lnTo>
                    <a:lnTo>
                      <a:pt x="529" y="1369"/>
                    </a:lnTo>
                    <a:lnTo>
                      <a:pt x="494" y="1300"/>
                    </a:lnTo>
                    <a:lnTo>
                      <a:pt x="468" y="1227"/>
                    </a:lnTo>
                    <a:lnTo>
                      <a:pt x="450" y="1147"/>
                    </a:lnTo>
                    <a:lnTo>
                      <a:pt x="448" y="1069"/>
                    </a:lnTo>
                    <a:lnTo>
                      <a:pt x="465" y="988"/>
                    </a:lnTo>
                    <a:lnTo>
                      <a:pt x="506" y="910"/>
                    </a:lnTo>
                    <a:lnTo>
                      <a:pt x="573" y="835"/>
                    </a:lnTo>
                    <a:lnTo>
                      <a:pt x="671" y="766"/>
                    </a:lnTo>
                    <a:lnTo>
                      <a:pt x="802" y="704"/>
                    </a:lnTo>
                    <a:lnTo>
                      <a:pt x="974" y="651"/>
                    </a:lnTo>
                    <a:lnTo>
                      <a:pt x="1189" y="612"/>
                    </a:lnTo>
                    <a:lnTo>
                      <a:pt x="1247" y="601"/>
                    </a:lnTo>
                    <a:lnTo>
                      <a:pt x="1308" y="585"/>
                    </a:lnTo>
                    <a:lnTo>
                      <a:pt x="1369" y="562"/>
                    </a:lnTo>
                    <a:lnTo>
                      <a:pt x="1433" y="537"/>
                    </a:lnTo>
                    <a:lnTo>
                      <a:pt x="1494" y="510"/>
                    </a:lnTo>
                    <a:lnTo>
                      <a:pt x="1558" y="479"/>
                    </a:lnTo>
                    <a:lnTo>
                      <a:pt x="1616" y="446"/>
                    </a:lnTo>
                    <a:lnTo>
                      <a:pt x="1672" y="412"/>
                    </a:lnTo>
                    <a:lnTo>
                      <a:pt x="1727" y="382"/>
                    </a:lnTo>
                    <a:lnTo>
                      <a:pt x="1773" y="351"/>
                    </a:lnTo>
                    <a:lnTo>
                      <a:pt x="1817" y="323"/>
                    </a:lnTo>
                    <a:lnTo>
                      <a:pt x="1855" y="298"/>
                    </a:lnTo>
                    <a:lnTo>
                      <a:pt x="1887" y="279"/>
                    </a:lnTo>
                    <a:lnTo>
                      <a:pt x="1907" y="262"/>
                    </a:lnTo>
                    <a:lnTo>
                      <a:pt x="1922" y="251"/>
                    </a:lnTo>
                    <a:lnTo>
                      <a:pt x="1928" y="248"/>
                    </a:lnTo>
                    <a:lnTo>
                      <a:pt x="1922" y="242"/>
                    </a:lnTo>
                    <a:lnTo>
                      <a:pt x="1904" y="226"/>
                    </a:lnTo>
                    <a:lnTo>
                      <a:pt x="1872" y="204"/>
                    </a:lnTo>
                    <a:lnTo>
                      <a:pt x="1832" y="176"/>
                    </a:lnTo>
                    <a:lnTo>
                      <a:pt x="1782" y="142"/>
                    </a:lnTo>
                    <a:lnTo>
                      <a:pt x="1721" y="109"/>
                    </a:lnTo>
                    <a:lnTo>
                      <a:pt x="1651" y="78"/>
                    </a:lnTo>
                    <a:lnTo>
                      <a:pt x="1576" y="48"/>
                    </a:lnTo>
                    <a:lnTo>
                      <a:pt x="1547" y="39"/>
                    </a:lnTo>
                    <a:lnTo>
                      <a:pt x="1520" y="31"/>
                    </a:lnTo>
                    <a:lnTo>
                      <a:pt x="1491" y="23"/>
                    </a:lnTo>
                    <a:lnTo>
                      <a:pt x="1459" y="17"/>
                    </a:lnTo>
                    <a:lnTo>
                      <a:pt x="1430" y="12"/>
                    </a:lnTo>
                    <a:lnTo>
                      <a:pt x="1398" y="6"/>
                    </a:lnTo>
                    <a:lnTo>
                      <a:pt x="1366" y="3"/>
                    </a:lnTo>
                    <a:lnTo>
                      <a:pt x="1331" y="0"/>
                    </a:lnTo>
                    <a:lnTo>
                      <a:pt x="1299" y="0"/>
                    </a:lnTo>
                    <a:lnTo>
                      <a:pt x="1265" y="0"/>
                    </a:lnTo>
                    <a:lnTo>
                      <a:pt x="1230" y="3"/>
                    </a:lnTo>
                    <a:lnTo>
                      <a:pt x="1195" y="6"/>
                    </a:lnTo>
                    <a:lnTo>
                      <a:pt x="1160" y="12"/>
                    </a:lnTo>
                    <a:lnTo>
                      <a:pt x="1122" y="17"/>
                    </a:lnTo>
                    <a:lnTo>
                      <a:pt x="1087" y="25"/>
                    </a:lnTo>
                    <a:lnTo>
                      <a:pt x="1049" y="37"/>
                    </a:lnTo>
                    <a:lnTo>
                      <a:pt x="956" y="67"/>
                    </a:lnTo>
                    <a:lnTo>
                      <a:pt x="913" y="81"/>
                    </a:lnTo>
                    <a:lnTo>
                      <a:pt x="901" y="84"/>
                    </a:lnTo>
                    <a:lnTo>
                      <a:pt x="907" y="78"/>
                    </a:lnTo>
                    <a:lnTo>
                      <a:pt x="910" y="67"/>
                    </a:lnTo>
                    <a:lnTo>
                      <a:pt x="898" y="53"/>
                    </a:lnTo>
                    <a:lnTo>
                      <a:pt x="855" y="42"/>
                    </a:lnTo>
                    <a:lnTo>
                      <a:pt x="764" y="34"/>
                    </a:lnTo>
                    <a:lnTo>
                      <a:pt x="686" y="34"/>
                    </a:lnTo>
                    <a:lnTo>
                      <a:pt x="610" y="39"/>
                    </a:lnTo>
                    <a:lnTo>
                      <a:pt x="541" y="51"/>
                    </a:lnTo>
                    <a:lnTo>
                      <a:pt x="474" y="67"/>
                    </a:lnTo>
                    <a:lnTo>
                      <a:pt x="413" y="89"/>
                    </a:lnTo>
                    <a:lnTo>
                      <a:pt x="354" y="117"/>
                    </a:lnTo>
                    <a:lnTo>
                      <a:pt x="302" y="148"/>
                    </a:lnTo>
                    <a:lnTo>
                      <a:pt x="253" y="184"/>
                    </a:lnTo>
                    <a:lnTo>
                      <a:pt x="206" y="223"/>
                    </a:lnTo>
                    <a:lnTo>
                      <a:pt x="165" y="265"/>
                    </a:lnTo>
                    <a:lnTo>
                      <a:pt x="131" y="312"/>
                    </a:lnTo>
                    <a:lnTo>
                      <a:pt x="99" y="362"/>
                    </a:lnTo>
                    <a:lnTo>
                      <a:pt x="70" y="412"/>
                    </a:lnTo>
                    <a:lnTo>
                      <a:pt x="46" y="468"/>
                    </a:lnTo>
                    <a:lnTo>
                      <a:pt x="29" y="523"/>
                    </a:lnTo>
                    <a:lnTo>
                      <a:pt x="14" y="582"/>
                    </a:lnTo>
                    <a:lnTo>
                      <a:pt x="0" y="688"/>
                    </a:lnTo>
                    <a:lnTo>
                      <a:pt x="0" y="796"/>
                    </a:lnTo>
                    <a:lnTo>
                      <a:pt x="14" y="907"/>
                    </a:lnTo>
                    <a:lnTo>
                      <a:pt x="43" y="1016"/>
                    </a:lnTo>
                    <a:lnTo>
                      <a:pt x="75" y="1099"/>
                    </a:lnTo>
                    <a:lnTo>
                      <a:pt x="116" y="1174"/>
                    </a:lnTo>
                    <a:lnTo>
                      <a:pt x="160" y="1241"/>
                    </a:lnTo>
                    <a:lnTo>
                      <a:pt x="206" y="1300"/>
                    </a:lnTo>
                    <a:lnTo>
                      <a:pt x="256" y="1350"/>
                    </a:lnTo>
                    <a:lnTo>
                      <a:pt x="308" y="1391"/>
                    </a:lnTo>
                    <a:lnTo>
                      <a:pt x="360" y="1430"/>
                    </a:lnTo>
                    <a:lnTo>
                      <a:pt x="410" y="1461"/>
                    </a:lnTo>
                    <a:lnTo>
                      <a:pt x="459" y="1486"/>
                    </a:lnTo>
                    <a:lnTo>
                      <a:pt x="506" y="1506"/>
                    </a:lnTo>
                    <a:lnTo>
                      <a:pt x="549" y="1522"/>
                    </a:lnTo>
                    <a:lnTo>
                      <a:pt x="584" y="1533"/>
                    </a:lnTo>
                    <a:lnTo>
                      <a:pt x="616" y="1542"/>
                    </a:lnTo>
                    <a:lnTo>
                      <a:pt x="639" y="1547"/>
                    </a:lnTo>
                    <a:lnTo>
                      <a:pt x="654" y="1550"/>
                    </a:lnTo>
                    <a:lnTo>
                      <a:pt x="660" y="1550"/>
                    </a:lnTo>
                    <a:close/>
                  </a:path>
                </a:pathLst>
              </a:custGeom>
              <a:solidFill>
                <a:srgbClr val="333300"/>
              </a:solidFill>
              <a:ln w="9525">
                <a:noFill/>
                <a:round/>
                <a:headEnd/>
                <a:tailEnd/>
              </a:ln>
            </p:spPr>
            <p:txBody>
              <a:bodyPr/>
              <a:lstStyle/>
              <a:p>
                <a:endParaRPr lang="zh-TW" altLang="en-US"/>
              </a:p>
            </p:txBody>
          </p:sp>
          <p:sp>
            <p:nvSpPr>
              <p:cNvPr id="306" name="Freeform 1081"/>
              <p:cNvSpPr>
                <a:spLocks/>
              </p:cNvSpPr>
              <p:nvPr/>
            </p:nvSpPr>
            <p:spPr bwMode="auto">
              <a:xfrm>
                <a:off x="1675" y="106"/>
                <a:ext cx="1654" cy="1471"/>
              </a:xfrm>
              <a:custGeom>
                <a:avLst/>
                <a:gdLst>
                  <a:gd name="T0" fmla="*/ 509 w 1654"/>
                  <a:gd name="T1" fmla="*/ 1463 h 1471"/>
                  <a:gd name="T2" fmla="*/ 459 w 1654"/>
                  <a:gd name="T3" fmla="*/ 1399 h 1471"/>
                  <a:gd name="T4" fmla="*/ 389 w 1654"/>
                  <a:gd name="T5" fmla="*/ 1285 h 1471"/>
                  <a:gd name="T6" fmla="*/ 328 w 1654"/>
                  <a:gd name="T7" fmla="*/ 1140 h 1471"/>
                  <a:gd name="T8" fmla="*/ 311 w 1654"/>
                  <a:gd name="T9" fmla="*/ 979 h 1471"/>
                  <a:gd name="T10" fmla="*/ 363 w 1654"/>
                  <a:gd name="T11" fmla="*/ 818 h 1471"/>
                  <a:gd name="T12" fmla="*/ 517 w 1654"/>
                  <a:gd name="T13" fmla="*/ 670 h 1471"/>
                  <a:gd name="T14" fmla="*/ 805 w 1654"/>
                  <a:gd name="T15" fmla="*/ 556 h 1471"/>
                  <a:gd name="T16" fmla="*/ 1055 w 1654"/>
                  <a:gd name="T17" fmla="*/ 506 h 1471"/>
                  <a:gd name="T18" fmla="*/ 1160 w 1654"/>
                  <a:gd name="T19" fmla="*/ 473 h 1471"/>
                  <a:gd name="T20" fmla="*/ 1268 w 1654"/>
                  <a:gd name="T21" fmla="*/ 425 h 1471"/>
                  <a:gd name="T22" fmla="*/ 1372 w 1654"/>
                  <a:gd name="T23" fmla="*/ 373 h 1471"/>
                  <a:gd name="T24" fmla="*/ 1471 w 1654"/>
                  <a:gd name="T25" fmla="*/ 317 h 1471"/>
                  <a:gd name="T26" fmla="*/ 1552 w 1654"/>
                  <a:gd name="T27" fmla="*/ 267 h 1471"/>
                  <a:gd name="T28" fmla="*/ 1616 w 1654"/>
                  <a:gd name="T29" fmla="*/ 225 h 1471"/>
                  <a:gd name="T30" fmla="*/ 1648 w 1654"/>
                  <a:gd name="T31" fmla="*/ 203 h 1471"/>
                  <a:gd name="T32" fmla="*/ 1651 w 1654"/>
                  <a:gd name="T33" fmla="*/ 197 h 1471"/>
                  <a:gd name="T34" fmla="*/ 1637 w 1654"/>
                  <a:gd name="T35" fmla="*/ 181 h 1471"/>
                  <a:gd name="T36" fmla="*/ 1602 w 1654"/>
                  <a:gd name="T37" fmla="*/ 150 h 1471"/>
                  <a:gd name="T38" fmla="*/ 1544 w 1654"/>
                  <a:gd name="T39" fmla="*/ 114 h 1471"/>
                  <a:gd name="T40" fmla="*/ 1462 w 1654"/>
                  <a:gd name="T41" fmla="*/ 78 h 1471"/>
                  <a:gd name="T42" fmla="*/ 1355 w 1654"/>
                  <a:gd name="T43" fmla="*/ 44 h 1471"/>
                  <a:gd name="T44" fmla="*/ 1215 w 1654"/>
                  <a:gd name="T45" fmla="*/ 19 h 1471"/>
                  <a:gd name="T46" fmla="*/ 1047 w 1654"/>
                  <a:gd name="T47" fmla="*/ 11 h 1471"/>
                  <a:gd name="T48" fmla="*/ 866 w 1654"/>
                  <a:gd name="T49" fmla="*/ 19 h 1471"/>
                  <a:gd name="T50" fmla="*/ 817 w 1654"/>
                  <a:gd name="T51" fmla="*/ 22 h 1471"/>
                  <a:gd name="T52" fmla="*/ 828 w 1654"/>
                  <a:gd name="T53" fmla="*/ 16 h 1471"/>
                  <a:gd name="T54" fmla="*/ 785 w 1654"/>
                  <a:gd name="T55" fmla="*/ 8 h 1471"/>
                  <a:gd name="T56" fmla="*/ 642 w 1654"/>
                  <a:gd name="T57" fmla="*/ 0 h 1471"/>
                  <a:gd name="T58" fmla="*/ 517 w 1654"/>
                  <a:gd name="T59" fmla="*/ 16 h 1471"/>
                  <a:gd name="T60" fmla="*/ 401 w 1654"/>
                  <a:gd name="T61" fmla="*/ 55 h 1471"/>
                  <a:gd name="T62" fmla="*/ 299 w 1654"/>
                  <a:gd name="T63" fmla="*/ 114 h 1471"/>
                  <a:gd name="T64" fmla="*/ 209 w 1654"/>
                  <a:gd name="T65" fmla="*/ 189 h 1471"/>
                  <a:gd name="T66" fmla="*/ 134 w 1654"/>
                  <a:gd name="T67" fmla="*/ 278 h 1471"/>
                  <a:gd name="T68" fmla="*/ 75 w 1654"/>
                  <a:gd name="T69" fmla="*/ 375 h 1471"/>
                  <a:gd name="T70" fmla="*/ 32 w 1654"/>
                  <a:gd name="T71" fmla="*/ 484 h 1471"/>
                  <a:gd name="T72" fmla="*/ 6 w 1654"/>
                  <a:gd name="T73" fmla="*/ 615 h 1471"/>
                  <a:gd name="T74" fmla="*/ 6 w 1654"/>
                  <a:gd name="T75" fmla="*/ 768 h 1471"/>
                  <a:gd name="T76" fmla="*/ 40 w 1654"/>
                  <a:gd name="T77" fmla="*/ 921 h 1471"/>
                  <a:gd name="T78" fmla="*/ 102 w 1654"/>
                  <a:gd name="T79" fmla="*/ 1062 h 1471"/>
                  <a:gd name="T80" fmla="*/ 180 w 1654"/>
                  <a:gd name="T81" fmla="*/ 1182 h 1471"/>
                  <a:gd name="T82" fmla="*/ 264 w 1654"/>
                  <a:gd name="T83" fmla="*/ 1279 h 1471"/>
                  <a:gd name="T84" fmla="*/ 349 w 1654"/>
                  <a:gd name="T85" fmla="*/ 1355 h 1471"/>
                  <a:gd name="T86" fmla="*/ 421 w 1654"/>
                  <a:gd name="T87" fmla="*/ 1413 h 1471"/>
                  <a:gd name="T88" fmla="*/ 480 w 1654"/>
                  <a:gd name="T89" fmla="*/ 1452 h 1471"/>
                  <a:gd name="T90" fmla="*/ 512 w 1654"/>
                  <a:gd name="T91" fmla="*/ 1469 h 14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4"/>
                  <a:gd name="T139" fmla="*/ 0 h 1471"/>
                  <a:gd name="T140" fmla="*/ 1654 w 1654"/>
                  <a:gd name="T141" fmla="*/ 1471 h 14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4" h="1471">
                    <a:moveTo>
                      <a:pt x="517" y="1471"/>
                    </a:moveTo>
                    <a:lnTo>
                      <a:pt x="509" y="1463"/>
                    </a:lnTo>
                    <a:lnTo>
                      <a:pt x="488" y="1438"/>
                    </a:lnTo>
                    <a:lnTo>
                      <a:pt x="459" y="1399"/>
                    </a:lnTo>
                    <a:lnTo>
                      <a:pt x="424" y="1346"/>
                    </a:lnTo>
                    <a:lnTo>
                      <a:pt x="389" y="1285"/>
                    </a:lnTo>
                    <a:lnTo>
                      <a:pt x="357" y="1216"/>
                    </a:lnTo>
                    <a:lnTo>
                      <a:pt x="328" y="1140"/>
                    </a:lnTo>
                    <a:lnTo>
                      <a:pt x="314" y="1060"/>
                    </a:lnTo>
                    <a:lnTo>
                      <a:pt x="311" y="979"/>
                    </a:lnTo>
                    <a:lnTo>
                      <a:pt x="325" y="896"/>
                    </a:lnTo>
                    <a:lnTo>
                      <a:pt x="363" y="818"/>
                    </a:lnTo>
                    <a:lnTo>
                      <a:pt x="424" y="740"/>
                    </a:lnTo>
                    <a:lnTo>
                      <a:pt x="517" y="670"/>
                    </a:lnTo>
                    <a:lnTo>
                      <a:pt x="642" y="606"/>
                    </a:lnTo>
                    <a:lnTo>
                      <a:pt x="805" y="556"/>
                    </a:lnTo>
                    <a:lnTo>
                      <a:pt x="1009" y="514"/>
                    </a:lnTo>
                    <a:lnTo>
                      <a:pt x="1055" y="506"/>
                    </a:lnTo>
                    <a:lnTo>
                      <a:pt x="1108" y="489"/>
                    </a:lnTo>
                    <a:lnTo>
                      <a:pt x="1160" y="473"/>
                    </a:lnTo>
                    <a:lnTo>
                      <a:pt x="1212" y="450"/>
                    </a:lnTo>
                    <a:lnTo>
                      <a:pt x="1268" y="425"/>
                    </a:lnTo>
                    <a:lnTo>
                      <a:pt x="1320" y="400"/>
                    </a:lnTo>
                    <a:lnTo>
                      <a:pt x="1372" y="373"/>
                    </a:lnTo>
                    <a:lnTo>
                      <a:pt x="1425" y="345"/>
                    </a:lnTo>
                    <a:lnTo>
                      <a:pt x="1471" y="317"/>
                    </a:lnTo>
                    <a:lnTo>
                      <a:pt x="1515" y="289"/>
                    </a:lnTo>
                    <a:lnTo>
                      <a:pt x="1552" y="267"/>
                    </a:lnTo>
                    <a:lnTo>
                      <a:pt x="1587" y="245"/>
                    </a:lnTo>
                    <a:lnTo>
                      <a:pt x="1616" y="225"/>
                    </a:lnTo>
                    <a:lnTo>
                      <a:pt x="1637" y="211"/>
                    </a:lnTo>
                    <a:lnTo>
                      <a:pt x="1648" y="203"/>
                    </a:lnTo>
                    <a:lnTo>
                      <a:pt x="1654" y="200"/>
                    </a:lnTo>
                    <a:lnTo>
                      <a:pt x="1651" y="197"/>
                    </a:lnTo>
                    <a:lnTo>
                      <a:pt x="1646" y="192"/>
                    </a:lnTo>
                    <a:lnTo>
                      <a:pt x="1637" y="181"/>
                    </a:lnTo>
                    <a:lnTo>
                      <a:pt x="1619" y="167"/>
                    </a:lnTo>
                    <a:lnTo>
                      <a:pt x="1602" y="150"/>
                    </a:lnTo>
                    <a:lnTo>
                      <a:pt x="1576" y="133"/>
                    </a:lnTo>
                    <a:lnTo>
                      <a:pt x="1544" y="114"/>
                    </a:lnTo>
                    <a:lnTo>
                      <a:pt x="1506" y="94"/>
                    </a:lnTo>
                    <a:lnTo>
                      <a:pt x="1462" y="78"/>
                    </a:lnTo>
                    <a:lnTo>
                      <a:pt x="1413" y="58"/>
                    </a:lnTo>
                    <a:lnTo>
                      <a:pt x="1355" y="44"/>
                    </a:lnTo>
                    <a:lnTo>
                      <a:pt x="1288" y="30"/>
                    </a:lnTo>
                    <a:lnTo>
                      <a:pt x="1215" y="19"/>
                    </a:lnTo>
                    <a:lnTo>
                      <a:pt x="1134" y="14"/>
                    </a:lnTo>
                    <a:lnTo>
                      <a:pt x="1047" y="11"/>
                    </a:lnTo>
                    <a:lnTo>
                      <a:pt x="948" y="14"/>
                    </a:lnTo>
                    <a:lnTo>
                      <a:pt x="866" y="19"/>
                    </a:lnTo>
                    <a:lnTo>
                      <a:pt x="828" y="19"/>
                    </a:lnTo>
                    <a:lnTo>
                      <a:pt x="817" y="22"/>
                    </a:lnTo>
                    <a:lnTo>
                      <a:pt x="823" y="19"/>
                    </a:lnTo>
                    <a:lnTo>
                      <a:pt x="828" y="16"/>
                    </a:lnTo>
                    <a:lnTo>
                      <a:pt x="823" y="14"/>
                    </a:lnTo>
                    <a:lnTo>
                      <a:pt x="785" y="8"/>
                    </a:lnTo>
                    <a:lnTo>
                      <a:pt x="709" y="3"/>
                    </a:lnTo>
                    <a:lnTo>
                      <a:pt x="642" y="0"/>
                    </a:lnTo>
                    <a:lnTo>
                      <a:pt x="578" y="5"/>
                    </a:lnTo>
                    <a:lnTo>
                      <a:pt x="517" y="16"/>
                    </a:lnTo>
                    <a:lnTo>
                      <a:pt x="456" y="33"/>
                    </a:lnTo>
                    <a:lnTo>
                      <a:pt x="401" y="55"/>
                    </a:lnTo>
                    <a:lnTo>
                      <a:pt x="349" y="83"/>
                    </a:lnTo>
                    <a:lnTo>
                      <a:pt x="299" y="114"/>
                    </a:lnTo>
                    <a:lnTo>
                      <a:pt x="253" y="150"/>
                    </a:lnTo>
                    <a:lnTo>
                      <a:pt x="209" y="189"/>
                    </a:lnTo>
                    <a:lnTo>
                      <a:pt x="168" y="231"/>
                    </a:lnTo>
                    <a:lnTo>
                      <a:pt x="134" y="278"/>
                    </a:lnTo>
                    <a:lnTo>
                      <a:pt x="102" y="325"/>
                    </a:lnTo>
                    <a:lnTo>
                      <a:pt x="75" y="375"/>
                    </a:lnTo>
                    <a:lnTo>
                      <a:pt x="52" y="428"/>
                    </a:lnTo>
                    <a:lnTo>
                      <a:pt x="32" y="484"/>
                    </a:lnTo>
                    <a:lnTo>
                      <a:pt x="17" y="539"/>
                    </a:lnTo>
                    <a:lnTo>
                      <a:pt x="6" y="615"/>
                    </a:lnTo>
                    <a:lnTo>
                      <a:pt x="0" y="692"/>
                    </a:lnTo>
                    <a:lnTo>
                      <a:pt x="6" y="768"/>
                    </a:lnTo>
                    <a:lnTo>
                      <a:pt x="17" y="843"/>
                    </a:lnTo>
                    <a:lnTo>
                      <a:pt x="40" y="921"/>
                    </a:lnTo>
                    <a:lnTo>
                      <a:pt x="70" y="993"/>
                    </a:lnTo>
                    <a:lnTo>
                      <a:pt x="102" y="1062"/>
                    </a:lnTo>
                    <a:lnTo>
                      <a:pt x="139" y="1124"/>
                    </a:lnTo>
                    <a:lnTo>
                      <a:pt x="180" y="1182"/>
                    </a:lnTo>
                    <a:lnTo>
                      <a:pt x="221" y="1232"/>
                    </a:lnTo>
                    <a:lnTo>
                      <a:pt x="264" y="1279"/>
                    </a:lnTo>
                    <a:lnTo>
                      <a:pt x="308" y="1318"/>
                    </a:lnTo>
                    <a:lnTo>
                      <a:pt x="349" y="1355"/>
                    </a:lnTo>
                    <a:lnTo>
                      <a:pt x="387" y="1388"/>
                    </a:lnTo>
                    <a:lnTo>
                      <a:pt x="421" y="1413"/>
                    </a:lnTo>
                    <a:lnTo>
                      <a:pt x="453" y="1435"/>
                    </a:lnTo>
                    <a:lnTo>
                      <a:pt x="480" y="1452"/>
                    </a:lnTo>
                    <a:lnTo>
                      <a:pt x="500" y="1463"/>
                    </a:lnTo>
                    <a:lnTo>
                      <a:pt x="512" y="1469"/>
                    </a:lnTo>
                    <a:lnTo>
                      <a:pt x="517" y="1471"/>
                    </a:lnTo>
                    <a:close/>
                  </a:path>
                </a:pathLst>
              </a:custGeom>
              <a:solidFill>
                <a:srgbClr val="333333"/>
              </a:solidFill>
              <a:ln w="9525">
                <a:noFill/>
                <a:round/>
                <a:headEnd/>
                <a:tailEnd/>
              </a:ln>
            </p:spPr>
            <p:txBody>
              <a:bodyPr/>
              <a:lstStyle/>
              <a:p>
                <a:endParaRPr lang="zh-TW" altLang="en-US"/>
              </a:p>
            </p:txBody>
          </p:sp>
          <p:sp>
            <p:nvSpPr>
              <p:cNvPr id="307" name="Freeform 1082"/>
              <p:cNvSpPr>
                <a:spLocks/>
              </p:cNvSpPr>
              <p:nvPr/>
            </p:nvSpPr>
            <p:spPr bwMode="auto">
              <a:xfrm>
                <a:off x="2442" y="72"/>
                <a:ext cx="844" cy="348"/>
              </a:xfrm>
              <a:custGeom>
                <a:avLst/>
                <a:gdLst>
                  <a:gd name="T0" fmla="*/ 12 w 844"/>
                  <a:gd name="T1" fmla="*/ 62 h 348"/>
                  <a:gd name="T2" fmla="*/ 64 w 844"/>
                  <a:gd name="T3" fmla="*/ 45 h 348"/>
                  <a:gd name="T4" fmla="*/ 114 w 844"/>
                  <a:gd name="T5" fmla="*/ 31 h 348"/>
                  <a:gd name="T6" fmla="*/ 166 w 844"/>
                  <a:gd name="T7" fmla="*/ 23 h 348"/>
                  <a:gd name="T8" fmla="*/ 216 w 844"/>
                  <a:gd name="T9" fmla="*/ 17 h 348"/>
                  <a:gd name="T10" fmla="*/ 268 w 844"/>
                  <a:gd name="T11" fmla="*/ 17 h 348"/>
                  <a:gd name="T12" fmla="*/ 320 w 844"/>
                  <a:gd name="T13" fmla="*/ 23 h 348"/>
                  <a:gd name="T14" fmla="*/ 375 w 844"/>
                  <a:gd name="T15" fmla="*/ 31 h 348"/>
                  <a:gd name="T16" fmla="*/ 431 w 844"/>
                  <a:gd name="T17" fmla="*/ 42 h 348"/>
                  <a:gd name="T18" fmla="*/ 492 w 844"/>
                  <a:gd name="T19" fmla="*/ 62 h 348"/>
                  <a:gd name="T20" fmla="*/ 550 w 844"/>
                  <a:gd name="T21" fmla="*/ 87 h 348"/>
                  <a:gd name="T22" fmla="*/ 602 w 844"/>
                  <a:gd name="T23" fmla="*/ 117 h 348"/>
                  <a:gd name="T24" fmla="*/ 655 w 844"/>
                  <a:gd name="T25" fmla="*/ 151 h 348"/>
                  <a:gd name="T26" fmla="*/ 701 w 844"/>
                  <a:gd name="T27" fmla="*/ 192 h 348"/>
                  <a:gd name="T28" fmla="*/ 745 w 844"/>
                  <a:gd name="T29" fmla="*/ 240 h 348"/>
                  <a:gd name="T30" fmla="*/ 788 w 844"/>
                  <a:gd name="T31" fmla="*/ 290 h 348"/>
                  <a:gd name="T32" fmla="*/ 832 w 844"/>
                  <a:gd name="T33" fmla="*/ 348 h 348"/>
                  <a:gd name="T34" fmla="*/ 835 w 844"/>
                  <a:gd name="T35" fmla="*/ 348 h 348"/>
                  <a:gd name="T36" fmla="*/ 841 w 844"/>
                  <a:gd name="T37" fmla="*/ 343 h 348"/>
                  <a:gd name="T38" fmla="*/ 844 w 844"/>
                  <a:gd name="T39" fmla="*/ 334 h 348"/>
                  <a:gd name="T40" fmla="*/ 844 w 844"/>
                  <a:gd name="T41" fmla="*/ 329 h 348"/>
                  <a:gd name="T42" fmla="*/ 800 w 844"/>
                  <a:gd name="T43" fmla="*/ 273 h 348"/>
                  <a:gd name="T44" fmla="*/ 756 w 844"/>
                  <a:gd name="T45" fmla="*/ 223 h 348"/>
                  <a:gd name="T46" fmla="*/ 716 w 844"/>
                  <a:gd name="T47" fmla="*/ 178 h 348"/>
                  <a:gd name="T48" fmla="*/ 672 w 844"/>
                  <a:gd name="T49" fmla="*/ 139 h 348"/>
                  <a:gd name="T50" fmla="*/ 626 w 844"/>
                  <a:gd name="T51" fmla="*/ 103 h 348"/>
                  <a:gd name="T52" fmla="*/ 576 w 844"/>
                  <a:gd name="T53" fmla="*/ 75 h 348"/>
                  <a:gd name="T54" fmla="*/ 521 w 844"/>
                  <a:gd name="T55" fmla="*/ 50 h 348"/>
                  <a:gd name="T56" fmla="*/ 457 w 844"/>
                  <a:gd name="T57" fmla="*/ 31 h 348"/>
                  <a:gd name="T58" fmla="*/ 399 w 844"/>
                  <a:gd name="T59" fmla="*/ 17 h 348"/>
                  <a:gd name="T60" fmla="*/ 341 w 844"/>
                  <a:gd name="T61" fmla="*/ 9 h 348"/>
                  <a:gd name="T62" fmla="*/ 282 w 844"/>
                  <a:gd name="T63" fmla="*/ 3 h 348"/>
                  <a:gd name="T64" fmla="*/ 224 w 844"/>
                  <a:gd name="T65" fmla="*/ 0 h 348"/>
                  <a:gd name="T66" fmla="*/ 169 w 844"/>
                  <a:gd name="T67" fmla="*/ 3 h 348"/>
                  <a:gd name="T68" fmla="*/ 111 w 844"/>
                  <a:gd name="T69" fmla="*/ 11 h 348"/>
                  <a:gd name="T70" fmla="*/ 59 w 844"/>
                  <a:gd name="T71" fmla="*/ 25 h 348"/>
                  <a:gd name="T72" fmla="*/ 3 w 844"/>
                  <a:gd name="T73" fmla="*/ 45 h 348"/>
                  <a:gd name="T74" fmla="*/ 0 w 844"/>
                  <a:gd name="T75" fmla="*/ 48 h 348"/>
                  <a:gd name="T76" fmla="*/ 0 w 844"/>
                  <a:gd name="T77" fmla="*/ 50 h 348"/>
                  <a:gd name="T78" fmla="*/ 0 w 844"/>
                  <a:gd name="T79" fmla="*/ 56 h 348"/>
                  <a:gd name="T80" fmla="*/ 0 w 844"/>
                  <a:gd name="T81" fmla="*/ 59 h 348"/>
                  <a:gd name="T82" fmla="*/ 3 w 844"/>
                  <a:gd name="T83" fmla="*/ 62 h 348"/>
                  <a:gd name="T84" fmla="*/ 6 w 844"/>
                  <a:gd name="T85" fmla="*/ 62 h 348"/>
                  <a:gd name="T86" fmla="*/ 9 w 844"/>
                  <a:gd name="T87" fmla="*/ 62 h 348"/>
                  <a:gd name="T88" fmla="*/ 12 w 844"/>
                  <a:gd name="T89" fmla="*/ 62 h 348"/>
                  <a:gd name="T90" fmla="*/ 12 w 844"/>
                  <a:gd name="T91" fmla="*/ 62 h 3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4"/>
                  <a:gd name="T139" fmla="*/ 0 h 348"/>
                  <a:gd name="T140" fmla="*/ 844 w 844"/>
                  <a:gd name="T141" fmla="*/ 348 h 3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4" h="348">
                    <a:moveTo>
                      <a:pt x="12" y="62"/>
                    </a:moveTo>
                    <a:lnTo>
                      <a:pt x="64" y="45"/>
                    </a:lnTo>
                    <a:lnTo>
                      <a:pt x="114" y="31"/>
                    </a:lnTo>
                    <a:lnTo>
                      <a:pt x="166" y="23"/>
                    </a:lnTo>
                    <a:lnTo>
                      <a:pt x="216" y="17"/>
                    </a:lnTo>
                    <a:lnTo>
                      <a:pt x="268" y="17"/>
                    </a:lnTo>
                    <a:lnTo>
                      <a:pt x="320" y="23"/>
                    </a:lnTo>
                    <a:lnTo>
                      <a:pt x="375" y="31"/>
                    </a:lnTo>
                    <a:lnTo>
                      <a:pt x="431" y="42"/>
                    </a:lnTo>
                    <a:lnTo>
                      <a:pt x="492" y="62"/>
                    </a:lnTo>
                    <a:lnTo>
                      <a:pt x="550" y="87"/>
                    </a:lnTo>
                    <a:lnTo>
                      <a:pt x="602" y="117"/>
                    </a:lnTo>
                    <a:lnTo>
                      <a:pt x="655" y="151"/>
                    </a:lnTo>
                    <a:lnTo>
                      <a:pt x="701" y="192"/>
                    </a:lnTo>
                    <a:lnTo>
                      <a:pt x="745" y="240"/>
                    </a:lnTo>
                    <a:lnTo>
                      <a:pt x="788" y="290"/>
                    </a:lnTo>
                    <a:lnTo>
                      <a:pt x="832" y="348"/>
                    </a:lnTo>
                    <a:lnTo>
                      <a:pt x="835" y="348"/>
                    </a:lnTo>
                    <a:lnTo>
                      <a:pt x="841" y="343"/>
                    </a:lnTo>
                    <a:lnTo>
                      <a:pt x="844" y="334"/>
                    </a:lnTo>
                    <a:lnTo>
                      <a:pt x="844" y="329"/>
                    </a:lnTo>
                    <a:lnTo>
                      <a:pt x="800" y="273"/>
                    </a:lnTo>
                    <a:lnTo>
                      <a:pt x="756" y="223"/>
                    </a:lnTo>
                    <a:lnTo>
                      <a:pt x="716" y="178"/>
                    </a:lnTo>
                    <a:lnTo>
                      <a:pt x="672" y="139"/>
                    </a:lnTo>
                    <a:lnTo>
                      <a:pt x="626" y="103"/>
                    </a:lnTo>
                    <a:lnTo>
                      <a:pt x="576" y="75"/>
                    </a:lnTo>
                    <a:lnTo>
                      <a:pt x="521" y="50"/>
                    </a:lnTo>
                    <a:lnTo>
                      <a:pt x="457" y="31"/>
                    </a:lnTo>
                    <a:lnTo>
                      <a:pt x="399" y="17"/>
                    </a:lnTo>
                    <a:lnTo>
                      <a:pt x="341" y="9"/>
                    </a:lnTo>
                    <a:lnTo>
                      <a:pt x="282" y="3"/>
                    </a:lnTo>
                    <a:lnTo>
                      <a:pt x="224" y="0"/>
                    </a:lnTo>
                    <a:lnTo>
                      <a:pt x="169" y="3"/>
                    </a:lnTo>
                    <a:lnTo>
                      <a:pt x="111" y="11"/>
                    </a:lnTo>
                    <a:lnTo>
                      <a:pt x="59" y="25"/>
                    </a:lnTo>
                    <a:lnTo>
                      <a:pt x="3" y="45"/>
                    </a:lnTo>
                    <a:lnTo>
                      <a:pt x="0" y="48"/>
                    </a:lnTo>
                    <a:lnTo>
                      <a:pt x="0" y="50"/>
                    </a:lnTo>
                    <a:lnTo>
                      <a:pt x="0" y="56"/>
                    </a:lnTo>
                    <a:lnTo>
                      <a:pt x="0" y="59"/>
                    </a:lnTo>
                    <a:lnTo>
                      <a:pt x="3" y="62"/>
                    </a:lnTo>
                    <a:lnTo>
                      <a:pt x="6" y="62"/>
                    </a:lnTo>
                    <a:lnTo>
                      <a:pt x="9" y="62"/>
                    </a:lnTo>
                    <a:lnTo>
                      <a:pt x="12" y="62"/>
                    </a:lnTo>
                    <a:close/>
                  </a:path>
                </a:pathLst>
              </a:custGeom>
              <a:solidFill>
                <a:schemeClr val="tx2"/>
              </a:solidFill>
              <a:ln w="9525">
                <a:noFill/>
                <a:round/>
                <a:headEnd/>
                <a:tailEnd/>
              </a:ln>
            </p:spPr>
            <p:txBody>
              <a:bodyPr/>
              <a:lstStyle/>
              <a:p>
                <a:endParaRPr lang="zh-TW" altLang="en-US"/>
              </a:p>
            </p:txBody>
          </p:sp>
          <p:sp>
            <p:nvSpPr>
              <p:cNvPr id="308" name="Freeform 1083"/>
              <p:cNvSpPr>
                <a:spLocks/>
              </p:cNvSpPr>
              <p:nvPr/>
            </p:nvSpPr>
            <p:spPr bwMode="auto">
              <a:xfrm>
                <a:off x="2000" y="100"/>
                <a:ext cx="501" cy="1060"/>
              </a:xfrm>
              <a:custGeom>
                <a:avLst/>
                <a:gdLst>
                  <a:gd name="T0" fmla="*/ 495 w 501"/>
                  <a:gd name="T1" fmla="*/ 20 h 1060"/>
                  <a:gd name="T2" fmla="*/ 445 w 501"/>
                  <a:gd name="T3" fmla="*/ 45 h 1060"/>
                  <a:gd name="T4" fmla="*/ 399 w 501"/>
                  <a:gd name="T5" fmla="*/ 72 h 1060"/>
                  <a:gd name="T6" fmla="*/ 352 w 501"/>
                  <a:gd name="T7" fmla="*/ 109 h 1060"/>
                  <a:gd name="T8" fmla="*/ 309 w 501"/>
                  <a:gd name="T9" fmla="*/ 145 h 1060"/>
                  <a:gd name="T10" fmla="*/ 265 w 501"/>
                  <a:gd name="T11" fmla="*/ 187 h 1060"/>
                  <a:gd name="T12" fmla="*/ 227 w 501"/>
                  <a:gd name="T13" fmla="*/ 231 h 1060"/>
                  <a:gd name="T14" fmla="*/ 189 w 501"/>
                  <a:gd name="T15" fmla="*/ 278 h 1060"/>
                  <a:gd name="T16" fmla="*/ 155 w 501"/>
                  <a:gd name="T17" fmla="*/ 328 h 1060"/>
                  <a:gd name="T18" fmla="*/ 102 w 501"/>
                  <a:gd name="T19" fmla="*/ 434 h 1060"/>
                  <a:gd name="T20" fmla="*/ 64 w 501"/>
                  <a:gd name="T21" fmla="*/ 551 h 1060"/>
                  <a:gd name="T22" fmla="*/ 41 w 501"/>
                  <a:gd name="T23" fmla="*/ 673 h 1060"/>
                  <a:gd name="T24" fmla="*/ 30 w 501"/>
                  <a:gd name="T25" fmla="*/ 790 h 1060"/>
                  <a:gd name="T26" fmla="*/ 24 w 501"/>
                  <a:gd name="T27" fmla="*/ 896 h 1060"/>
                  <a:gd name="T28" fmla="*/ 27 w 501"/>
                  <a:gd name="T29" fmla="*/ 982 h 1060"/>
                  <a:gd name="T30" fmla="*/ 27 w 501"/>
                  <a:gd name="T31" fmla="*/ 1038 h 1060"/>
                  <a:gd name="T32" fmla="*/ 30 w 501"/>
                  <a:gd name="T33" fmla="*/ 1060 h 1060"/>
                  <a:gd name="T34" fmla="*/ 12 w 501"/>
                  <a:gd name="T35" fmla="*/ 1002 h 1060"/>
                  <a:gd name="T36" fmla="*/ 0 w 501"/>
                  <a:gd name="T37" fmla="*/ 927 h 1060"/>
                  <a:gd name="T38" fmla="*/ 0 w 501"/>
                  <a:gd name="T39" fmla="*/ 838 h 1060"/>
                  <a:gd name="T40" fmla="*/ 6 w 501"/>
                  <a:gd name="T41" fmla="*/ 740 h 1060"/>
                  <a:gd name="T42" fmla="*/ 21 w 501"/>
                  <a:gd name="T43" fmla="*/ 640 h 1060"/>
                  <a:gd name="T44" fmla="*/ 44 w 501"/>
                  <a:gd name="T45" fmla="*/ 537 h 1060"/>
                  <a:gd name="T46" fmla="*/ 76 w 501"/>
                  <a:gd name="T47" fmla="*/ 440 h 1060"/>
                  <a:gd name="T48" fmla="*/ 117 w 501"/>
                  <a:gd name="T49" fmla="*/ 351 h 1060"/>
                  <a:gd name="T50" fmla="*/ 149 w 501"/>
                  <a:gd name="T51" fmla="*/ 298 h 1060"/>
                  <a:gd name="T52" fmla="*/ 189 w 501"/>
                  <a:gd name="T53" fmla="*/ 245 h 1060"/>
                  <a:gd name="T54" fmla="*/ 233 w 501"/>
                  <a:gd name="T55" fmla="*/ 192 h 1060"/>
                  <a:gd name="T56" fmla="*/ 282 w 501"/>
                  <a:gd name="T57" fmla="*/ 145 h 1060"/>
                  <a:gd name="T58" fmla="*/ 332 w 501"/>
                  <a:gd name="T59" fmla="*/ 100 h 1060"/>
                  <a:gd name="T60" fmla="*/ 384 w 501"/>
                  <a:gd name="T61" fmla="*/ 59 h 1060"/>
                  <a:gd name="T62" fmla="*/ 437 w 501"/>
                  <a:gd name="T63" fmla="*/ 25 h 1060"/>
                  <a:gd name="T64" fmla="*/ 489 w 501"/>
                  <a:gd name="T65" fmla="*/ 0 h 1060"/>
                  <a:gd name="T66" fmla="*/ 492 w 501"/>
                  <a:gd name="T67" fmla="*/ 0 h 1060"/>
                  <a:gd name="T68" fmla="*/ 495 w 501"/>
                  <a:gd name="T69" fmla="*/ 3 h 1060"/>
                  <a:gd name="T70" fmla="*/ 498 w 501"/>
                  <a:gd name="T71" fmla="*/ 6 h 1060"/>
                  <a:gd name="T72" fmla="*/ 501 w 501"/>
                  <a:gd name="T73" fmla="*/ 9 h 1060"/>
                  <a:gd name="T74" fmla="*/ 501 w 501"/>
                  <a:gd name="T75" fmla="*/ 11 h 1060"/>
                  <a:gd name="T76" fmla="*/ 501 w 501"/>
                  <a:gd name="T77" fmla="*/ 17 h 1060"/>
                  <a:gd name="T78" fmla="*/ 498 w 501"/>
                  <a:gd name="T79" fmla="*/ 20 h 1060"/>
                  <a:gd name="T80" fmla="*/ 495 w 501"/>
                  <a:gd name="T81" fmla="*/ 20 h 1060"/>
                  <a:gd name="T82" fmla="*/ 495 w 501"/>
                  <a:gd name="T83" fmla="*/ 20 h 10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1"/>
                  <a:gd name="T127" fmla="*/ 0 h 1060"/>
                  <a:gd name="T128" fmla="*/ 501 w 501"/>
                  <a:gd name="T129" fmla="*/ 1060 h 10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1" h="1060">
                    <a:moveTo>
                      <a:pt x="495" y="20"/>
                    </a:moveTo>
                    <a:lnTo>
                      <a:pt x="445" y="45"/>
                    </a:lnTo>
                    <a:lnTo>
                      <a:pt x="399" y="72"/>
                    </a:lnTo>
                    <a:lnTo>
                      <a:pt x="352" y="109"/>
                    </a:lnTo>
                    <a:lnTo>
                      <a:pt x="309" y="145"/>
                    </a:lnTo>
                    <a:lnTo>
                      <a:pt x="265" y="187"/>
                    </a:lnTo>
                    <a:lnTo>
                      <a:pt x="227" y="231"/>
                    </a:lnTo>
                    <a:lnTo>
                      <a:pt x="189" y="278"/>
                    </a:lnTo>
                    <a:lnTo>
                      <a:pt x="155" y="328"/>
                    </a:lnTo>
                    <a:lnTo>
                      <a:pt x="102" y="434"/>
                    </a:lnTo>
                    <a:lnTo>
                      <a:pt x="64" y="551"/>
                    </a:lnTo>
                    <a:lnTo>
                      <a:pt x="41" y="673"/>
                    </a:lnTo>
                    <a:lnTo>
                      <a:pt x="30" y="790"/>
                    </a:lnTo>
                    <a:lnTo>
                      <a:pt x="24" y="896"/>
                    </a:lnTo>
                    <a:lnTo>
                      <a:pt x="27" y="982"/>
                    </a:lnTo>
                    <a:lnTo>
                      <a:pt x="27" y="1038"/>
                    </a:lnTo>
                    <a:lnTo>
                      <a:pt x="30" y="1060"/>
                    </a:lnTo>
                    <a:lnTo>
                      <a:pt x="12" y="1002"/>
                    </a:lnTo>
                    <a:lnTo>
                      <a:pt x="0" y="927"/>
                    </a:lnTo>
                    <a:lnTo>
                      <a:pt x="0" y="838"/>
                    </a:lnTo>
                    <a:lnTo>
                      <a:pt x="6" y="740"/>
                    </a:lnTo>
                    <a:lnTo>
                      <a:pt x="21" y="640"/>
                    </a:lnTo>
                    <a:lnTo>
                      <a:pt x="44" y="537"/>
                    </a:lnTo>
                    <a:lnTo>
                      <a:pt x="76" y="440"/>
                    </a:lnTo>
                    <a:lnTo>
                      <a:pt x="117" y="351"/>
                    </a:lnTo>
                    <a:lnTo>
                      <a:pt x="149" y="298"/>
                    </a:lnTo>
                    <a:lnTo>
                      <a:pt x="189" y="245"/>
                    </a:lnTo>
                    <a:lnTo>
                      <a:pt x="233" y="192"/>
                    </a:lnTo>
                    <a:lnTo>
                      <a:pt x="282" y="145"/>
                    </a:lnTo>
                    <a:lnTo>
                      <a:pt x="332" y="100"/>
                    </a:lnTo>
                    <a:lnTo>
                      <a:pt x="384" y="59"/>
                    </a:lnTo>
                    <a:lnTo>
                      <a:pt x="437" y="25"/>
                    </a:lnTo>
                    <a:lnTo>
                      <a:pt x="489" y="0"/>
                    </a:lnTo>
                    <a:lnTo>
                      <a:pt x="492" y="0"/>
                    </a:lnTo>
                    <a:lnTo>
                      <a:pt x="495" y="3"/>
                    </a:lnTo>
                    <a:lnTo>
                      <a:pt x="498" y="6"/>
                    </a:lnTo>
                    <a:lnTo>
                      <a:pt x="501" y="9"/>
                    </a:lnTo>
                    <a:lnTo>
                      <a:pt x="501" y="11"/>
                    </a:lnTo>
                    <a:lnTo>
                      <a:pt x="501" y="17"/>
                    </a:lnTo>
                    <a:lnTo>
                      <a:pt x="498" y="20"/>
                    </a:lnTo>
                    <a:lnTo>
                      <a:pt x="495" y="20"/>
                    </a:lnTo>
                    <a:close/>
                  </a:path>
                </a:pathLst>
              </a:custGeom>
              <a:solidFill>
                <a:schemeClr val="tx2"/>
              </a:solidFill>
              <a:ln w="9525">
                <a:noFill/>
                <a:round/>
                <a:headEnd/>
                <a:tailEnd/>
              </a:ln>
            </p:spPr>
            <p:txBody>
              <a:bodyPr/>
              <a:lstStyle/>
              <a:p>
                <a:endParaRPr lang="zh-TW" altLang="en-US"/>
              </a:p>
            </p:txBody>
          </p:sp>
          <p:sp>
            <p:nvSpPr>
              <p:cNvPr id="309" name="Freeform 1084"/>
              <p:cNvSpPr>
                <a:spLocks/>
              </p:cNvSpPr>
              <p:nvPr/>
            </p:nvSpPr>
            <p:spPr bwMode="auto">
              <a:xfrm>
                <a:off x="2471" y="100"/>
                <a:ext cx="460" cy="518"/>
              </a:xfrm>
              <a:custGeom>
                <a:avLst/>
                <a:gdLst>
                  <a:gd name="T0" fmla="*/ 6 w 460"/>
                  <a:gd name="T1" fmla="*/ 20 h 518"/>
                  <a:gd name="T2" fmla="*/ 64 w 460"/>
                  <a:gd name="T3" fmla="*/ 34 h 518"/>
                  <a:gd name="T4" fmla="*/ 117 w 460"/>
                  <a:gd name="T5" fmla="*/ 47 h 518"/>
                  <a:gd name="T6" fmla="*/ 160 w 460"/>
                  <a:gd name="T7" fmla="*/ 67 h 518"/>
                  <a:gd name="T8" fmla="*/ 195 w 460"/>
                  <a:gd name="T9" fmla="*/ 86 h 518"/>
                  <a:gd name="T10" fmla="*/ 230 w 460"/>
                  <a:gd name="T11" fmla="*/ 111 h 518"/>
                  <a:gd name="T12" fmla="*/ 262 w 460"/>
                  <a:gd name="T13" fmla="*/ 145 h 518"/>
                  <a:gd name="T14" fmla="*/ 291 w 460"/>
                  <a:gd name="T15" fmla="*/ 184 h 518"/>
                  <a:gd name="T16" fmla="*/ 323 w 460"/>
                  <a:gd name="T17" fmla="*/ 231 h 518"/>
                  <a:gd name="T18" fmla="*/ 344 w 460"/>
                  <a:gd name="T19" fmla="*/ 267 h 518"/>
                  <a:gd name="T20" fmla="*/ 364 w 460"/>
                  <a:gd name="T21" fmla="*/ 312 h 518"/>
                  <a:gd name="T22" fmla="*/ 384 w 460"/>
                  <a:gd name="T23" fmla="*/ 359 h 518"/>
                  <a:gd name="T24" fmla="*/ 402 w 460"/>
                  <a:gd name="T25" fmla="*/ 406 h 518"/>
                  <a:gd name="T26" fmla="*/ 419 w 460"/>
                  <a:gd name="T27" fmla="*/ 451 h 518"/>
                  <a:gd name="T28" fmla="*/ 431 w 460"/>
                  <a:gd name="T29" fmla="*/ 487 h 518"/>
                  <a:gd name="T30" fmla="*/ 440 w 460"/>
                  <a:gd name="T31" fmla="*/ 509 h 518"/>
                  <a:gd name="T32" fmla="*/ 445 w 460"/>
                  <a:gd name="T33" fmla="*/ 518 h 518"/>
                  <a:gd name="T34" fmla="*/ 448 w 460"/>
                  <a:gd name="T35" fmla="*/ 518 h 518"/>
                  <a:gd name="T36" fmla="*/ 454 w 460"/>
                  <a:gd name="T37" fmla="*/ 515 h 518"/>
                  <a:gd name="T38" fmla="*/ 457 w 460"/>
                  <a:gd name="T39" fmla="*/ 515 h 518"/>
                  <a:gd name="T40" fmla="*/ 460 w 460"/>
                  <a:gd name="T41" fmla="*/ 515 h 518"/>
                  <a:gd name="T42" fmla="*/ 405 w 460"/>
                  <a:gd name="T43" fmla="*/ 367 h 518"/>
                  <a:gd name="T44" fmla="*/ 352 w 460"/>
                  <a:gd name="T45" fmla="*/ 256 h 518"/>
                  <a:gd name="T46" fmla="*/ 300 w 460"/>
                  <a:gd name="T47" fmla="*/ 173 h 518"/>
                  <a:gd name="T48" fmla="*/ 251 w 460"/>
                  <a:gd name="T49" fmla="*/ 114 h 518"/>
                  <a:gd name="T50" fmla="*/ 195 w 460"/>
                  <a:gd name="T51" fmla="*/ 72 h 518"/>
                  <a:gd name="T52" fmla="*/ 137 w 460"/>
                  <a:gd name="T53" fmla="*/ 45 h 518"/>
                  <a:gd name="T54" fmla="*/ 79 w 460"/>
                  <a:gd name="T55" fmla="*/ 22 h 518"/>
                  <a:gd name="T56" fmla="*/ 12 w 460"/>
                  <a:gd name="T57" fmla="*/ 3 h 518"/>
                  <a:gd name="T58" fmla="*/ 9 w 460"/>
                  <a:gd name="T59" fmla="*/ 0 h 518"/>
                  <a:gd name="T60" fmla="*/ 6 w 460"/>
                  <a:gd name="T61" fmla="*/ 0 h 518"/>
                  <a:gd name="T62" fmla="*/ 3 w 460"/>
                  <a:gd name="T63" fmla="*/ 0 h 518"/>
                  <a:gd name="T64" fmla="*/ 0 w 460"/>
                  <a:gd name="T65" fmla="*/ 3 h 518"/>
                  <a:gd name="T66" fmla="*/ 0 w 460"/>
                  <a:gd name="T67" fmla="*/ 9 h 518"/>
                  <a:gd name="T68" fmla="*/ 0 w 460"/>
                  <a:gd name="T69" fmla="*/ 11 h 518"/>
                  <a:gd name="T70" fmla="*/ 3 w 460"/>
                  <a:gd name="T71" fmla="*/ 17 h 518"/>
                  <a:gd name="T72" fmla="*/ 6 w 460"/>
                  <a:gd name="T73" fmla="*/ 20 h 518"/>
                  <a:gd name="T74" fmla="*/ 6 w 460"/>
                  <a:gd name="T75" fmla="*/ 20 h 5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0"/>
                  <a:gd name="T115" fmla="*/ 0 h 518"/>
                  <a:gd name="T116" fmla="*/ 460 w 460"/>
                  <a:gd name="T117" fmla="*/ 518 h 5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0" h="518">
                    <a:moveTo>
                      <a:pt x="6" y="20"/>
                    </a:moveTo>
                    <a:lnTo>
                      <a:pt x="64" y="34"/>
                    </a:lnTo>
                    <a:lnTo>
                      <a:pt x="117" y="47"/>
                    </a:lnTo>
                    <a:lnTo>
                      <a:pt x="160" y="67"/>
                    </a:lnTo>
                    <a:lnTo>
                      <a:pt x="195" y="86"/>
                    </a:lnTo>
                    <a:lnTo>
                      <a:pt x="230" y="111"/>
                    </a:lnTo>
                    <a:lnTo>
                      <a:pt x="262" y="145"/>
                    </a:lnTo>
                    <a:lnTo>
                      <a:pt x="291" y="184"/>
                    </a:lnTo>
                    <a:lnTo>
                      <a:pt x="323" y="231"/>
                    </a:lnTo>
                    <a:lnTo>
                      <a:pt x="344" y="267"/>
                    </a:lnTo>
                    <a:lnTo>
                      <a:pt x="364" y="312"/>
                    </a:lnTo>
                    <a:lnTo>
                      <a:pt x="384" y="359"/>
                    </a:lnTo>
                    <a:lnTo>
                      <a:pt x="402" y="406"/>
                    </a:lnTo>
                    <a:lnTo>
                      <a:pt x="419" y="451"/>
                    </a:lnTo>
                    <a:lnTo>
                      <a:pt x="431" y="487"/>
                    </a:lnTo>
                    <a:lnTo>
                      <a:pt x="440" y="509"/>
                    </a:lnTo>
                    <a:lnTo>
                      <a:pt x="445" y="518"/>
                    </a:lnTo>
                    <a:lnTo>
                      <a:pt x="448" y="518"/>
                    </a:lnTo>
                    <a:lnTo>
                      <a:pt x="454" y="515"/>
                    </a:lnTo>
                    <a:lnTo>
                      <a:pt x="457" y="515"/>
                    </a:lnTo>
                    <a:lnTo>
                      <a:pt x="460" y="515"/>
                    </a:lnTo>
                    <a:lnTo>
                      <a:pt x="405" y="367"/>
                    </a:lnTo>
                    <a:lnTo>
                      <a:pt x="352" y="256"/>
                    </a:lnTo>
                    <a:lnTo>
                      <a:pt x="300" y="173"/>
                    </a:lnTo>
                    <a:lnTo>
                      <a:pt x="251" y="114"/>
                    </a:lnTo>
                    <a:lnTo>
                      <a:pt x="195" y="72"/>
                    </a:lnTo>
                    <a:lnTo>
                      <a:pt x="137" y="45"/>
                    </a:lnTo>
                    <a:lnTo>
                      <a:pt x="79" y="22"/>
                    </a:lnTo>
                    <a:lnTo>
                      <a:pt x="12" y="3"/>
                    </a:lnTo>
                    <a:lnTo>
                      <a:pt x="9" y="0"/>
                    </a:lnTo>
                    <a:lnTo>
                      <a:pt x="6" y="0"/>
                    </a:lnTo>
                    <a:lnTo>
                      <a:pt x="3" y="0"/>
                    </a:lnTo>
                    <a:lnTo>
                      <a:pt x="0" y="3"/>
                    </a:lnTo>
                    <a:lnTo>
                      <a:pt x="0" y="9"/>
                    </a:lnTo>
                    <a:lnTo>
                      <a:pt x="0" y="11"/>
                    </a:lnTo>
                    <a:lnTo>
                      <a:pt x="3" y="17"/>
                    </a:lnTo>
                    <a:lnTo>
                      <a:pt x="6" y="20"/>
                    </a:lnTo>
                    <a:close/>
                  </a:path>
                </a:pathLst>
              </a:custGeom>
              <a:solidFill>
                <a:schemeClr val="tx2"/>
              </a:solidFill>
              <a:ln w="9525">
                <a:noFill/>
                <a:round/>
                <a:headEnd/>
                <a:tailEnd/>
              </a:ln>
            </p:spPr>
            <p:txBody>
              <a:bodyPr/>
              <a:lstStyle/>
              <a:p>
                <a:endParaRPr lang="zh-TW" altLang="en-US"/>
              </a:p>
            </p:txBody>
          </p:sp>
          <p:sp>
            <p:nvSpPr>
              <p:cNvPr id="310" name="Freeform 1085"/>
              <p:cNvSpPr>
                <a:spLocks/>
              </p:cNvSpPr>
              <p:nvPr/>
            </p:nvSpPr>
            <p:spPr bwMode="auto">
              <a:xfrm>
                <a:off x="2977" y="698"/>
                <a:ext cx="346" cy="468"/>
              </a:xfrm>
              <a:custGeom>
                <a:avLst/>
                <a:gdLst>
                  <a:gd name="T0" fmla="*/ 346 w 346"/>
                  <a:gd name="T1" fmla="*/ 412 h 468"/>
                  <a:gd name="T2" fmla="*/ 268 w 346"/>
                  <a:gd name="T3" fmla="*/ 354 h 468"/>
                  <a:gd name="T4" fmla="*/ 201 w 346"/>
                  <a:gd name="T5" fmla="*/ 290 h 468"/>
                  <a:gd name="T6" fmla="*/ 140 w 346"/>
                  <a:gd name="T7" fmla="*/ 220 h 468"/>
                  <a:gd name="T8" fmla="*/ 93 w 346"/>
                  <a:gd name="T9" fmla="*/ 153 h 468"/>
                  <a:gd name="T10" fmla="*/ 53 w 346"/>
                  <a:gd name="T11" fmla="*/ 92 h 468"/>
                  <a:gd name="T12" fmla="*/ 27 w 346"/>
                  <a:gd name="T13" fmla="*/ 45 h 468"/>
                  <a:gd name="T14" fmla="*/ 9 w 346"/>
                  <a:gd name="T15" fmla="*/ 11 h 468"/>
                  <a:gd name="T16" fmla="*/ 0 w 346"/>
                  <a:gd name="T17" fmla="*/ 0 h 468"/>
                  <a:gd name="T18" fmla="*/ 3 w 346"/>
                  <a:gd name="T19" fmla="*/ 14 h 468"/>
                  <a:gd name="T20" fmla="*/ 18 w 346"/>
                  <a:gd name="T21" fmla="*/ 48 h 468"/>
                  <a:gd name="T22" fmla="*/ 44 w 346"/>
                  <a:gd name="T23" fmla="*/ 98 h 468"/>
                  <a:gd name="T24" fmla="*/ 79 w 346"/>
                  <a:gd name="T25" fmla="*/ 162 h 468"/>
                  <a:gd name="T26" fmla="*/ 125 w 346"/>
                  <a:gd name="T27" fmla="*/ 228 h 468"/>
                  <a:gd name="T28" fmla="*/ 178 w 346"/>
                  <a:gd name="T29" fmla="*/ 295 h 468"/>
                  <a:gd name="T30" fmla="*/ 242 w 346"/>
                  <a:gd name="T31" fmla="*/ 359 h 468"/>
                  <a:gd name="T32" fmla="*/ 314 w 346"/>
                  <a:gd name="T33" fmla="*/ 415 h 468"/>
                  <a:gd name="T34" fmla="*/ 309 w 346"/>
                  <a:gd name="T35" fmla="*/ 426 h 468"/>
                  <a:gd name="T36" fmla="*/ 300 w 346"/>
                  <a:gd name="T37" fmla="*/ 437 h 468"/>
                  <a:gd name="T38" fmla="*/ 285 w 346"/>
                  <a:gd name="T39" fmla="*/ 448 h 468"/>
                  <a:gd name="T40" fmla="*/ 256 w 346"/>
                  <a:gd name="T41" fmla="*/ 459 h 468"/>
                  <a:gd name="T42" fmla="*/ 256 w 346"/>
                  <a:gd name="T43" fmla="*/ 459 h 468"/>
                  <a:gd name="T44" fmla="*/ 259 w 346"/>
                  <a:gd name="T45" fmla="*/ 462 h 468"/>
                  <a:gd name="T46" fmla="*/ 265 w 346"/>
                  <a:gd name="T47" fmla="*/ 468 h 468"/>
                  <a:gd name="T48" fmla="*/ 271 w 346"/>
                  <a:gd name="T49" fmla="*/ 468 h 468"/>
                  <a:gd name="T50" fmla="*/ 306 w 346"/>
                  <a:gd name="T51" fmla="*/ 457 h 468"/>
                  <a:gd name="T52" fmla="*/ 329 w 346"/>
                  <a:gd name="T53" fmla="*/ 440 h 468"/>
                  <a:gd name="T54" fmla="*/ 344 w 346"/>
                  <a:gd name="T55" fmla="*/ 420 h 468"/>
                  <a:gd name="T56" fmla="*/ 346 w 346"/>
                  <a:gd name="T57" fmla="*/ 412 h 4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6"/>
                  <a:gd name="T88" fmla="*/ 0 h 468"/>
                  <a:gd name="T89" fmla="*/ 346 w 346"/>
                  <a:gd name="T90" fmla="*/ 468 h 4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6" h="468">
                    <a:moveTo>
                      <a:pt x="346" y="412"/>
                    </a:moveTo>
                    <a:lnTo>
                      <a:pt x="268" y="354"/>
                    </a:lnTo>
                    <a:lnTo>
                      <a:pt x="201" y="290"/>
                    </a:lnTo>
                    <a:lnTo>
                      <a:pt x="140" y="220"/>
                    </a:lnTo>
                    <a:lnTo>
                      <a:pt x="93" y="153"/>
                    </a:lnTo>
                    <a:lnTo>
                      <a:pt x="53" y="92"/>
                    </a:lnTo>
                    <a:lnTo>
                      <a:pt x="27" y="45"/>
                    </a:lnTo>
                    <a:lnTo>
                      <a:pt x="9" y="11"/>
                    </a:lnTo>
                    <a:lnTo>
                      <a:pt x="0" y="0"/>
                    </a:lnTo>
                    <a:lnTo>
                      <a:pt x="3" y="14"/>
                    </a:lnTo>
                    <a:lnTo>
                      <a:pt x="18" y="48"/>
                    </a:lnTo>
                    <a:lnTo>
                      <a:pt x="44" y="98"/>
                    </a:lnTo>
                    <a:lnTo>
                      <a:pt x="79" y="162"/>
                    </a:lnTo>
                    <a:lnTo>
                      <a:pt x="125" y="228"/>
                    </a:lnTo>
                    <a:lnTo>
                      <a:pt x="178" y="295"/>
                    </a:lnTo>
                    <a:lnTo>
                      <a:pt x="242" y="359"/>
                    </a:lnTo>
                    <a:lnTo>
                      <a:pt x="314" y="415"/>
                    </a:lnTo>
                    <a:lnTo>
                      <a:pt x="309" y="426"/>
                    </a:lnTo>
                    <a:lnTo>
                      <a:pt x="300" y="437"/>
                    </a:lnTo>
                    <a:lnTo>
                      <a:pt x="285" y="448"/>
                    </a:lnTo>
                    <a:lnTo>
                      <a:pt x="256" y="459"/>
                    </a:lnTo>
                    <a:lnTo>
                      <a:pt x="259" y="462"/>
                    </a:lnTo>
                    <a:lnTo>
                      <a:pt x="265" y="468"/>
                    </a:lnTo>
                    <a:lnTo>
                      <a:pt x="271" y="468"/>
                    </a:lnTo>
                    <a:lnTo>
                      <a:pt x="306" y="457"/>
                    </a:lnTo>
                    <a:lnTo>
                      <a:pt x="329" y="440"/>
                    </a:lnTo>
                    <a:lnTo>
                      <a:pt x="344" y="420"/>
                    </a:lnTo>
                    <a:lnTo>
                      <a:pt x="346" y="412"/>
                    </a:lnTo>
                    <a:close/>
                  </a:path>
                </a:pathLst>
              </a:custGeom>
              <a:solidFill>
                <a:srgbClr val="FF997F"/>
              </a:solidFill>
              <a:ln w="9525">
                <a:noFill/>
                <a:round/>
                <a:headEnd/>
                <a:tailEnd/>
              </a:ln>
            </p:spPr>
            <p:txBody>
              <a:bodyPr/>
              <a:lstStyle/>
              <a:p>
                <a:endParaRPr lang="zh-TW" altLang="en-US"/>
              </a:p>
            </p:txBody>
          </p:sp>
          <p:sp>
            <p:nvSpPr>
              <p:cNvPr id="311" name="Freeform 1086"/>
              <p:cNvSpPr>
                <a:spLocks/>
              </p:cNvSpPr>
              <p:nvPr/>
            </p:nvSpPr>
            <p:spPr bwMode="auto">
              <a:xfrm>
                <a:off x="2280" y="851"/>
                <a:ext cx="642" cy="290"/>
              </a:xfrm>
              <a:custGeom>
                <a:avLst/>
                <a:gdLst>
                  <a:gd name="T0" fmla="*/ 380 w 642"/>
                  <a:gd name="T1" fmla="*/ 270 h 290"/>
                  <a:gd name="T2" fmla="*/ 442 w 642"/>
                  <a:gd name="T3" fmla="*/ 254 h 290"/>
                  <a:gd name="T4" fmla="*/ 494 w 642"/>
                  <a:gd name="T5" fmla="*/ 231 h 290"/>
                  <a:gd name="T6" fmla="*/ 540 w 642"/>
                  <a:gd name="T7" fmla="*/ 209 h 290"/>
                  <a:gd name="T8" fmla="*/ 578 w 642"/>
                  <a:gd name="T9" fmla="*/ 187 h 290"/>
                  <a:gd name="T10" fmla="*/ 604 w 642"/>
                  <a:gd name="T11" fmla="*/ 167 h 290"/>
                  <a:gd name="T12" fmla="*/ 625 w 642"/>
                  <a:gd name="T13" fmla="*/ 151 h 290"/>
                  <a:gd name="T14" fmla="*/ 639 w 642"/>
                  <a:gd name="T15" fmla="*/ 137 h 290"/>
                  <a:gd name="T16" fmla="*/ 642 w 642"/>
                  <a:gd name="T17" fmla="*/ 134 h 290"/>
                  <a:gd name="T18" fmla="*/ 633 w 642"/>
                  <a:gd name="T19" fmla="*/ 128 h 290"/>
                  <a:gd name="T20" fmla="*/ 613 w 642"/>
                  <a:gd name="T21" fmla="*/ 112 h 290"/>
                  <a:gd name="T22" fmla="*/ 578 w 642"/>
                  <a:gd name="T23" fmla="*/ 87 h 290"/>
                  <a:gd name="T24" fmla="*/ 535 w 642"/>
                  <a:gd name="T25" fmla="*/ 62 h 290"/>
                  <a:gd name="T26" fmla="*/ 485 w 642"/>
                  <a:gd name="T27" fmla="*/ 36 h 290"/>
                  <a:gd name="T28" fmla="*/ 430 w 642"/>
                  <a:gd name="T29" fmla="*/ 14 h 290"/>
                  <a:gd name="T30" fmla="*/ 372 w 642"/>
                  <a:gd name="T31" fmla="*/ 0 h 290"/>
                  <a:gd name="T32" fmla="*/ 317 w 642"/>
                  <a:gd name="T33" fmla="*/ 0 h 290"/>
                  <a:gd name="T34" fmla="*/ 229 w 642"/>
                  <a:gd name="T35" fmla="*/ 20 h 290"/>
                  <a:gd name="T36" fmla="*/ 157 w 642"/>
                  <a:gd name="T37" fmla="*/ 53 h 290"/>
                  <a:gd name="T38" fmla="*/ 101 w 642"/>
                  <a:gd name="T39" fmla="*/ 92 h 290"/>
                  <a:gd name="T40" fmla="*/ 61 w 642"/>
                  <a:gd name="T41" fmla="*/ 134 h 290"/>
                  <a:gd name="T42" fmla="*/ 32 w 642"/>
                  <a:gd name="T43" fmla="*/ 176 h 290"/>
                  <a:gd name="T44" fmla="*/ 14 w 642"/>
                  <a:gd name="T45" fmla="*/ 212 h 290"/>
                  <a:gd name="T46" fmla="*/ 2 w 642"/>
                  <a:gd name="T47" fmla="*/ 237 h 290"/>
                  <a:gd name="T48" fmla="*/ 0 w 642"/>
                  <a:gd name="T49" fmla="*/ 245 h 290"/>
                  <a:gd name="T50" fmla="*/ 8 w 642"/>
                  <a:gd name="T51" fmla="*/ 248 h 290"/>
                  <a:gd name="T52" fmla="*/ 29 w 642"/>
                  <a:gd name="T53" fmla="*/ 256 h 290"/>
                  <a:gd name="T54" fmla="*/ 64 w 642"/>
                  <a:gd name="T55" fmla="*/ 267 h 290"/>
                  <a:gd name="T56" fmla="*/ 107 w 642"/>
                  <a:gd name="T57" fmla="*/ 279 h 290"/>
                  <a:gd name="T58" fmla="*/ 165 w 642"/>
                  <a:gd name="T59" fmla="*/ 287 h 290"/>
                  <a:gd name="T60" fmla="*/ 229 w 642"/>
                  <a:gd name="T61" fmla="*/ 290 h 290"/>
                  <a:gd name="T62" fmla="*/ 302 w 642"/>
                  <a:gd name="T63" fmla="*/ 284 h 290"/>
                  <a:gd name="T64" fmla="*/ 380 w 642"/>
                  <a:gd name="T65" fmla="*/ 270 h 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2"/>
                  <a:gd name="T100" fmla="*/ 0 h 290"/>
                  <a:gd name="T101" fmla="*/ 642 w 642"/>
                  <a:gd name="T102" fmla="*/ 290 h 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2" h="290">
                    <a:moveTo>
                      <a:pt x="380" y="270"/>
                    </a:moveTo>
                    <a:lnTo>
                      <a:pt x="442" y="254"/>
                    </a:lnTo>
                    <a:lnTo>
                      <a:pt x="494" y="231"/>
                    </a:lnTo>
                    <a:lnTo>
                      <a:pt x="540" y="209"/>
                    </a:lnTo>
                    <a:lnTo>
                      <a:pt x="578" y="187"/>
                    </a:lnTo>
                    <a:lnTo>
                      <a:pt x="604" y="167"/>
                    </a:lnTo>
                    <a:lnTo>
                      <a:pt x="625" y="151"/>
                    </a:lnTo>
                    <a:lnTo>
                      <a:pt x="639" y="137"/>
                    </a:lnTo>
                    <a:lnTo>
                      <a:pt x="642" y="134"/>
                    </a:lnTo>
                    <a:lnTo>
                      <a:pt x="633" y="128"/>
                    </a:lnTo>
                    <a:lnTo>
                      <a:pt x="613" y="112"/>
                    </a:lnTo>
                    <a:lnTo>
                      <a:pt x="578" y="87"/>
                    </a:lnTo>
                    <a:lnTo>
                      <a:pt x="535" y="62"/>
                    </a:lnTo>
                    <a:lnTo>
                      <a:pt x="485" y="36"/>
                    </a:lnTo>
                    <a:lnTo>
                      <a:pt x="430" y="14"/>
                    </a:lnTo>
                    <a:lnTo>
                      <a:pt x="372" y="0"/>
                    </a:lnTo>
                    <a:lnTo>
                      <a:pt x="317" y="0"/>
                    </a:lnTo>
                    <a:lnTo>
                      <a:pt x="229" y="20"/>
                    </a:lnTo>
                    <a:lnTo>
                      <a:pt x="157" y="53"/>
                    </a:lnTo>
                    <a:lnTo>
                      <a:pt x="101" y="92"/>
                    </a:lnTo>
                    <a:lnTo>
                      <a:pt x="61" y="134"/>
                    </a:lnTo>
                    <a:lnTo>
                      <a:pt x="32" y="176"/>
                    </a:lnTo>
                    <a:lnTo>
                      <a:pt x="14" y="212"/>
                    </a:lnTo>
                    <a:lnTo>
                      <a:pt x="2" y="237"/>
                    </a:lnTo>
                    <a:lnTo>
                      <a:pt x="0" y="245"/>
                    </a:lnTo>
                    <a:lnTo>
                      <a:pt x="8" y="248"/>
                    </a:lnTo>
                    <a:lnTo>
                      <a:pt x="29" y="256"/>
                    </a:lnTo>
                    <a:lnTo>
                      <a:pt x="64" y="267"/>
                    </a:lnTo>
                    <a:lnTo>
                      <a:pt x="107" y="279"/>
                    </a:lnTo>
                    <a:lnTo>
                      <a:pt x="165" y="287"/>
                    </a:lnTo>
                    <a:lnTo>
                      <a:pt x="229" y="290"/>
                    </a:lnTo>
                    <a:lnTo>
                      <a:pt x="302" y="284"/>
                    </a:lnTo>
                    <a:lnTo>
                      <a:pt x="380" y="270"/>
                    </a:lnTo>
                    <a:close/>
                  </a:path>
                </a:pathLst>
              </a:custGeom>
              <a:solidFill>
                <a:srgbClr val="FF997F"/>
              </a:solidFill>
              <a:ln w="9525">
                <a:noFill/>
                <a:round/>
                <a:headEnd/>
                <a:tailEnd/>
              </a:ln>
            </p:spPr>
            <p:txBody>
              <a:bodyPr/>
              <a:lstStyle/>
              <a:p>
                <a:endParaRPr lang="zh-TW" altLang="en-US"/>
              </a:p>
            </p:txBody>
          </p:sp>
          <p:sp>
            <p:nvSpPr>
              <p:cNvPr id="312" name="Freeform 1087"/>
              <p:cNvSpPr>
                <a:spLocks/>
              </p:cNvSpPr>
              <p:nvPr/>
            </p:nvSpPr>
            <p:spPr bwMode="auto">
              <a:xfrm>
                <a:off x="2309" y="893"/>
                <a:ext cx="479" cy="145"/>
              </a:xfrm>
              <a:custGeom>
                <a:avLst/>
                <a:gdLst>
                  <a:gd name="T0" fmla="*/ 479 w 479"/>
                  <a:gd name="T1" fmla="*/ 50 h 145"/>
                  <a:gd name="T2" fmla="*/ 456 w 479"/>
                  <a:gd name="T3" fmla="*/ 39 h 145"/>
                  <a:gd name="T4" fmla="*/ 427 w 479"/>
                  <a:gd name="T5" fmla="*/ 31 h 145"/>
                  <a:gd name="T6" fmla="*/ 392 w 479"/>
                  <a:gd name="T7" fmla="*/ 20 h 145"/>
                  <a:gd name="T8" fmla="*/ 354 w 479"/>
                  <a:gd name="T9" fmla="*/ 11 h 145"/>
                  <a:gd name="T10" fmla="*/ 317 w 479"/>
                  <a:gd name="T11" fmla="*/ 6 h 145"/>
                  <a:gd name="T12" fmla="*/ 279 w 479"/>
                  <a:gd name="T13" fmla="*/ 0 h 145"/>
                  <a:gd name="T14" fmla="*/ 241 w 479"/>
                  <a:gd name="T15" fmla="*/ 0 h 145"/>
                  <a:gd name="T16" fmla="*/ 212 w 479"/>
                  <a:gd name="T17" fmla="*/ 3 h 145"/>
                  <a:gd name="T18" fmla="*/ 142 w 479"/>
                  <a:gd name="T19" fmla="*/ 20 h 145"/>
                  <a:gd name="T20" fmla="*/ 93 w 479"/>
                  <a:gd name="T21" fmla="*/ 42 h 145"/>
                  <a:gd name="T22" fmla="*/ 55 w 479"/>
                  <a:gd name="T23" fmla="*/ 64 h 145"/>
                  <a:gd name="T24" fmla="*/ 29 w 479"/>
                  <a:gd name="T25" fmla="*/ 89 h 145"/>
                  <a:gd name="T26" fmla="*/ 11 w 479"/>
                  <a:gd name="T27" fmla="*/ 111 h 145"/>
                  <a:gd name="T28" fmla="*/ 3 w 479"/>
                  <a:gd name="T29" fmla="*/ 128 h 145"/>
                  <a:gd name="T30" fmla="*/ 0 w 479"/>
                  <a:gd name="T31" fmla="*/ 139 h 145"/>
                  <a:gd name="T32" fmla="*/ 0 w 479"/>
                  <a:gd name="T33" fmla="*/ 145 h 145"/>
                  <a:gd name="T34" fmla="*/ 3 w 479"/>
                  <a:gd name="T35" fmla="*/ 142 h 145"/>
                  <a:gd name="T36" fmla="*/ 11 w 479"/>
                  <a:gd name="T37" fmla="*/ 139 h 145"/>
                  <a:gd name="T38" fmla="*/ 23 w 479"/>
                  <a:gd name="T39" fmla="*/ 131 h 145"/>
                  <a:gd name="T40" fmla="*/ 43 w 479"/>
                  <a:gd name="T41" fmla="*/ 122 h 145"/>
                  <a:gd name="T42" fmla="*/ 64 w 479"/>
                  <a:gd name="T43" fmla="*/ 111 h 145"/>
                  <a:gd name="T44" fmla="*/ 90 w 479"/>
                  <a:gd name="T45" fmla="*/ 100 h 145"/>
                  <a:gd name="T46" fmla="*/ 119 w 479"/>
                  <a:gd name="T47" fmla="*/ 86 h 145"/>
                  <a:gd name="T48" fmla="*/ 154 w 479"/>
                  <a:gd name="T49" fmla="*/ 75 h 145"/>
                  <a:gd name="T50" fmla="*/ 189 w 479"/>
                  <a:gd name="T51" fmla="*/ 64 h 145"/>
                  <a:gd name="T52" fmla="*/ 226 w 479"/>
                  <a:gd name="T53" fmla="*/ 56 h 145"/>
                  <a:gd name="T54" fmla="*/ 264 w 479"/>
                  <a:gd name="T55" fmla="*/ 47 h 145"/>
                  <a:gd name="T56" fmla="*/ 305 w 479"/>
                  <a:gd name="T57" fmla="*/ 39 h 145"/>
                  <a:gd name="T58" fmla="*/ 349 w 479"/>
                  <a:gd name="T59" fmla="*/ 36 h 145"/>
                  <a:gd name="T60" fmla="*/ 392 w 479"/>
                  <a:gd name="T61" fmla="*/ 36 h 145"/>
                  <a:gd name="T62" fmla="*/ 436 w 479"/>
                  <a:gd name="T63" fmla="*/ 42 h 145"/>
                  <a:gd name="T64" fmla="*/ 479 w 479"/>
                  <a:gd name="T65" fmla="*/ 50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9"/>
                  <a:gd name="T100" fmla="*/ 0 h 145"/>
                  <a:gd name="T101" fmla="*/ 479 w 479"/>
                  <a:gd name="T102" fmla="*/ 145 h 1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9" h="145">
                    <a:moveTo>
                      <a:pt x="479" y="50"/>
                    </a:moveTo>
                    <a:lnTo>
                      <a:pt x="456" y="39"/>
                    </a:lnTo>
                    <a:lnTo>
                      <a:pt x="427" y="31"/>
                    </a:lnTo>
                    <a:lnTo>
                      <a:pt x="392" y="20"/>
                    </a:lnTo>
                    <a:lnTo>
                      <a:pt x="354" y="11"/>
                    </a:lnTo>
                    <a:lnTo>
                      <a:pt x="317" y="6"/>
                    </a:lnTo>
                    <a:lnTo>
                      <a:pt x="279" y="0"/>
                    </a:lnTo>
                    <a:lnTo>
                      <a:pt x="241" y="0"/>
                    </a:lnTo>
                    <a:lnTo>
                      <a:pt x="212" y="3"/>
                    </a:lnTo>
                    <a:lnTo>
                      <a:pt x="142" y="20"/>
                    </a:lnTo>
                    <a:lnTo>
                      <a:pt x="93" y="42"/>
                    </a:lnTo>
                    <a:lnTo>
                      <a:pt x="55" y="64"/>
                    </a:lnTo>
                    <a:lnTo>
                      <a:pt x="29" y="89"/>
                    </a:lnTo>
                    <a:lnTo>
                      <a:pt x="11" y="111"/>
                    </a:lnTo>
                    <a:lnTo>
                      <a:pt x="3" y="128"/>
                    </a:lnTo>
                    <a:lnTo>
                      <a:pt x="0" y="139"/>
                    </a:lnTo>
                    <a:lnTo>
                      <a:pt x="0" y="145"/>
                    </a:lnTo>
                    <a:lnTo>
                      <a:pt x="3" y="142"/>
                    </a:lnTo>
                    <a:lnTo>
                      <a:pt x="11" y="139"/>
                    </a:lnTo>
                    <a:lnTo>
                      <a:pt x="23" y="131"/>
                    </a:lnTo>
                    <a:lnTo>
                      <a:pt x="43" y="122"/>
                    </a:lnTo>
                    <a:lnTo>
                      <a:pt x="64" y="111"/>
                    </a:lnTo>
                    <a:lnTo>
                      <a:pt x="90" y="100"/>
                    </a:lnTo>
                    <a:lnTo>
                      <a:pt x="119" y="86"/>
                    </a:lnTo>
                    <a:lnTo>
                      <a:pt x="154" y="75"/>
                    </a:lnTo>
                    <a:lnTo>
                      <a:pt x="189" y="64"/>
                    </a:lnTo>
                    <a:lnTo>
                      <a:pt x="226" y="56"/>
                    </a:lnTo>
                    <a:lnTo>
                      <a:pt x="264" y="47"/>
                    </a:lnTo>
                    <a:lnTo>
                      <a:pt x="305" y="39"/>
                    </a:lnTo>
                    <a:lnTo>
                      <a:pt x="349" y="36"/>
                    </a:lnTo>
                    <a:lnTo>
                      <a:pt x="392" y="36"/>
                    </a:lnTo>
                    <a:lnTo>
                      <a:pt x="436" y="42"/>
                    </a:lnTo>
                    <a:lnTo>
                      <a:pt x="479" y="50"/>
                    </a:lnTo>
                    <a:close/>
                  </a:path>
                </a:pathLst>
              </a:custGeom>
              <a:solidFill>
                <a:srgbClr val="CC7C4F"/>
              </a:solidFill>
              <a:ln w="9525">
                <a:noFill/>
                <a:round/>
                <a:headEnd/>
                <a:tailEnd/>
              </a:ln>
            </p:spPr>
            <p:txBody>
              <a:bodyPr/>
              <a:lstStyle/>
              <a:p>
                <a:endParaRPr lang="zh-TW" altLang="en-US"/>
              </a:p>
            </p:txBody>
          </p:sp>
          <p:sp>
            <p:nvSpPr>
              <p:cNvPr id="313" name="Freeform 1088"/>
              <p:cNvSpPr>
                <a:spLocks/>
              </p:cNvSpPr>
              <p:nvPr/>
            </p:nvSpPr>
            <p:spPr bwMode="auto">
              <a:xfrm>
                <a:off x="2361" y="926"/>
                <a:ext cx="518" cy="184"/>
              </a:xfrm>
              <a:custGeom>
                <a:avLst/>
                <a:gdLst>
                  <a:gd name="T0" fmla="*/ 0 w 518"/>
                  <a:gd name="T1" fmla="*/ 173 h 184"/>
                  <a:gd name="T2" fmla="*/ 15 w 518"/>
                  <a:gd name="T3" fmla="*/ 176 h 184"/>
                  <a:gd name="T4" fmla="*/ 44 w 518"/>
                  <a:gd name="T5" fmla="*/ 179 h 184"/>
                  <a:gd name="T6" fmla="*/ 78 w 518"/>
                  <a:gd name="T7" fmla="*/ 181 h 184"/>
                  <a:gd name="T8" fmla="*/ 119 w 518"/>
                  <a:gd name="T9" fmla="*/ 184 h 184"/>
                  <a:gd name="T10" fmla="*/ 163 w 518"/>
                  <a:gd name="T11" fmla="*/ 184 h 184"/>
                  <a:gd name="T12" fmla="*/ 206 w 518"/>
                  <a:gd name="T13" fmla="*/ 184 h 184"/>
                  <a:gd name="T14" fmla="*/ 250 w 518"/>
                  <a:gd name="T15" fmla="*/ 181 h 184"/>
                  <a:gd name="T16" fmla="*/ 291 w 518"/>
                  <a:gd name="T17" fmla="*/ 173 h 184"/>
                  <a:gd name="T18" fmla="*/ 329 w 518"/>
                  <a:gd name="T19" fmla="*/ 159 h 184"/>
                  <a:gd name="T20" fmla="*/ 369 w 518"/>
                  <a:gd name="T21" fmla="*/ 142 h 184"/>
                  <a:gd name="T22" fmla="*/ 407 w 518"/>
                  <a:gd name="T23" fmla="*/ 126 h 184"/>
                  <a:gd name="T24" fmla="*/ 442 w 518"/>
                  <a:gd name="T25" fmla="*/ 109 h 184"/>
                  <a:gd name="T26" fmla="*/ 474 w 518"/>
                  <a:gd name="T27" fmla="*/ 92 h 184"/>
                  <a:gd name="T28" fmla="*/ 497 w 518"/>
                  <a:gd name="T29" fmla="*/ 78 h 184"/>
                  <a:gd name="T30" fmla="*/ 512 w 518"/>
                  <a:gd name="T31" fmla="*/ 70 h 184"/>
                  <a:gd name="T32" fmla="*/ 518 w 518"/>
                  <a:gd name="T33" fmla="*/ 67 h 184"/>
                  <a:gd name="T34" fmla="*/ 515 w 518"/>
                  <a:gd name="T35" fmla="*/ 64 h 184"/>
                  <a:gd name="T36" fmla="*/ 509 w 518"/>
                  <a:gd name="T37" fmla="*/ 62 h 184"/>
                  <a:gd name="T38" fmla="*/ 497 w 518"/>
                  <a:gd name="T39" fmla="*/ 56 h 184"/>
                  <a:gd name="T40" fmla="*/ 483 w 518"/>
                  <a:gd name="T41" fmla="*/ 51 h 184"/>
                  <a:gd name="T42" fmla="*/ 433 w 518"/>
                  <a:gd name="T43" fmla="*/ 28 h 184"/>
                  <a:gd name="T44" fmla="*/ 387 w 518"/>
                  <a:gd name="T45" fmla="*/ 14 h 184"/>
                  <a:gd name="T46" fmla="*/ 343 w 518"/>
                  <a:gd name="T47" fmla="*/ 3 h 184"/>
                  <a:gd name="T48" fmla="*/ 299 w 518"/>
                  <a:gd name="T49" fmla="*/ 0 h 184"/>
                  <a:gd name="T50" fmla="*/ 256 w 518"/>
                  <a:gd name="T51" fmla="*/ 0 h 184"/>
                  <a:gd name="T52" fmla="*/ 218 w 518"/>
                  <a:gd name="T53" fmla="*/ 3 h 184"/>
                  <a:gd name="T54" fmla="*/ 180 w 518"/>
                  <a:gd name="T55" fmla="*/ 12 h 184"/>
                  <a:gd name="T56" fmla="*/ 145 w 518"/>
                  <a:gd name="T57" fmla="*/ 23 h 184"/>
                  <a:gd name="T58" fmla="*/ 116 w 518"/>
                  <a:gd name="T59" fmla="*/ 37 h 184"/>
                  <a:gd name="T60" fmla="*/ 87 w 518"/>
                  <a:gd name="T61" fmla="*/ 53 h 184"/>
                  <a:gd name="T62" fmla="*/ 64 w 518"/>
                  <a:gd name="T63" fmla="*/ 70 h 184"/>
                  <a:gd name="T64" fmla="*/ 44 w 518"/>
                  <a:gd name="T65" fmla="*/ 89 h 184"/>
                  <a:gd name="T66" fmla="*/ 26 w 518"/>
                  <a:gd name="T67" fmla="*/ 109 h 184"/>
                  <a:gd name="T68" fmla="*/ 12 w 518"/>
                  <a:gd name="T69" fmla="*/ 131 h 184"/>
                  <a:gd name="T70" fmla="*/ 3 w 518"/>
                  <a:gd name="T71" fmla="*/ 153 h 184"/>
                  <a:gd name="T72" fmla="*/ 0 w 518"/>
                  <a:gd name="T73" fmla="*/ 173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8"/>
                  <a:gd name="T112" fmla="*/ 0 h 184"/>
                  <a:gd name="T113" fmla="*/ 518 w 518"/>
                  <a:gd name="T114" fmla="*/ 184 h 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8" h="184">
                    <a:moveTo>
                      <a:pt x="0" y="173"/>
                    </a:moveTo>
                    <a:lnTo>
                      <a:pt x="15" y="176"/>
                    </a:lnTo>
                    <a:lnTo>
                      <a:pt x="44" y="179"/>
                    </a:lnTo>
                    <a:lnTo>
                      <a:pt x="78" y="181"/>
                    </a:lnTo>
                    <a:lnTo>
                      <a:pt x="119" y="184"/>
                    </a:lnTo>
                    <a:lnTo>
                      <a:pt x="163" y="184"/>
                    </a:lnTo>
                    <a:lnTo>
                      <a:pt x="206" y="184"/>
                    </a:lnTo>
                    <a:lnTo>
                      <a:pt x="250" y="181"/>
                    </a:lnTo>
                    <a:lnTo>
                      <a:pt x="291" y="173"/>
                    </a:lnTo>
                    <a:lnTo>
                      <a:pt x="329" y="159"/>
                    </a:lnTo>
                    <a:lnTo>
                      <a:pt x="369" y="142"/>
                    </a:lnTo>
                    <a:lnTo>
                      <a:pt x="407" y="126"/>
                    </a:lnTo>
                    <a:lnTo>
                      <a:pt x="442" y="109"/>
                    </a:lnTo>
                    <a:lnTo>
                      <a:pt x="474" y="92"/>
                    </a:lnTo>
                    <a:lnTo>
                      <a:pt x="497" y="78"/>
                    </a:lnTo>
                    <a:lnTo>
                      <a:pt x="512" y="70"/>
                    </a:lnTo>
                    <a:lnTo>
                      <a:pt x="518" y="67"/>
                    </a:lnTo>
                    <a:lnTo>
                      <a:pt x="515" y="64"/>
                    </a:lnTo>
                    <a:lnTo>
                      <a:pt x="509" y="62"/>
                    </a:lnTo>
                    <a:lnTo>
                      <a:pt x="497" y="56"/>
                    </a:lnTo>
                    <a:lnTo>
                      <a:pt x="483" y="51"/>
                    </a:lnTo>
                    <a:lnTo>
                      <a:pt x="433" y="28"/>
                    </a:lnTo>
                    <a:lnTo>
                      <a:pt x="387" y="14"/>
                    </a:lnTo>
                    <a:lnTo>
                      <a:pt x="343" y="3"/>
                    </a:lnTo>
                    <a:lnTo>
                      <a:pt x="299" y="0"/>
                    </a:lnTo>
                    <a:lnTo>
                      <a:pt x="256" y="0"/>
                    </a:lnTo>
                    <a:lnTo>
                      <a:pt x="218" y="3"/>
                    </a:lnTo>
                    <a:lnTo>
                      <a:pt x="180" y="12"/>
                    </a:lnTo>
                    <a:lnTo>
                      <a:pt x="145" y="23"/>
                    </a:lnTo>
                    <a:lnTo>
                      <a:pt x="116" y="37"/>
                    </a:lnTo>
                    <a:lnTo>
                      <a:pt x="87" y="53"/>
                    </a:lnTo>
                    <a:lnTo>
                      <a:pt x="64" y="70"/>
                    </a:lnTo>
                    <a:lnTo>
                      <a:pt x="44" y="89"/>
                    </a:lnTo>
                    <a:lnTo>
                      <a:pt x="26" y="109"/>
                    </a:lnTo>
                    <a:lnTo>
                      <a:pt x="12" y="131"/>
                    </a:lnTo>
                    <a:lnTo>
                      <a:pt x="3" y="153"/>
                    </a:lnTo>
                    <a:lnTo>
                      <a:pt x="0" y="173"/>
                    </a:lnTo>
                    <a:close/>
                  </a:path>
                </a:pathLst>
              </a:custGeom>
              <a:solidFill>
                <a:srgbClr val="FFFFFF"/>
              </a:solidFill>
              <a:ln w="9525">
                <a:noFill/>
                <a:round/>
                <a:headEnd/>
                <a:tailEnd/>
              </a:ln>
            </p:spPr>
            <p:txBody>
              <a:bodyPr/>
              <a:lstStyle/>
              <a:p>
                <a:endParaRPr lang="zh-TW" altLang="en-US"/>
              </a:p>
            </p:txBody>
          </p:sp>
          <p:sp>
            <p:nvSpPr>
              <p:cNvPr id="314" name="Freeform 1089"/>
              <p:cNvSpPr>
                <a:spLocks/>
              </p:cNvSpPr>
              <p:nvPr/>
            </p:nvSpPr>
            <p:spPr bwMode="auto">
              <a:xfrm>
                <a:off x="2652" y="926"/>
                <a:ext cx="136" cy="131"/>
              </a:xfrm>
              <a:custGeom>
                <a:avLst/>
                <a:gdLst>
                  <a:gd name="T0" fmla="*/ 87 w 136"/>
                  <a:gd name="T1" fmla="*/ 128 h 131"/>
                  <a:gd name="T2" fmla="*/ 110 w 136"/>
                  <a:gd name="T3" fmla="*/ 117 h 131"/>
                  <a:gd name="T4" fmla="*/ 128 w 136"/>
                  <a:gd name="T5" fmla="*/ 98 h 131"/>
                  <a:gd name="T6" fmla="*/ 136 w 136"/>
                  <a:gd name="T7" fmla="*/ 76 h 131"/>
                  <a:gd name="T8" fmla="*/ 134 w 136"/>
                  <a:gd name="T9" fmla="*/ 48 h 131"/>
                  <a:gd name="T10" fmla="*/ 122 w 136"/>
                  <a:gd name="T11" fmla="*/ 25 h 131"/>
                  <a:gd name="T12" fmla="*/ 102 w 136"/>
                  <a:gd name="T13" fmla="*/ 9 h 131"/>
                  <a:gd name="T14" fmla="*/ 75 w 136"/>
                  <a:gd name="T15" fmla="*/ 0 h 131"/>
                  <a:gd name="T16" fmla="*/ 49 w 136"/>
                  <a:gd name="T17" fmla="*/ 3 h 131"/>
                  <a:gd name="T18" fmla="*/ 26 w 136"/>
                  <a:gd name="T19" fmla="*/ 17 h 131"/>
                  <a:gd name="T20" fmla="*/ 8 w 136"/>
                  <a:gd name="T21" fmla="*/ 34 h 131"/>
                  <a:gd name="T22" fmla="*/ 0 w 136"/>
                  <a:gd name="T23" fmla="*/ 59 h 131"/>
                  <a:gd name="T24" fmla="*/ 3 w 136"/>
                  <a:gd name="T25" fmla="*/ 84 h 131"/>
                  <a:gd name="T26" fmla="*/ 14 w 136"/>
                  <a:gd name="T27" fmla="*/ 109 h 131"/>
                  <a:gd name="T28" fmla="*/ 35 w 136"/>
                  <a:gd name="T29" fmla="*/ 123 h 131"/>
                  <a:gd name="T30" fmla="*/ 58 w 136"/>
                  <a:gd name="T31" fmla="*/ 131 h 131"/>
                  <a:gd name="T32" fmla="*/ 87 w 136"/>
                  <a:gd name="T33" fmla="*/ 128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
                  <a:gd name="T52" fmla="*/ 0 h 131"/>
                  <a:gd name="T53" fmla="*/ 136 w 136"/>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 h="131">
                    <a:moveTo>
                      <a:pt x="87" y="128"/>
                    </a:moveTo>
                    <a:lnTo>
                      <a:pt x="110" y="117"/>
                    </a:lnTo>
                    <a:lnTo>
                      <a:pt x="128" y="98"/>
                    </a:lnTo>
                    <a:lnTo>
                      <a:pt x="136" y="76"/>
                    </a:lnTo>
                    <a:lnTo>
                      <a:pt x="134" y="48"/>
                    </a:lnTo>
                    <a:lnTo>
                      <a:pt x="122" y="25"/>
                    </a:lnTo>
                    <a:lnTo>
                      <a:pt x="102" y="9"/>
                    </a:lnTo>
                    <a:lnTo>
                      <a:pt x="75" y="0"/>
                    </a:lnTo>
                    <a:lnTo>
                      <a:pt x="49" y="3"/>
                    </a:lnTo>
                    <a:lnTo>
                      <a:pt x="26" y="17"/>
                    </a:lnTo>
                    <a:lnTo>
                      <a:pt x="8" y="34"/>
                    </a:lnTo>
                    <a:lnTo>
                      <a:pt x="0" y="59"/>
                    </a:lnTo>
                    <a:lnTo>
                      <a:pt x="3" y="84"/>
                    </a:lnTo>
                    <a:lnTo>
                      <a:pt x="14" y="109"/>
                    </a:lnTo>
                    <a:lnTo>
                      <a:pt x="35" y="123"/>
                    </a:lnTo>
                    <a:lnTo>
                      <a:pt x="58" y="131"/>
                    </a:lnTo>
                    <a:lnTo>
                      <a:pt x="87" y="128"/>
                    </a:lnTo>
                    <a:close/>
                  </a:path>
                </a:pathLst>
              </a:custGeom>
              <a:solidFill>
                <a:srgbClr val="333333"/>
              </a:solidFill>
              <a:ln w="9525">
                <a:noFill/>
                <a:round/>
                <a:headEnd/>
                <a:tailEnd/>
              </a:ln>
            </p:spPr>
            <p:txBody>
              <a:bodyPr/>
              <a:lstStyle/>
              <a:p>
                <a:endParaRPr lang="zh-TW" altLang="en-US"/>
              </a:p>
            </p:txBody>
          </p:sp>
          <p:sp>
            <p:nvSpPr>
              <p:cNvPr id="315" name="Freeform 1090"/>
              <p:cNvSpPr>
                <a:spLocks/>
              </p:cNvSpPr>
              <p:nvPr/>
            </p:nvSpPr>
            <p:spPr bwMode="auto">
              <a:xfrm>
                <a:off x="2681" y="951"/>
                <a:ext cx="90" cy="84"/>
              </a:xfrm>
              <a:custGeom>
                <a:avLst/>
                <a:gdLst>
                  <a:gd name="T0" fmla="*/ 58 w 90"/>
                  <a:gd name="T1" fmla="*/ 84 h 84"/>
                  <a:gd name="T2" fmla="*/ 73 w 90"/>
                  <a:gd name="T3" fmla="*/ 76 h 84"/>
                  <a:gd name="T4" fmla="*/ 84 w 90"/>
                  <a:gd name="T5" fmla="*/ 62 h 84"/>
                  <a:gd name="T6" fmla="*/ 90 w 90"/>
                  <a:gd name="T7" fmla="*/ 48 h 84"/>
                  <a:gd name="T8" fmla="*/ 90 w 90"/>
                  <a:gd name="T9" fmla="*/ 31 h 84"/>
                  <a:gd name="T10" fmla="*/ 81 w 90"/>
                  <a:gd name="T11" fmla="*/ 14 h 84"/>
                  <a:gd name="T12" fmla="*/ 70 w 90"/>
                  <a:gd name="T13" fmla="*/ 3 h 84"/>
                  <a:gd name="T14" fmla="*/ 52 w 90"/>
                  <a:gd name="T15" fmla="*/ 0 h 84"/>
                  <a:gd name="T16" fmla="*/ 35 w 90"/>
                  <a:gd name="T17" fmla="*/ 0 h 84"/>
                  <a:gd name="T18" fmla="*/ 17 w 90"/>
                  <a:gd name="T19" fmla="*/ 9 h 84"/>
                  <a:gd name="T20" fmla="*/ 6 w 90"/>
                  <a:gd name="T21" fmla="*/ 20 h 84"/>
                  <a:gd name="T22" fmla="*/ 0 w 90"/>
                  <a:gd name="T23" fmla="*/ 37 h 84"/>
                  <a:gd name="T24" fmla="*/ 3 w 90"/>
                  <a:gd name="T25" fmla="*/ 53 h 84"/>
                  <a:gd name="T26" fmla="*/ 11 w 90"/>
                  <a:gd name="T27" fmla="*/ 67 h 84"/>
                  <a:gd name="T28" fmla="*/ 23 w 90"/>
                  <a:gd name="T29" fmla="*/ 78 h 84"/>
                  <a:gd name="T30" fmla="*/ 41 w 90"/>
                  <a:gd name="T31" fmla="*/ 84 h 84"/>
                  <a:gd name="T32" fmla="*/ 58 w 90"/>
                  <a:gd name="T33" fmla="*/ 84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4"/>
                  <a:gd name="T53" fmla="*/ 90 w 90"/>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4">
                    <a:moveTo>
                      <a:pt x="58" y="84"/>
                    </a:moveTo>
                    <a:lnTo>
                      <a:pt x="73" y="76"/>
                    </a:lnTo>
                    <a:lnTo>
                      <a:pt x="84" y="62"/>
                    </a:lnTo>
                    <a:lnTo>
                      <a:pt x="90" y="48"/>
                    </a:lnTo>
                    <a:lnTo>
                      <a:pt x="90" y="31"/>
                    </a:lnTo>
                    <a:lnTo>
                      <a:pt x="81" y="14"/>
                    </a:lnTo>
                    <a:lnTo>
                      <a:pt x="70" y="3"/>
                    </a:lnTo>
                    <a:lnTo>
                      <a:pt x="52" y="0"/>
                    </a:lnTo>
                    <a:lnTo>
                      <a:pt x="35" y="0"/>
                    </a:lnTo>
                    <a:lnTo>
                      <a:pt x="17" y="9"/>
                    </a:lnTo>
                    <a:lnTo>
                      <a:pt x="6" y="20"/>
                    </a:lnTo>
                    <a:lnTo>
                      <a:pt x="0" y="37"/>
                    </a:lnTo>
                    <a:lnTo>
                      <a:pt x="3" y="53"/>
                    </a:lnTo>
                    <a:lnTo>
                      <a:pt x="11" y="67"/>
                    </a:lnTo>
                    <a:lnTo>
                      <a:pt x="23" y="78"/>
                    </a:lnTo>
                    <a:lnTo>
                      <a:pt x="41" y="84"/>
                    </a:lnTo>
                    <a:lnTo>
                      <a:pt x="58" y="84"/>
                    </a:lnTo>
                    <a:close/>
                  </a:path>
                </a:pathLst>
              </a:custGeom>
              <a:solidFill>
                <a:schemeClr val="tx2"/>
              </a:solidFill>
              <a:ln w="9525">
                <a:noFill/>
                <a:round/>
                <a:headEnd/>
                <a:tailEnd/>
              </a:ln>
            </p:spPr>
            <p:txBody>
              <a:bodyPr/>
              <a:lstStyle/>
              <a:p>
                <a:endParaRPr lang="zh-TW" altLang="en-US"/>
              </a:p>
            </p:txBody>
          </p:sp>
          <p:sp>
            <p:nvSpPr>
              <p:cNvPr id="316" name="Freeform 1091"/>
              <p:cNvSpPr>
                <a:spLocks/>
              </p:cNvSpPr>
              <p:nvPr/>
            </p:nvSpPr>
            <p:spPr bwMode="auto">
              <a:xfrm>
                <a:off x="2695" y="963"/>
                <a:ext cx="61" cy="58"/>
              </a:xfrm>
              <a:custGeom>
                <a:avLst/>
                <a:gdLst>
                  <a:gd name="T0" fmla="*/ 41 w 61"/>
                  <a:gd name="T1" fmla="*/ 58 h 58"/>
                  <a:gd name="T2" fmla="*/ 50 w 61"/>
                  <a:gd name="T3" fmla="*/ 52 h 58"/>
                  <a:gd name="T4" fmla="*/ 59 w 61"/>
                  <a:gd name="T5" fmla="*/ 41 h 58"/>
                  <a:gd name="T6" fmla="*/ 61 w 61"/>
                  <a:gd name="T7" fmla="*/ 30 h 58"/>
                  <a:gd name="T8" fmla="*/ 61 w 61"/>
                  <a:gd name="T9" fmla="*/ 19 h 58"/>
                  <a:gd name="T10" fmla="*/ 56 w 61"/>
                  <a:gd name="T11" fmla="*/ 11 h 58"/>
                  <a:gd name="T12" fmla="*/ 47 w 61"/>
                  <a:gd name="T13" fmla="*/ 2 h 58"/>
                  <a:gd name="T14" fmla="*/ 35 w 61"/>
                  <a:gd name="T15" fmla="*/ 0 h 58"/>
                  <a:gd name="T16" fmla="*/ 24 w 61"/>
                  <a:gd name="T17" fmla="*/ 0 h 58"/>
                  <a:gd name="T18" fmla="*/ 12 w 61"/>
                  <a:gd name="T19" fmla="*/ 5 h 58"/>
                  <a:gd name="T20" fmla="*/ 3 w 61"/>
                  <a:gd name="T21" fmla="*/ 14 h 58"/>
                  <a:gd name="T22" fmla="*/ 0 w 61"/>
                  <a:gd name="T23" fmla="*/ 25 h 58"/>
                  <a:gd name="T24" fmla="*/ 0 w 61"/>
                  <a:gd name="T25" fmla="*/ 36 h 58"/>
                  <a:gd name="T26" fmla="*/ 6 w 61"/>
                  <a:gd name="T27" fmla="*/ 47 h 58"/>
                  <a:gd name="T28" fmla="*/ 18 w 61"/>
                  <a:gd name="T29" fmla="*/ 55 h 58"/>
                  <a:gd name="T30" fmla="*/ 29 w 61"/>
                  <a:gd name="T31" fmla="*/ 58 h 58"/>
                  <a:gd name="T32" fmla="*/ 41 w 61"/>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58"/>
                  <a:gd name="T53" fmla="*/ 61 w 61"/>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58">
                    <a:moveTo>
                      <a:pt x="41" y="58"/>
                    </a:moveTo>
                    <a:lnTo>
                      <a:pt x="50" y="52"/>
                    </a:lnTo>
                    <a:lnTo>
                      <a:pt x="59" y="41"/>
                    </a:lnTo>
                    <a:lnTo>
                      <a:pt x="61" y="30"/>
                    </a:lnTo>
                    <a:lnTo>
                      <a:pt x="61" y="19"/>
                    </a:lnTo>
                    <a:lnTo>
                      <a:pt x="56" y="11"/>
                    </a:lnTo>
                    <a:lnTo>
                      <a:pt x="47" y="2"/>
                    </a:lnTo>
                    <a:lnTo>
                      <a:pt x="35" y="0"/>
                    </a:lnTo>
                    <a:lnTo>
                      <a:pt x="24" y="0"/>
                    </a:lnTo>
                    <a:lnTo>
                      <a:pt x="12" y="5"/>
                    </a:lnTo>
                    <a:lnTo>
                      <a:pt x="3" y="14"/>
                    </a:lnTo>
                    <a:lnTo>
                      <a:pt x="0" y="25"/>
                    </a:lnTo>
                    <a:lnTo>
                      <a:pt x="0" y="36"/>
                    </a:lnTo>
                    <a:lnTo>
                      <a:pt x="6" y="47"/>
                    </a:lnTo>
                    <a:lnTo>
                      <a:pt x="18" y="55"/>
                    </a:lnTo>
                    <a:lnTo>
                      <a:pt x="29" y="58"/>
                    </a:lnTo>
                    <a:lnTo>
                      <a:pt x="41" y="58"/>
                    </a:lnTo>
                    <a:close/>
                  </a:path>
                </a:pathLst>
              </a:custGeom>
              <a:solidFill>
                <a:srgbClr val="000000"/>
              </a:solidFill>
              <a:ln w="9525">
                <a:noFill/>
                <a:round/>
                <a:headEnd/>
                <a:tailEnd/>
              </a:ln>
            </p:spPr>
            <p:txBody>
              <a:bodyPr/>
              <a:lstStyle/>
              <a:p>
                <a:endParaRPr lang="zh-TW" altLang="en-US"/>
              </a:p>
            </p:txBody>
          </p:sp>
          <p:sp>
            <p:nvSpPr>
              <p:cNvPr id="317" name="Freeform 1092"/>
              <p:cNvSpPr>
                <a:spLocks/>
              </p:cNvSpPr>
              <p:nvPr/>
            </p:nvSpPr>
            <p:spPr bwMode="auto">
              <a:xfrm>
                <a:off x="2253" y="913"/>
                <a:ext cx="562" cy="183"/>
              </a:xfrm>
              <a:custGeom>
                <a:avLst/>
                <a:gdLst>
                  <a:gd name="T0" fmla="*/ 0 w 562"/>
                  <a:gd name="T1" fmla="*/ 183 h 183"/>
                  <a:gd name="T2" fmla="*/ 3 w 562"/>
                  <a:gd name="T3" fmla="*/ 180 h 183"/>
                  <a:gd name="T4" fmla="*/ 12 w 562"/>
                  <a:gd name="T5" fmla="*/ 172 h 183"/>
                  <a:gd name="T6" fmla="*/ 27 w 562"/>
                  <a:gd name="T7" fmla="*/ 158 h 183"/>
                  <a:gd name="T8" fmla="*/ 44 w 562"/>
                  <a:gd name="T9" fmla="*/ 139 h 183"/>
                  <a:gd name="T10" fmla="*/ 67 w 562"/>
                  <a:gd name="T11" fmla="*/ 119 h 183"/>
                  <a:gd name="T12" fmla="*/ 96 w 562"/>
                  <a:gd name="T13" fmla="*/ 97 h 183"/>
                  <a:gd name="T14" fmla="*/ 128 w 562"/>
                  <a:gd name="T15" fmla="*/ 77 h 183"/>
                  <a:gd name="T16" fmla="*/ 166 w 562"/>
                  <a:gd name="T17" fmla="*/ 55 h 183"/>
                  <a:gd name="T18" fmla="*/ 204 w 562"/>
                  <a:gd name="T19" fmla="*/ 36 h 183"/>
                  <a:gd name="T20" fmla="*/ 248 w 562"/>
                  <a:gd name="T21" fmla="*/ 19 h 183"/>
                  <a:gd name="T22" fmla="*/ 294 w 562"/>
                  <a:gd name="T23" fmla="*/ 8 h 183"/>
                  <a:gd name="T24" fmla="*/ 344 w 562"/>
                  <a:gd name="T25" fmla="*/ 0 h 183"/>
                  <a:gd name="T26" fmla="*/ 396 w 562"/>
                  <a:gd name="T27" fmla="*/ 0 h 183"/>
                  <a:gd name="T28" fmla="*/ 448 w 562"/>
                  <a:gd name="T29" fmla="*/ 5 h 183"/>
                  <a:gd name="T30" fmla="*/ 503 w 562"/>
                  <a:gd name="T31" fmla="*/ 19 h 183"/>
                  <a:gd name="T32" fmla="*/ 562 w 562"/>
                  <a:gd name="T33" fmla="*/ 44 h 183"/>
                  <a:gd name="T34" fmla="*/ 559 w 562"/>
                  <a:gd name="T35" fmla="*/ 44 h 183"/>
                  <a:gd name="T36" fmla="*/ 547 w 562"/>
                  <a:gd name="T37" fmla="*/ 41 h 183"/>
                  <a:gd name="T38" fmla="*/ 533 w 562"/>
                  <a:gd name="T39" fmla="*/ 38 h 183"/>
                  <a:gd name="T40" fmla="*/ 512 w 562"/>
                  <a:gd name="T41" fmla="*/ 36 h 183"/>
                  <a:gd name="T42" fmla="*/ 486 w 562"/>
                  <a:gd name="T43" fmla="*/ 33 h 183"/>
                  <a:gd name="T44" fmla="*/ 454 w 562"/>
                  <a:gd name="T45" fmla="*/ 30 h 183"/>
                  <a:gd name="T46" fmla="*/ 419 w 562"/>
                  <a:gd name="T47" fmla="*/ 30 h 183"/>
                  <a:gd name="T48" fmla="*/ 381 w 562"/>
                  <a:gd name="T49" fmla="*/ 33 h 183"/>
                  <a:gd name="T50" fmla="*/ 338 w 562"/>
                  <a:gd name="T51" fmla="*/ 36 h 183"/>
                  <a:gd name="T52" fmla="*/ 294 w 562"/>
                  <a:gd name="T53" fmla="*/ 44 h 183"/>
                  <a:gd name="T54" fmla="*/ 248 w 562"/>
                  <a:gd name="T55" fmla="*/ 55 h 183"/>
                  <a:gd name="T56" fmla="*/ 201 w 562"/>
                  <a:gd name="T57" fmla="*/ 69 h 183"/>
                  <a:gd name="T58" fmla="*/ 152 w 562"/>
                  <a:gd name="T59" fmla="*/ 89 h 183"/>
                  <a:gd name="T60" fmla="*/ 99 w 562"/>
                  <a:gd name="T61" fmla="*/ 114 h 183"/>
                  <a:gd name="T62" fmla="*/ 50 w 562"/>
                  <a:gd name="T63" fmla="*/ 147 h 183"/>
                  <a:gd name="T64" fmla="*/ 0 w 562"/>
                  <a:gd name="T65" fmla="*/ 183 h 1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2"/>
                  <a:gd name="T100" fmla="*/ 0 h 183"/>
                  <a:gd name="T101" fmla="*/ 562 w 562"/>
                  <a:gd name="T102" fmla="*/ 183 h 1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2" h="183">
                    <a:moveTo>
                      <a:pt x="0" y="183"/>
                    </a:moveTo>
                    <a:lnTo>
                      <a:pt x="3" y="180"/>
                    </a:lnTo>
                    <a:lnTo>
                      <a:pt x="12" y="172"/>
                    </a:lnTo>
                    <a:lnTo>
                      <a:pt x="27" y="158"/>
                    </a:lnTo>
                    <a:lnTo>
                      <a:pt x="44" y="139"/>
                    </a:lnTo>
                    <a:lnTo>
                      <a:pt x="67" y="119"/>
                    </a:lnTo>
                    <a:lnTo>
                      <a:pt x="96" y="97"/>
                    </a:lnTo>
                    <a:lnTo>
                      <a:pt x="128" y="77"/>
                    </a:lnTo>
                    <a:lnTo>
                      <a:pt x="166" y="55"/>
                    </a:lnTo>
                    <a:lnTo>
                      <a:pt x="204" y="36"/>
                    </a:lnTo>
                    <a:lnTo>
                      <a:pt x="248" y="19"/>
                    </a:lnTo>
                    <a:lnTo>
                      <a:pt x="294" y="8"/>
                    </a:lnTo>
                    <a:lnTo>
                      <a:pt x="344" y="0"/>
                    </a:lnTo>
                    <a:lnTo>
                      <a:pt x="396" y="0"/>
                    </a:lnTo>
                    <a:lnTo>
                      <a:pt x="448" y="5"/>
                    </a:lnTo>
                    <a:lnTo>
                      <a:pt x="503" y="19"/>
                    </a:lnTo>
                    <a:lnTo>
                      <a:pt x="562" y="44"/>
                    </a:lnTo>
                    <a:lnTo>
                      <a:pt x="559" y="44"/>
                    </a:lnTo>
                    <a:lnTo>
                      <a:pt x="547" y="41"/>
                    </a:lnTo>
                    <a:lnTo>
                      <a:pt x="533" y="38"/>
                    </a:lnTo>
                    <a:lnTo>
                      <a:pt x="512" y="36"/>
                    </a:lnTo>
                    <a:lnTo>
                      <a:pt x="486" y="33"/>
                    </a:lnTo>
                    <a:lnTo>
                      <a:pt x="454" y="30"/>
                    </a:lnTo>
                    <a:lnTo>
                      <a:pt x="419" y="30"/>
                    </a:lnTo>
                    <a:lnTo>
                      <a:pt x="381" y="33"/>
                    </a:lnTo>
                    <a:lnTo>
                      <a:pt x="338" y="36"/>
                    </a:lnTo>
                    <a:lnTo>
                      <a:pt x="294" y="44"/>
                    </a:lnTo>
                    <a:lnTo>
                      <a:pt x="248" y="55"/>
                    </a:lnTo>
                    <a:lnTo>
                      <a:pt x="201" y="69"/>
                    </a:lnTo>
                    <a:lnTo>
                      <a:pt x="152" y="89"/>
                    </a:lnTo>
                    <a:lnTo>
                      <a:pt x="99" y="114"/>
                    </a:lnTo>
                    <a:lnTo>
                      <a:pt x="50" y="147"/>
                    </a:lnTo>
                    <a:lnTo>
                      <a:pt x="0" y="183"/>
                    </a:lnTo>
                    <a:close/>
                  </a:path>
                </a:pathLst>
              </a:custGeom>
              <a:solidFill>
                <a:srgbClr val="000000"/>
              </a:solidFill>
              <a:ln w="9525">
                <a:noFill/>
                <a:round/>
                <a:headEnd/>
                <a:tailEnd/>
              </a:ln>
            </p:spPr>
            <p:txBody>
              <a:bodyPr/>
              <a:lstStyle/>
              <a:p>
                <a:endParaRPr lang="zh-TW" altLang="en-US"/>
              </a:p>
            </p:txBody>
          </p:sp>
          <p:sp>
            <p:nvSpPr>
              <p:cNvPr id="318" name="Freeform 1093"/>
              <p:cNvSpPr>
                <a:spLocks/>
              </p:cNvSpPr>
              <p:nvPr/>
            </p:nvSpPr>
            <p:spPr bwMode="auto">
              <a:xfrm>
                <a:off x="3155" y="576"/>
                <a:ext cx="433" cy="289"/>
              </a:xfrm>
              <a:custGeom>
                <a:avLst/>
                <a:gdLst>
                  <a:gd name="T0" fmla="*/ 235 w 433"/>
                  <a:gd name="T1" fmla="*/ 253 h 289"/>
                  <a:gd name="T2" fmla="*/ 186 w 433"/>
                  <a:gd name="T3" fmla="*/ 270 h 289"/>
                  <a:gd name="T4" fmla="*/ 142 w 433"/>
                  <a:gd name="T5" fmla="*/ 278 h 289"/>
                  <a:gd name="T6" fmla="*/ 102 w 433"/>
                  <a:gd name="T7" fmla="*/ 286 h 289"/>
                  <a:gd name="T8" fmla="*/ 67 w 433"/>
                  <a:gd name="T9" fmla="*/ 289 h 289"/>
                  <a:gd name="T10" fmla="*/ 38 w 433"/>
                  <a:gd name="T11" fmla="*/ 289 h 289"/>
                  <a:gd name="T12" fmla="*/ 17 w 433"/>
                  <a:gd name="T13" fmla="*/ 289 h 289"/>
                  <a:gd name="T14" fmla="*/ 6 w 433"/>
                  <a:gd name="T15" fmla="*/ 286 h 289"/>
                  <a:gd name="T16" fmla="*/ 0 w 433"/>
                  <a:gd name="T17" fmla="*/ 286 h 289"/>
                  <a:gd name="T18" fmla="*/ 3 w 433"/>
                  <a:gd name="T19" fmla="*/ 278 h 289"/>
                  <a:gd name="T20" fmla="*/ 8 w 433"/>
                  <a:gd name="T21" fmla="*/ 256 h 289"/>
                  <a:gd name="T22" fmla="*/ 20 w 433"/>
                  <a:gd name="T23" fmla="*/ 225 h 289"/>
                  <a:gd name="T24" fmla="*/ 35 w 433"/>
                  <a:gd name="T25" fmla="*/ 186 h 289"/>
                  <a:gd name="T26" fmla="*/ 55 w 433"/>
                  <a:gd name="T27" fmla="*/ 145 h 289"/>
                  <a:gd name="T28" fmla="*/ 81 w 433"/>
                  <a:gd name="T29" fmla="*/ 106 h 289"/>
                  <a:gd name="T30" fmla="*/ 110 w 433"/>
                  <a:gd name="T31" fmla="*/ 69 h 289"/>
                  <a:gd name="T32" fmla="*/ 148 w 433"/>
                  <a:gd name="T33" fmla="*/ 42 h 289"/>
                  <a:gd name="T34" fmla="*/ 218 w 433"/>
                  <a:gd name="T35" fmla="*/ 11 h 289"/>
                  <a:gd name="T36" fmla="*/ 279 w 433"/>
                  <a:gd name="T37" fmla="*/ 0 h 289"/>
                  <a:gd name="T38" fmla="*/ 328 w 433"/>
                  <a:gd name="T39" fmla="*/ 5 h 289"/>
                  <a:gd name="T40" fmla="*/ 366 w 433"/>
                  <a:gd name="T41" fmla="*/ 22 h 289"/>
                  <a:gd name="T42" fmla="*/ 395 w 433"/>
                  <a:gd name="T43" fmla="*/ 42 h 289"/>
                  <a:gd name="T44" fmla="*/ 418 w 433"/>
                  <a:gd name="T45" fmla="*/ 64 h 289"/>
                  <a:gd name="T46" fmla="*/ 430 w 433"/>
                  <a:gd name="T47" fmla="*/ 81 h 289"/>
                  <a:gd name="T48" fmla="*/ 433 w 433"/>
                  <a:gd name="T49" fmla="*/ 86 h 289"/>
                  <a:gd name="T50" fmla="*/ 433 w 433"/>
                  <a:gd name="T51" fmla="*/ 92 h 289"/>
                  <a:gd name="T52" fmla="*/ 430 w 433"/>
                  <a:gd name="T53" fmla="*/ 103 h 289"/>
                  <a:gd name="T54" fmla="*/ 421 w 433"/>
                  <a:gd name="T55" fmla="*/ 120 h 289"/>
                  <a:gd name="T56" fmla="*/ 407 w 433"/>
                  <a:gd name="T57" fmla="*/ 142 h 289"/>
                  <a:gd name="T58" fmla="*/ 384 w 433"/>
                  <a:gd name="T59" fmla="*/ 170 h 289"/>
                  <a:gd name="T60" fmla="*/ 349 w 433"/>
                  <a:gd name="T61" fmla="*/ 197 h 289"/>
                  <a:gd name="T62" fmla="*/ 299 w 433"/>
                  <a:gd name="T63" fmla="*/ 225 h 289"/>
                  <a:gd name="T64" fmla="*/ 235 w 433"/>
                  <a:gd name="T65" fmla="*/ 253 h 2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3"/>
                  <a:gd name="T100" fmla="*/ 0 h 289"/>
                  <a:gd name="T101" fmla="*/ 433 w 433"/>
                  <a:gd name="T102" fmla="*/ 289 h 2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3" h="289">
                    <a:moveTo>
                      <a:pt x="235" y="253"/>
                    </a:moveTo>
                    <a:lnTo>
                      <a:pt x="186" y="270"/>
                    </a:lnTo>
                    <a:lnTo>
                      <a:pt x="142" y="278"/>
                    </a:lnTo>
                    <a:lnTo>
                      <a:pt x="102" y="286"/>
                    </a:lnTo>
                    <a:lnTo>
                      <a:pt x="67" y="289"/>
                    </a:lnTo>
                    <a:lnTo>
                      <a:pt x="38" y="289"/>
                    </a:lnTo>
                    <a:lnTo>
                      <a:pt x="17" y="289"/>
                    </a:lnTo>
                    <a:lnTo>
                      <a:pt x="6" y="286"/>
                    </a:lnTo>
                    <a:lnTo>
                      <a:pt x="0" y="286"/>
                    </a:lnTo>
                    <a:lnTo>
                      <a:pt x="3" y="278"/>
                    </a:lnTo>
                    <a:lnTo>
                      <a:pt x="8" y="256"/>
                    </a:lnTo>
                    <a:lnTo>
                      <a:pt x="20" y="225"/>
                    </a:lnTo>
                    <a:lnTo>
                      <a:pt x="35" y="186"/>
                    </a:lnTo>
                    <a:lnTo>
                      <a:pt x="55" y="145"/>
                    </a:lnTo>
                    <a:lnTo>
                      <a:pt x="81" y="106"/>
                    </a:lnTo>
                    <a:lnTo>
                      <a:pt x="110" y="69"/>
                    </a:lnTo>
                    <a:lnTo>
                      <a:pt x="148" y="42"/>
                    </a:lnTo>
                    <a:lnTo>
                      <a:pt x="218" y="11"/>
                    </a:lnTo>
                    <a:lnTo>
                      <a:pt x="279" y="0"/>
                    </a:lnTo>
                    <a:lnTo>
                      <a:pt x="328" y="5"/>
                    </a:lnTo>
                    <a:lnTo>
                      <a:pt x="366" y="22"/>
                    </a:lnTo>
                    <a:lnTo>
                      <a:pt x="395" y="42"/>
                    </a:lnTo>
                    <a:lnTo>
                      <a:pt x="418" y="64"/>
                    </a:lnTo>
                    <a:lnTo>
                      <a:pt x="430" y="81"/>
                    </a:lnTo>
                    <a:lnTo>
                      <a:pt x="433" y="86"/>
                    </a:lnTo>
                    <a:lnTo>
                      <a:pt x="433" y="92"/>
                    </a:lnTo>
                    <a:lnTo>
                      <a:pt x="430" y="103"/>
                    </a:lnTo>
                    <a:lnTo>
                      <a:pt x="421" y="120"/>
                    </a:lnTo>
                    <a:lnTo>
                      <a:pt x="407" y="142"/>
                    </a:lnTo>
                    <a:lnTo>
                      <a:pt x="384" y="170"/>
                    </a:lnTo>
                    <a:lnTo>
                      <a:pt x="349" y="197"/>
                    </a:lnTo>
                    <a:lnTo>
                      <a:pt x="299" y="225"/>
                    </a:lnTo>
                    <a:lnTo>
                      <a:pt x="235" y="253"/>
                    </a:lnTo>
                    <a:close/>
                  </a:path>
                </a:pathLst>
              </a:custGeom>
              <a:solidFill>
                <a:srgbClr val="FF997F"/>
              </a:solidFill>
              <a:ln w="9525">
                <a:noFill/>
                <a:round/>
                <a:headEnd/>
                <a:tailEnd/>
              </a:ln>
            </p:spPr>
            <p:txBody>
              <a:bodyPr/>
              <a:lstStyle/>
              <a:p>
                <a:endParaRPr lang="zh-TW" altLang="en-US"/>
              </a:p>
            </p:txBody>
          </p:sp>
          <p:sp>
            <p:nvSpPr>
              <p:cNvPr id="319" name="Freeform 1094"/>
              <p:cNvSpPr>
                <a:spLocks/>
              </p:cNvSpPr>
              <p:nvPr/>
            </p:nvSpPr>
            <p:spPr bwMode="auto">
              <a:xfrm>
                <a:off x="3213" y="593"/>
                <a:ext cx="337" cy="205"/>
              </a:xfrm>
              <a:custGeom>
                <a:avLst/>
                <a:gdLst>
                  <a:gd name="T0" fmla="*/ 0 w 337"/>
                  <a:gd name="T1" fmla="*/ 205 h 205"/>
                  <a:gd name="T2" fmla="*/ 9 w 337"/>
                  <a:gd name="T3" fmla="*/ 189 h 205"/>
                  <a:gd name="T4" fmla="*/ 23 w 337"/>
                  <a:gd name="T5" fmla="*/ 167 h 205"/>
                  <a:gd name="T6" fmla="*/ 38 w 337"/>
                  <a:gd name="T7" fmla="*/ 141 h 205"/>
                  <a:gd name="T8" fmla="*/ 58 w 337"/>
                  <a:gd name="T9" fmla="*/ 114 h 205"/>
                  <a:gd name="T10" fmla="*/ 76 w 337"/>
                  <a:gd name="T11" fmla="*/ 89 h 205"/>
                  <a:gd name="T12" fmla="*/ 99 w 337"/>
                  <a:gd name="T13" fmla="*/ 66 h 205"/>
                  <a:gd name="T14" fmla="*/ 119 w 337"/>
                  <a:gd name="T15" fmla="*/ 47 h 205"/>
                  <a:gd name="T16" fmla="*/ 139 w 337"/>
                  <a:gd name="T17" fmla="*/ 33 h 205"/>
                  <a:gd name="T18" fmla="*/ 192 w 337"/>
                  <a:gd name="T19" fmla="*/ 11 h 205"/>
                  <a:gd name="T20" fmla="*/ 235 w 337"/>
                  <a:gd name="T21" fmla="*/ 0 h 205"/>
                  <a:gd name="T22" fmla="*/ 267 w 337"/>
                  <a:gd name="T23" fmla="*/ 0 h 205"/>
                  <a:gd name="T24" fmla="*/ 297 w 337"/>
                  <a:gd name="T25" fmla="*/ 2 h 205"/>
                  <a:gd name="T26" fmla="*/ 314 w 337"/>
                  <a:gd name="T27" fmla="*/ 11 h 205"/>
                  <a:gd name="T28" fmla="*/ 328 w 337"/>
                  <a:gd name="T29" fmla="*/ 19 h 205"/>
                  <a:gd name="T30" fmla="*/ 334 w 337"/>
                  <a:gd name="T31" fmla="*/ 25 h 205"/>
                  <a:gd name="T32" fmla="*/ 337 w 337"/>
                  <a:gd name="T33" fmla="*/ 27 h 205"/>
                  <a:gd name="T34" fmla="*/ 328 w 337"/>
                  <a:gd name="T35" fmla="*/ 27 h 205"/>
                  <a:gd name="T36" fmla="*/ 302 w 337"/>
                  <a:gd name="T37" fmla="*/ 33 h 205"/>
                  <a:gd name="T38" fmla="*/ 265 w 337"/>
                  <a:gd name="T39" fmla="*/ 44 h 205"/>
                  <a:gd name="T40" fmla="*/ 215 w 337"/>
                  <a:gd name="T41" fmla="*/ 58 h 205"/>
                  <a:gd name="T42" fmla="*/ 163 w 337"/>
                  <a:gd name="T43" fmla="*/ 83 h 205"/>
                  <a:gd name="T44" fmla="*/ 105 w 337"/>
                  <a:gd name="T45" fmla="*/ 114 h 205"/>
                  <a:gd name="T46" fmla="*/ 49 w 337"/>
                  <a:gd name="T47" fmla="*/ 153 h 205"/>
                  <a:gd name="T48" fmla="*/ 0 w 337"/>
                  <a:gd name="T49" fmla="*/ 205 h 2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7"/>
                  <a:gd name="T76" fmla="*/ 0 h 205"/>
                  <a:gd name="T77" fmla="*/ 337 w 337"/>
                  <a:gd name="T78" fmla="*/ 205 h 2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7" h="205">
                    <a:moveTo>
                      <a:pt x="0" y="205"/>
                    </a:moveTo>
                    <a:lnTo>
                      <a:pt x="9" y="189"/>
                    </a:lnTo>
                    <a:lnTo>
                      <a:pt x="23" y="167"/>
                    </a:lnTo>
                    <a:lnTo>
                      <a:pt x="38" y="141"/>
                    </a:lnTo>
                    <a:lnTo>
                      <a:pt x="58" y="114"/>
                    </a:lnTo>
                    <a:lnTo>
                      <a:pt x="76" y="89"/>
                    </a:lnTo>
                    <a:lnTo>
                      <a:pt x="99" y="66"/>
                    </a:lnTo>
                    <a:lnTo>
                      <a:pt x="119" y="47"/>
                    </a:lnTo>
                    <a:lnTo>
                      <a:pt x="139" y="33"/>
                    </a:lnTo>
                    <a:lnTo>
                      <a:pt x="192" y="11"/>
                    </a:lnTo>
                    <a:lnTo>
                      <a:pt x="235" y="0"/>
                    </a:lnTo>
                    <a:lnTo>
                      <a:pt x="267" y="0"/>
                    </a:lnTo>
                    <a:lnTo>
                      <a:pt x="297" y="2"/>
                    </a:lnTo>
                    <a:lnTo>
                      <a:pt x="314" y="11"/>
                    </a:lnTo>
                    <a:lnTo>
                      <a:pt x="328" y="19"/>
                    </a:lnTo>
                    <a:lnTo>
                      <a:pt x="334" y="25"/>
                    </a:lnTo>
                    <a:lnTo>
                      <a:pt x="337" y="27"/>
                    </a:lnTo>
                    <a:lnTo>
                      <a:pt x="328" y="27"/>
                    </a:lnTo>
                    <a:lnTo>
                      <a:pt x="302" y="33"/>
                    </a:lnTo>
                    <a:lnTo>
                      <a:pt x="265" y="44"/>
                    </a:lnTo>
                    <a:lnTo>
                      <a:pt x="215" y="58"/>
                    </a:lnTo>
                    <a:lnTo>
                      <a:pt x="163" y="83"/>
                    </a:lnTo>
                    <a:lnTo>
                      <a:pt x="105" y="114"/>
                    </a:lnTo>
                    <a:lnTo>
                      <a:pt x="49" y="153"/>
                    </a:lnTo>
                    <a:lnTo>
                      <a:pt x="0" y="205"/>
                    </a:lnTo>
                    <a:close/>
                  </a:path>
                </a:pathLst>
              </a:custGeom>
              <a:solidFill>
                <a:srgbClr val="CC7C4F"/>
              </a:solidFill>
              <a:ln w="9525">
                <a:noFill/>
                <a:round/>
                <a:headEnd/>
                <a:tailEnd/>
              </a:ln>
            </p:spPr>
            <p:txBody>
              <a:bodyPr/>
              <a:lstStyle/>
              <a:p>
                <a:endParaRPr lang="zh-TW" altLang="en-US"/>
              </a:p>
            </p:txBody>
          </p:sp>
          <p:sp>
            <p:nvSpPr>
              <p:cNvPr id="320" name="Freeform 1095"/>
              <p:cNvSpPr>
                <a:spLocks/>
              </p:cNvSpPr>
              <p:nvPr/>
            </p:nvSpPr>
            <p:spPr bwMode="auto">
              <a:xfrm>
                <a:off x="3187" y="629"/>
                <a:ext cx="384" cy="220"/>
              </a:xfrm>
              <a:custGeom>
                <a:avLst/>
                <a:gdLst>
                  <a:gd name="T0" fmla="*/ 384 w 384"/>
                  <a:gd name="T1" fmla="*/ 44 h 220"/>
                  <a:gd name="T2" fmla="*/ 375 w 384"/>
                  <a:gd name="T3" fmla="*/ 61 h 220"/>
                  <a:gd name="T4" fmla="*/ 360 w 384"/>
                  <a:gd name="T5" fmla="*/ 78 h 220"/>
                  <a:gd name="T6" fmla="*/ 343 w 384"/>
                  <a:gd name="T7" fmla="*/ 94 h 220"/>
                  <a:gd name="T8" fmla="*/ 323 w 384"/>
                  <a:gd name="T9" fmla="*/ 114 h 220"/>
                  <a:gd name="T10" fmla="*/ 296 w 384"/>
                  <a:gd name="T11" fmla="*/ 131 h 220"/>
                  <a:gd name="T12" fmla="*/ 267 w 384"/>
                  <a:gd name="T13" fmla="*/ 150 h 220"/>
                  <a:gd name="T14" fmla="*/ 235 w 384"/>
                  <a:gd name="T15" fmla="*/ 164 h 220"/>
                  <a:gd name="T16" fmla="*/ 200 w 384"/>
                  <a:gd name="T17" fmla="*/ 181 h 220"/>
                  <a:gd name="T18" fmla="*/ 165 w 384"/>
                  <a:gd name="T19" fmla="*/ 192 h 220"/>
                  <a:gd name="T20" fmla="*/ 128 w 384"/>
                  <a:gd name="T21" fmla="*/ 203 h 220"/>
                  <a:gd name="T22" fmla="*/ 96 w 384"/>
                  <a:gd name="T23" fmla="*/ 208 h 220"/>
                  <a:gd name="T24" fmla="*/ 64 w 384"/>
                  <a:gd name="T25" fmla="*/ 214 h 220"/>
                  <a:gd name="T26" fmla="*/ 38 w 384"/>
                  <a:gd name="T27" fmla="*/ 217 h 220"/>
                  <a:gd name="T28" fmla="*/ 17 w 384"/>
                  <a:gd name="T29" fmla="*/ 220 h 220"/>
                  <a:gd name="T30" fmla="*/ 6 w 384"/>
                  <a:gd name="T31" fmla="*/ 220 h 220"/>
                  <a:gd name="T32" fmla="*/ 0 w 384"/>
                  <a:gd name="T33" fmla="*/ 220 h 220"/>
                  <a:gd name="T34" fmla="*/ 0 w 384"/>
                  <a:gd name="T35" fmla="*/ 217 h 220"/>
                  <a:gd name="T36" fmla="*/ 3 w 384"/>
                  <a:gd name="T37" fmla="*/ 211 h 220"/>
                  <a:gd name="T38" fmla="*/ 6 w 384"/>
                  <a:gd name="T39" fmla="*/ 206 h 220"/>
                  <a:gd name="T40" fmla="*/ 11 w 384"/>
                  <a:gd name="T41" fmla="*/ 195 h 220"/>
                  <a:gd name="T42" fmla="*/ 58 w 384"/>
                  <a:gd name="T43" fmla="*/ 133 h 220"/>
                  <a:gd name="T44" fmla="*/ 113 w 384"/>
                  <a:gd name="T45" fmla="*/ 83 h 220"/>
                  <a:gd name="T46" fmla="*/ 174 w 384"/>
                  <a:gd name="T47" fmla="*/ 44 h 220"/>
                  <a:gd name="T48" fmla="*/ 235 w 384"/>
                  <a:gd name="T49" fmla="*/ 16 h 220"/>
                  <a:gd name="T50" fmla="*/ 293 w 384"/>
                  <a:gd name="T51" fmla="*/ 0 h 220"/>
                  <a:gd name="T52" fmla="*/ 340 w 384"/>
                  <a:gd name="T53" fmla="*/ 0 h 220"/>
                  <a:gd name="T54" fmla="*/ 372 w 384"/>
                  <a:gd name="T55" fmla="*/ 14 h 220"/>
                  <a:gd name="T56" fmla="*/ 384 w 384"/>
                  <a:gd name="T57" fmla="*/ 44 h 2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4"/>
                  <a:gd name="T88" fmla="*/ 0 h 220"/>
                  <a:gd name="T89" fmla="*/ 384 w 384"/>
                  <a:gd name="T90" fmla="*/ 220 h 2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4" h="220">
                    <a:moveTo>
                      <a:pt x="384" y="44"/>
                    </a:moveTo>
                    <a:lnTo>
                      <a:pt x="375" y="61"/>
                    </a:lnTo>
                    <a:lnTo>
                      <a:pt x="360" y="78"/>
                    </a:lnTo>
                    <a:lnTo>
                      <a:pt x="343" y="94"/>
                    </a:lnTo>
                    <a:lnTo>
                      <a:pt x="323" y="114"/>
                    </a:lnTo>
                    <a:lnTo>
                      <a:pt x="296" y="131"/>
                    </a:lnTo>
                    <a:lnTo>
                      <a:pt x="267" y="150"/>
                    </a:lnTo>
                    <a:lnTo>
                      <a:pt x="235" y="164"/>
                    </a:lnTo>
                    <a:lnTo>
                      <a:pt x="200" y="181"/>
                    </a:lnTo>
                    <a:lnTo>
                      <a:pt x="165" y="192"/>
                    </a:lnTo>
                    <a:lnTo>
                      <a:pt x="128" y="203"/>
                    </a:lnTo>
                    <a:lnTo>
                      <a:pt x="96" y="208"/>
                    </a:lnTo>
                    <a:lnTo>
                      <a:pt x="64" y="214"/>
                    </a:lnTo>
                    <a:lnTo>
                      <a:pt x="38" y="217"/>
                    </a:lnTo>
                    <a:lnTo>
                      <a:pt x="17" y="220"/>
                    </a:lnTo>
                    <a:lnTo>
                      <a:pt x="6" y="220"/>
                    </a:lnTo>
                    <a:lnTo>
                      <a:pt x="0" y="220"/>
                    </a:lnTo>
                    <a:lnTo>
                      <a:pt x="0" y="217"/>
                    </a:lnTo>
                    <a:lnTo>
                      <a:pt x="3" y="211"/>
                    </a:lnTo>
                    <a:lnTo>
                      <a:pt x="6" y="206"/>
                    </a:lnTo>
                    <a:lnTo>
                      <a:pt x="11" y="195"/>
                    </a:lnTo>
                    <a:lnTo>
                      <a:pt x="58" y="133"/>
                    </a:lnTo>
                    <a:lnTo>
                      <a:pt x="113" y="83"/>
                    </a:lnTo>
                    <a:lnTo>
                      <a:pt x="174" y="44"/>
                    </a:lnTo>
                    <a:lnTo>
                      <a:pt x="235" y="16"/>
                    </a:lnTo>
                    <a:lnTo>
                      <a:pt x="293" y="0"/>
                    </a:lnTo>
                    <a:lnTo>
                      <a:pt x="340" y="0"/>
                    </a:lnTo>
                    <a:lnTo>
                      <a:pt x="372" y="14"/>
                    </a:lnTo>
                    <a:lnTo>
                      <a:pt x="384" y="44"/>
                    </a:lnTo>
                    <a:close/>
                  </a:path>
                </a:pathLst>
              </a:custGeom>
              <a:solidFill>
                <a:srgbClr val="FFFFFF"/>
              </a:solidFill>
              <a:ln w="9525">
                <a:noFill/>
                <a:round/>
                <a:headEnd/>
                <a:tailEnd/>
              </a:ln>
            </p:spPr>
            <p:txBody>
              <a:bodyPr/>
              <a:lstStyle/>
              <a:p>
                <a:endParaRPr lang="zh-TW" altLang="en-US"/>
              </a:p>
            </p:txBody>
          </p:sp>
          <p:sp>
            <p:nvSpPr>
              <p:cNvPr id="321" name="Freeform 1096"/>
              <p:cNvSpPr>
                <a:spLocks/>
              </p:cNvSpPr>
              <p:nvPr/>
            </p:nvSpPr>
            <p:spPr bwMode="auto">
              <a:xfrm>
                <a:off x="3440" y="629"/>
                <a:ext cx="110" cy="105"/>
              </a:xfrm>
              <a:custGeom>
                <a:avLst/>
                <a:gdLst>
                  <a:gd name="T0" fmla="*/ 75 w 110"/>
                  <a:gd name="T1" fmla="*/ 103 h 105"/>
                  <a:gd name="T2" fmla="*/ 96 w 110"/>
                  <a:gd name="T3" fmla="*/ 92 h 105"/>
                  <a:gd name="T4" fmla="*/ 107 w 110"/>
                  <a:gd name="T5" fmla="*/ 75 h 105"/>
                  <a:gd name="T6" fmla="*/ 110 w 110"/>
                  <a:gd name="T7" fmla="*/ 55 h 105"/>
                  <a:gd name="T8" fmla="*/ 107 w 110"/>
                  <a:gd name="T9" fmla="*/ 33 h 105"/>
                  <a:gd name="T10" fmla="*/ 96 w 110"/>
                  <a:gd name="T11" fmla="*/ 16 h 105"/>
                  <a:gd name="T12" fmla="*/ 78 w 110"/>
                  <a:gd name="T13" fmla="*/ 5 h 105"/>
                  <a:gd name="T14" fmla="*/ 58 w 110"/>
                  <a:gd name="T15" fmla="*/ 0 h 105"/>
                  <a:gd name="T16" fmla="*/ 35 w 110"/>
                  <a:gd name="T17" fmla="*/ 5 h 105"/>
                  <a:gd name="T18" fmla="*/ 17 w 110"/>
                  <a:gd name="T19" fmla="*/ 16 h 105"/>
                  <a:gd name="T20" fmla="*/ 6 w 110"/>
                  <a:gd name="T21" fmla="*/ 33 h 105"/>
                  <a:gd name="T22" fmla="*/ 0 w 110"/>
                  <a:gd name="T23" fmla="*/ 53 h 105"/>
                  <a:gd name="T24" fmla="*/ 3 w 110"/>
                  <a:gd name="T25" fmla="*/ 72 h 105"/>
                  <a:gd name="T26" fmla="*/ 14 w 110"/>
                  <a:gd name="T27" fmla="*/ 89 h 105"/>
                  <a:gd name="T28" fmla="*/ 32 w 110"/>
                  <a:gd name="T29" fmla="*/ 100 h 105"/>
                  <a:gd name="T30" fmla="*/ 52 w 110"/>
                  <a:gd name="T31" fmla="*/ 105 h 105"/>
                  <a:gd name="T32" fmla="*/ 75 w 110"/>
                  <a:gd name="T33" fmla="*/ 103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105"/>
                  <a:gd name="T53" fmla="*/ 110 w 11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105">
                    <a:moveTo>
                      <a:pt x="75" y="103"/>
                    </a:moveTo>
                    <a:lnTo>
                      <a:pt x="96" y="92"/>
                    </a:lnTo>
                    <a:lnTo>
                      <a:pt x="107" y="75"/>
                    </a:lnTo>
                    <a:lnTo>
                      <a:pt x="110" y="55"/>
                    </a:lnTo>
                    <a:lnTo>
                      <a:pt x="107" y="33"/>
                    </a:lnTo>
                    <a:lnTo>
                      <a:pt x="96" y="16"/>
                    </a:lnTo>
                    <a:lnTo>
                      <a:pt x="78" y="5"/>
                    </a:lnTo>
                    <a:lnTo>
                      <a:pt x="58" y="0"/>
                    </a:lnTo>
                    <a:lnTo>
                      <a:pt x="35" y="5"/>
                    </a:lnTo>
                    <a:lnTo>
                      <a:pt x="17" y="16"/>
                    </a:lnTo>
                    <a:lnTo>
                      <a:pt x="6" y="33"/>
                    </a:lnTo>
                    <a:lnTo>
                      <a:pt x="0" y="53"/>
                    </a:lnTo>
                    <a:lnTo>
                      <a:pt x="3" y="72"/>
                    </a:lnTo>
                    <a:lnTo>
                      <a:pt x="14" y="89"/>
                    </a:lnTo>
                    <a:lnTo>
                      <a:pt x="32" y="100"/>
                    </a:lnTo>
                    <a:lnTo>
                      <a:pt x="52" y="105"/>
                    </a:lnTo>
                    <a:lnTo>
                      <a:pt x="75" y="103"/>
                    </a:lnTo>
                    <a:close/>
                  </a:path>
                </a:pathLst>
              </a:custGeom>
              <a:solidFill>
                <a:srgbClr val="333333"/>
              </a:solidFill>
              <a:ln w="9525">
                <a:noFill/>
                <a:round/>
                <a:headEnd/>
                <a:tailEnd/>
              </a:ln>
            </p:spPr>
            <p:txBody>
              <a:bodyPr/>
              <a:lstStyle/>
              <a:p>
                <a:endParaRPr lang="zh-TW" altLang="en-US"/>
              </a:p>
            </p:txBody>
          </p:sp>
          <p:sp>
            <p:nvSpPr>
              <p:cNvPr id="322" name="Freeform 1097"/>
              <p:cNvSpPr>
                <a:spLocks/>
              </p:cNvSpPr>
              <p:nvPr/>
            </p:nvSpPr>
            <p:spPr bwMode="auto">
              <a:xfrm>
                <a:off x="3463" y="643"/>
                <a:ext cx="76" cy="69"/>
              </a:xfrm>
              <a:custGeom>
                <a:avLst/>
                <a:gdLst>
                  <a:gd name="T0" fmla="*/ 52 w 76"/>
                  <a:gd name="T1" fmla="*/ 66 h 69"/>
                  <a:gd name="T2" fmla="*/ 64 w 76"/>
                  <a:gd name="T3" fmla="*/ 58 h 69"/>
                  <a:gd name="T4" fmla="*/ 73 w 76"/>
                  <a:gd name="T5" fmla="*/ 47 h 69"/>
                  <a:gd name="T6" fmla="*/ 76 w 76"/>
                  <a:gd name="T7" fmla="*/ 36 h 69"/>
                  <a:gd name="T8" fmla="*/ 73 w 76"/>
                  <a:gd name="T9" fmla="*/ 22 h 69"/>
                  <a:gd name="T10" fmla="*/ 64 w 76"/>
                  <a:gd name="T11" fmla="*/ 11 h 69"/>
                  <a:gd name="T12" fmla="*/ 52 w 76"/>
                  <a:gd name="T13" fmla="*/ 2 h 69"/>
                  <a:gd name="T14" fmla="*/ 41 w 76"/>
                  <a:gd name="T15" fmla="*/ 0 h 69"/>
                  <a:gd name="T16" fmla="*/ 26 w 76"/>
                  <a:gd name="T17" fmla="*/ 2 h 69"/>
                  <a:gd name="T18" fmla="*/ 15 w 76"/>
                  <a:gd name="T19" fmla="*/ 11 h 69"/>
                  <a:gd name="T20" fmla="*/ 6 w 76"/>
                  <a:gd name="T21" fmla="*/ 22 h 69"/>
                  <a:gd name="T22" fmla="*/ 0 w 76"/>
                  <a:gd name="T23" fmla="*/ 33 h 69"/>
                  <a:gd name="T24" fmla="*/ 3 w 76"/>
                  <a:gd name="T25" fmla="*/ 47 h 69"/>
                  <a:gd name="T26" fmla="*/ 12 w 76"/>
                  <a:gd name="T27" fmla="*/ 58 h 69"/>
                  <a:gd name="T28" fmla="*/ 23 w 76"/>
                  <a:gd name="T29" fmla="*/ 66 h 69"/>
                  <a:gd name="T30" fmla="*/ 38 w 76"/>
                  <a:gd name="T31" fmla="*/ 69 h 69"/>
                  <a:gd name="T32" fmla="*/ 52 w 76"/>
                  <a:gd name="T33" fmla="*/ 66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9"/>
                  <a:gd name="T53" fmla="*/ 76 w 76"/>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9">
                    <a:moveTo>
                      <a:pt x="52" y="66"/>
                    </a:moveTo>
                    <a:lnTo>
                      <a:pt x="64" y="58"/>
                    </a:lnTo>
                    <a:lnTo>
                      <a:pt x="73" y="47"/>
                    </a:lnTo>
                    <a:lnTo>
                      <a:pt x="76" y="36"/>
                    </a:lnTo>
                    <a:lnTo>
                      <a:pt x="73" y="22"/>
                    </a:lnTo>
                    <a:lnTo>
                      <a:pt x="64" y="11"/>
                    </a:lnTo>
                    <a:lnTo>
                      <a:pt x="52" y="2"/>
                    </a:lnTo>
                    <a:lnTo>
                      <a:pt x="41" y="0"/>
                    </a:lnTo>
                    <a:lnTo>
                      <a:pt x="26" y="2"/>
                    </a:lnTo>
                    <a:lnTo>
                      <a:pt x="15" y="11"/>
                    </a:lnTo>
                    <a:lnTo>
                      <a:pt x="6" y="22"/>
                    </a:lnTo>
                    <a:lnTo>
                      <a:pt x="0" y="33"/>
                    </a:lnTo>
                    <a:lnTo>
                      <a:pt x="3" y="47"/>
                    </a:lnTo>
                    <a:lnTo>
                      <a:pt x="12" y="58"/>
                    </a:lnTo>
                    <a:lnTo>
                      <a:pt x="23" y="66"/>
                    </a:lnTo>
                    <a:lnTo>
                      <a:pt x="38" y="69"/>
                    </a:lnTo>
                    <a:lnTo>
                      <a:pt x="52" y="66"/>
                    </a:lnTo>
                    <a:close/>
                  </a:path>
                </a:pathLst>
              </a:custGeom>
              <a:solidFill>
                <a:schemeClr val="tx2"/>
              </a:solidFill>
              <a:ln w="9525">
                <a:noFill/>
                <a:round/>
                <a:headEnd/>
                <a:tailEnd/>
              </a:ln>
            </p:spPr>
            <p:txBody>
              <a:bodyPr/>
              <a:lstStyle/>
              <a:p>
                <a:endParaRPr lang="zh-TW" altLang="en-US"/>
              </a:p>
            </p:txBody>
          </p:sp>
          <p:sp>
            <p:nvSpPr>
              <p:cNvPr id="323" name="Freeform 1098"/>
              <p:cNvSpPr>
                <a:spLocks/>
              </p:cNvSpPr>
              <p:nvPr/>
            </p:nvSpPr>
            <p:spPr bwMode="auto">
              <a:xfrm>
                <a:off x="3475" y="654"/>
                <a:ext cx="52" cy="47"/>
              </a:xfrm>
              <a:custGeom>
                <a:avLst/>
                <a:gdLst>
                  <a:gd name="T0" fmla="*/ 35 w 52"/>
                  <a:gd name="T1" fmla="*/ 44 h 47"/>
                  <a:gd name="T2" fmla="*/ 43 w 52"/>
                  <a:gd name="T3" fmla="*/ 39 h 47"/>
                  <a:gd name="T4" fmla="*/ 49 w 52"/>
                  <a:gd name="T5" fmla="*/ 30 h 47"/>
                  <a:gd name="T6" fmla="*/ 52 w 52"/>
                  <a:gd name="T7" fmla="*/ 22 h 47"/>
                  <a:gd name="T8" fmla="*/ 49 w 52"/>
                  <a:gd name="T9" fmla="*/ 14 h 47"/>
                  <a:gd name="T10" fmla="*/ 46 w 52"/>
                  <a:gd name="T11" fmla="*/ 5 h 47"/>
                  <a:gd name="T12" fmla="*/ 37 w 52"/>
                  <a:gd name="T13" fmla="*/ 3 h 47"/>
                  <a:gd name="T14" fmla="*/ 29 w 52"/>
                  <a:gd name="T15" fmla="*/ 0 h 47"/>
                  <a:gd name="T16" fmla="*/ 17 w 52"/>
                  <a:gd name="T17" fmla="*/ 0 h 47"/>
                  <a:gd name="T18" fmla="*/ 8 w 52"/>
                  <a:gd name="T19" fmla="*/ 5 h 47"/>
                  <a:gd name="T20" fmla="*/ 3 w 52"/>
                  <a:gd name="T21" fmla="*/ 14 h 47"/>
                  <a:gd name="T22" fmla="*/ 0 w 52"/>
                  <a:gd name="T23" fmla="*/ 22 h 47"/>
                  <a:gd name="T24" fmla="*/ 3 w 52"/>
                  <a:gd name="T25" fmla="*/ 30 h 47"/>
                  <a:gd name="T26" fmla="*/ 8 w 52"/>
                  <a:gd name="T27" fmla="*/ 39 h 47"/>
                  <a:gd name="T28" fmla="*/ 17 w 52"/>
                  <a:gd name="T29" fmla="*/ 44 h 47"/>
                  <a:gd name="T30" fmla="*/ 26 w 52"/>
                  <a:gd name="T31" fmla="*/ 47 h 47"/>
                  <a:gd name="T32" fmla="*/ 35 w 52"/>
                  <a:gd name="T33" fmla="*/ 44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7"/>
                  <a:gd name="T53" fmla="*/ 52 w 52"/>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7">
                    <a:moveTo>
                      <a:pt x="35" y="44"/>
                    </a:moveTo>
                    <a:lnTo>
                      <a:pt x="43" y="39"/>
                    </a:lnTo>
                    <a:lnTo>
                      <a:pt x="49" y="30"/>
                    </a:lnTo>
                    <a:lnTo>
                      <a:pt x="52" y="22"/>
                    </a:lnTo>
                    <a:lnTo>
                      <a:pt x="49" y="14"/>
                    </a:lnTo>
                    <a:lnTo>
                      <a:pt x="46" y="5"/>
                    </a:lnTo>
                    <a:lnTo>
                      <a:pt x="37" y="3"/>
                    </a:lnTo>
                    <a:lnTo>
                      <a:pt x="29" y="0"/>
                    </a:lnTo>
                    <a:lnTo>
                      <a:pt x="17" y="0"/>
                    </a:lnTo>
                    <a:lnTo>
                      <a:pt x="8" y="5"/>
                    </a:lnTo>
                    <a:lnTo>
                      <a:pt x="3" y="14"/>
                    </a:lnTo>
                    <a:lnTo>
                      <a:pt x="0" y="22"/>
                    </a:lnTo>
                    <a:lnTo>
                      <a:pt x="3" y="30"/>
                    </a:lnTo>
                    <a:lnTo>
                      <a:pt x="8" y="39"/>
                    </a:lnTo>
                    <a:lnTo>
                      <a:pt x="17" y="44"/>
                    </a:lnTo>
                    <a:lnTo>
                      <a:pt x="26" y="47"/>
                    </a:lnTo>
                    <a:lnTo>
                      <a:pt x="35" y="44"/>
                    </a:lnTo>
                    <a:close/>
                  </a:path>
                </a:pathLst>
              </a:custGeom>
              <a:solidFill>
                <a:srgbClr val="000000"/>
              </a:solidFill>
              <a:ln w="9525">
                <a:noFill/>
                <a:round/>
                <a:headEnd/>
                <a:tailEnd/>
              </a:ln>
            </p:spPr>
            <p:txBody>
              <a:bodyPr/>
              <a:lstStyle/>
              <a:p>
                <a:endParaRPr lang="zh-TW" altLang="en-US"/>
              </a:p>
            </p:txBody>
          </p:sp>
          <p:sp>
            <p:nvSpPr>
              <p:cNvPr id="324" name="Freeform 1099"/>
              <p:cNvSpPr>
                <a:spLocks/>
              </p:cNvSpPr>
              <p:nvPr/>
            </p:nvSpPr>
            <p:spPr bwMode="auto">
              <a:xfrm>
                <a:off x="3193" y="620"/>
                <a:ext cx="430" cy="215"/>
              </a:xfrm>
              <a:custGeom>
                <a:avLst/>
                <a:gdLst>
                  <a:gd name="T0" fmla="*/ 430 w 430"/>
                  <a:gd name="T1" fmla="*/ 3 h 215"/>
                  <a:gd name="T2" fmla="*/ 418 w 430"/>
                  <a:gd name="T3" fmla="*/ 0 h 215"/>
                  <a:gd name="T4" fmla="*/ 380 w 430"/>
                  <a:gd name="T5" fmla="*/ 0 h 215"/>
                  <a:gd name="T6" fmla="*/ 328 w 430"/>
                  <a:gd name="T7" fmla="*/ 3 h 215"/>
                  <a:gd name="T8" fmla="*/ 264 w 430"/>
                  <a:gd name="T9" fmla="*/ 12 h 215"/>
                  <a:gd name="T10" fmla="*/ 194 w 430"/>
                  <a:gd name="T11" fmla="*/ 34 h 215"/>
                  <a:gd name="T12" fmla="*/ 125 w 430"/>
                  <a:gd name="T13" fmla="*/ 73 h 215"/>
                  <a:gd name="T14" fmla="*/ 58 w 430"/>
                  <a:gd name="T15" fmla="*/ 131 h 215"/>
                  <a:gd name="T16" fmla="*/ 0 w 430"/>
                  <a:gd name="T17" fmla="*/ 215 h 215"/>
                  <a:gd name="T18" fmla="*/ 8 w 430"/>
                  <a:gd name="T19" fmla="*/ 206 h 215"/>
                  <a:gd name="T20" fmla="*/ 29 w 430"/>
                  <a:gd name="T21" fmla="*/ 178 h 215"/>
                  <a:gd name="T22" fmla="*/ 66 w 430"/>
                  <a:gd name="T23" fmla="*/ 145 h 215"/>
                  <a:gd name="T24" fmla="*/ 116 w 430"/>
                  <a:gd name="T25" fmla="*/ 103 h 215"/>
                  <a:gd name="T26" fmla="*/ 180 w 430"/>
                  <a:gd name="T27" fmla="*/ 64 h 215"/>
                  <a:gd name="T28" fmla="*/ 253 w 430"/>
                  <a:gd name="T29" fmla="*/ 31 h 215"/>
                  <a:gd name="T30" fmla="*/ 337 w 430"/>
                  <a:gd name="T31" fmla="*/ 9 h 215"/>
                  <a:gd name="T32" fmla="*/ 430 w 430"/>
                  <a:gd name="T33" fmla="*/ 3 h 2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0"/>
                  <a:gd name="T52" fmla="*/ 0 h 215"/>
                  <a:gd name="T53" fmla="*/ 430 w 430"/>
                  <a:gd name="T54" fmla="*/ 215 h 2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0" h="215">
                    <a:moveTo>
                      <a:pt x="430" y="3"/>
                    </a:moveTo>
                    <a:lnTo>
                      <a:pt x="418" y="0"/>
                    </a:lnTo>
                    <a:lnTo>
                      <a:pt x="380" y="0"/>
                    </a:lnTo>
                    <a:lnTo>
                      <a:pt x="328" y="3"/>
                    </a:lnTo>
                    <a:lnTo>
                      <a:pt x="264" y="12"/>
                    </a:lnTo>
                    <a:lnTo>
                      <a:pt x="194" y="34"/>
                    </a:lnTo>
                    <a:lnTo>
                      <a:pt x="125" y="73"/>
                    </a:lnTo>
                    <a:lnTo>
                      <a:pt x="58" y="131"/>
                    </a:lnTo>
                    <a:lnTo>
                      <a:pt x="0" y="215"/>
                    </a:lnTo>
                    <a:lnTo>
                      <a:pt x="8" y="206"/>
                    </a:lnTo>
                    <a:lnTo>
                      <a:pt x="29" y="178"/>
                    </a:lnTo>
                    <a:lnTo>
                      <a:pt x="66" y="145"/>
                    </a:lnTo>
                    <a:lnTo>
                      <a:pt x="116" y="103"/>
                    </a:lnTo>
                    <a:lnTo>
                      <a:pt x="180" y="64"/>
                    </a:lnTo>
                    <a:lnTo>
                      <a:pt x="253" y="31"/>
                    </a:lnTo>
                    <a:lnTo>
                      <a:pt x="337" y="9"/>
                    </a:lnTo>
                    <a:lnTo>
                      <a:pt x="430" y="3"/>
                    </a:lnTo>
                    <a:close/>
                  </a:path>
                </a:pathLst>
              </a:custGeom>
              <a:solidFill>
                <a:srgbClr val="000000"/>
              </a:solidFill>
              <a:ln w="9525">
                <a:noFill/>
                <a:round/>
                <a:headEnd/>
                <a:tailEnd/>
              </a:ln>
            </p:spPr>
            <p:txBody>
              <a:bodyPr/>
              <a:lstStyle/>
              <a:p>
                <a:endParaRPr lang="zh-TW" altLang="en-US"/>
              </a:p>
            </p:txBody>
          </p:sp>
          <p:sp>
            <p:nvSpPr>
              <p:cNvPr id="325" name="Freeform 1100"/>
              <p:cNvSpPr>
                <a:spLocks/>
              </p:cNvSpPr>
              <p:nvPr/>
            </p:nvSpPr>
            <p:spPr bwMode="auto">
              <a:xfrm>
                <a:off x="2227" y="651"/>
                <a:ext cx="346" cy="415"/>
              </a:xfrm>
              <a:custGeom>
                <a:avLst/>
                <a:gdLst>
                  <a:gd name="T0" fmla="*/ 338 w 346"/>
                  <a:gd name="T1" fmla="*/ 3 h 415"/>
                  <a:gd name="T2" fmla="*/ 285 w 346"/>
                  <a:gd name="T3" fmla="*/ 45 h 415"/>
                  <a:gd name="T4" fmla="*/ 236 w 346"/>
                  <a:gd name="T5" fmla="*/ 92 h 415"/>
                  <a:gd name="T6" fmla="*/ 192 w 346"/>
                  <a:gd name="T7" fmla="*/ 139 h 415"/>
                  <a:gd name="T8" fmla="*/ 149 w 346"/>
                  <a:gd name="T9" fmla="*/ 189 h 415"/>
                  <a:gd name="T10" fmla="*/ 108 w 346"/>
                  <a:gd name="T11" fmla="*/ 239 h 415"/>
                  <a:gd name="T12" fmla="*/ 70 w 346"/>
                  <a:gd name="T13" fmla="*/ 295 h 415"/>
                  <a:gd name="T14" fmla="*/ 35 w 346"/>
                  <a:gd name="T15" fmla="*/ 351 h 415"/>
                  <a:gd name="T16" fmla="*/ 0 w 346"/>
                  <a:gd name="T17" fmla="*/ 406 h 415"/>
                  <a:gd name="T18" fmla="*/ 0 w 346"/>
                  <a:gd name="T19" fmla="*/ 409 h 415"/>
                  <a:gd name="T20" fmla="*/ 0 w 346"/>
                  <a:gd name="T21" fmla="*/ 409 h 415"/>
                  <a:gd name="T22" fmla="*/ 0 w 346"/>
                  <a:gd name="T23" fmla="*/ 412 h 415"/>
                  <a:gd name="T24" fmla="*/ 3 w 346"/>
                  <a:gd name="T25" fmla="*/ 415 h 415"/>
                  <a:gd name="T26" fmla="*/ 6 w 346"/>
                  <a:gd name="T27" fmla="*/ 415 h 415"/>
                  <a:gd name="T28" fmla="*/ 9 w 346"/>
                  <a:gd name="T29" fmla="*/ 415 h 415"/>
                  <a:gd name="T30" fmla="*/ 9 w 346"/>
                  <a:gd name="T31" fmla="*/ 415 h 415"/>
                  <a:gd name="T32" fmla="*/ 12 w 346"/>
                  <a:gd name="T33" fmla="*/ 412 h 415"/>
                  <a:gd name="T34" fmla="*/ 44 w 346"/>
                  <a:gd name="T35" fmla="*/ 356 h 415"/>
                  <a:gd name="T36" fmla="*/ 79 w 346"/>
                  <a:gd name="T37" fmla="*/ 300 h 415"/>
                  <a:gd name="T38" fmla="*/ 117 w 346"/>
                  <a:gd name="T39" fmla="*/ 248 h 415"/>
                  <a:gd name="T40" fmla="*/ 157 w 346"/>
                  <a:gd name="T41" fmla="*/ 195 h 415"/>
                  <a:gd name="T42" fmla="*/ 201 w 346"/>
                  <a:gd name="T43" fmla="*/ 145 h 415"/>
                  <a:gd name="T44" fmla="*/ 244 w 346"/>
                  <a:gd name="T45" fmla="*/ 97 h 415"/>
                  <a:gd name="T46" fmla="*/ 294 w 346"/>
                  <a:gd name="T47" fmla="*/ 53 h 415"/>
                  <a:gd name="T48" fmla="*/ 346 w 346"/>
                  <a:gd name="T49" fmla="*/ 11 h 415"/>
                  <a:gd name="T50" fmla="*/ 346 w 346"/>
                  <a:gd name="T51" fmla="*/ 8 h 415"/>
                  <a:gd name="T52" fmla="*/ 346 w 346"/>
                  <a:gd name="T53" fmla="*/ 6 h 415"/>
                  <a:gd name="T54" fmla="*/ 346 w 346"/>
                  <a:gd name="T55" fmla="*/ 6 h 415"/>
                  <a:gd name="T56" fmla="*/ 346 w 346"/>
                  <a:gd name="T57" fmla="*/ 3 h 415"/>
                  <a:gd name="T58" fmla="*/ 343 w 346"/>
                  <a:gd name="T59" fmla="*/ 0 h 415"/>
                  <a:gd name="T60" fmla="*/ 343 w 346"/>
                  <a:gd name="T61" fmla="*/ 0 h 415"/>
                  <a:gd name="T62" fmla="*/ 340 w 346"/>
                  <a:gd name="T63" fmla="*/ 0 h 415"/>
                  <a:gd name="T64" fmla="*/ 338 w 346"/>
                  <a:gd name="T65" fmla="*/ 3 h 415"/>
                  <a:gd name="T66" fmla="*/ 338 w 346"/>
                  <a:gd name="T67" fmla="*/ 3 h 4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6"/>
                  <a:gd name="T103" fmla="*/ 0 h 415"/>
                  <a:gd name="T104" fmla="*/ 346 w 346"/>
                  <a:gd name="T105" fmla="*/ 415 h 4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6" h="415">
                    <a:moveTo>
                      <a:pt x="338" y="3"/>
                    </a:moveTo>
                    <a:lnTo>
                      <a:pt x="285" y="45"/>
                    </a:lnTo>
                    <a:lnTo>
                      <a:pt x="236" y="92"/>
                    </a:lnTo>
                    <a:lnTo>
                      <a:pt x="192" y="139"/>
                    </a:lnTo>
                    <a:lnTo>
                      <a:pt x="149" y="189"/>
                    </a:lnTo>
                    <a:lnTo>
                      <a:pt x="108" y="239"/>
                    </a:lnTo>
                    <a:lnTo>
                      <a:pt x="70" y="295"/>
                    </a:lnTo>
                    <a:lnTo>
                      <a:pt x="35" y="351"/>
                    </a:lnTo>
                    <a:lnTo>
                      <a:pt x="0" y="406"/>
                    </a:lnTo>
                    <a:lnTo>
                      <a:pt x="0" y="409"/>
                    </a:lnTo>
                    <a:lnTo>
                      <a:pt x="0" y="412"/>
                    </a:lnTo>
                    <a:lnTo>
                      <a:pt x="3" y="415"/>
                    </a:lnTo>
                    <a:lnTo>
                      <a:pt x="6" y="415"/>
                    </a:lnTo>
                    <a:lnTo>
                      <a:pt x="9" y="415"/>
                    </a:lnTo>
                    <a:lnTo>
                      <a:pt x="12" y="412"/>
                    </a:lnTo>
                    <a:lnTo>
                      <a:pt x="44" y="356"/>
                    </a:lnTo>
                    <a:lnTo>
                      <a:pt x="79" y="300"/>
                    </a:lnTo>
                    <a:lnTo>
                      <a:pt x="117" y="248"/>
                    </a:lnTo>
                    <a:lnTo>
                      <a:pt x="157" y="195"/>
                    </a:lnTo>
                    <a:lnTo>
                      <a:pt x="201" y="145"/>
                    </a:lnTo>
                    <a:lnTo>
                      <a:pt x="244" y="97"/>
                    </a:lnTo>
                    <a:lnTo>
                      <a:pt x="294" y="53"/>
                    </a:lnTo>
                    <a:lnTo>
                      <a:pt x="346" y="11"/>
                    </a:lnTo>
                    <a:lnTo>
                      <a:pt x="346" y="8"/>
                    </a:lnTo>
                    <a:lnTo>
                      <a:pt x="346" y="6"/>
                    </a:lnTo>
                    <a:lnTo>
                      <a:pt x="346" y="3"/>
                    </a:lnTo>
                    <a:lnTo>
                      <a:pt x="343" y="0"/>
                    </a:lnTo>
                    <a:lnTo>
                      <a:pt x="340" y="0"/>
                    </a:lnTo>
                    <a:lnTo>
                      <a:pt x="338" y="3"/>
                    </a:lnTo>
                    <a:close/>
                  </a:path>
                </a:pathLst>
              </a:custGeom>
              <a:solidFill>
                <a:srgbClr val="000000"/>
              </a:solidFill>
              <a:ln w="9525">
                <a:noFill/>
                <a:round/>
                <a:headEnd/>
                <a:tailEnd/>
              </a:ln>
            </p:spPr>
            <p:txBody>
              <a:bodyPr/>
              <a:lstStyle/>
              <a:p>
                <a:endParaRPr lang="zh-TW" altLang="en-US"/>
              </a:p>
            </p:txBody>
          </p:sp>
          <p:sp>
            <p:nvSpPr>
              <p:cNvPr id="326" name="Freeform 1101"/>
              <p:cNvSpPr>
                <a:spLocks/>
              </p:cNvSpPr>
              <p:nvPr/>
            </p:nvSpPr>
            <p:spPr bwMode="auto">
              <a:xfrm>
                <a:off x="3059" y="470"/>
                <a:ext cx="433" cy="64"/>
              </a:xfrm>
              <a:custGeom>
                <a:avLst/>
                <a:gdLst>
                  <a:gd name="T0" fmla="*/ 9 w 433"/>
                  <a:gd name="T1" fmla="*/ 45 h 64"/>
                  <a:gd name="T2" fmla="*/ 58 w 433"/>
                  <a:gd name="T3" fmla="*/ 25 h 64"/>
                  <a:gd name="T4" fmla="*/ 110 w 433"/>
                  <a:gd name="T5" fmla="*/ 14 h 64"/>
                  <a:gd name="T6" fmla="*/ 166 w 433"/>
                  <a:gd name="T7" fmla="*/ 11 h 64"/>
                  <a:gd name="T8" fmla="*/ 218 w 433"/>
                  <a:gd name="T9" fmla="*/ 11 h 64"/>
                  <a:gd name="T10" fmla="*/ 273 w 433"/>
                  <a:gd name="T11" fmla="*/ 20 h 64"/>
                  <a:gd name="T12" fmla="*/ 325 w 433"/>
                  <a:gd name="T13" fmla="*/ 31 h 64"/>
                  <a:gd name="T14" fmla="*/ 378 w 433"/>
                  <a:gd name="T15" fmla="*/ 45 h 64"/>
                  <a:gd name="T16" fmla="*/ 427 w 433"/>
                  <a:gd name="T17" fmla="*/ 64 h 64"/>
                  <a:gd name="T18" fmla="*/ 430 w 433"/>
                  <a:gd name="T19" fmla="*/ 64 h 64"/>
                  <a:gd name="T20" fmla="*/ 430 w 433"/>
                  <a:gd name="T21" fmla="*/ 64 h 64"/>
                  <a:gd name="T22" fmla="*/ 433 w 433"/>
                  <a:gd name="T23" fmla="*/ 64 h 64"/>
                  <a:gd name="T24" fmla="*/ 433 w 433"/>
                  <a:gd name="T25" fmla="*/ 61 h 64"/>
                  <a:gd name="T26" fmla="*/ 433 w 433"/>
                  <a:gd name="T27" fmla="*/ 59 h 64"/>
                  <a:gd name="T28" fmla="*/ 433 w 433"/>
                  <a:gd name="T29" fmla="*/ 59 h 64"/>
                  <a:gd name="T30" fmla="*/ 433 w 433"/>
                  <a:gd name="T31" fmla="*/ 56 h 64"/>
                  <a:gd name="T32" fmla="*/ 430 w 433"/>
                  <a:gd name="T33" fmla="*/ 56 h 64"/>
                  <a:gd name="T34" fmla="*/ 381 w 433"/>
                  <a:gd name="T35" fmla="*/ 36 h 64"/>
                  <a:gd name="T36" fmla="*/ 328 w 433"/>
                  <a:gd name="T37" fmla="*/ 20 h 64"/>
                  <a:gd name="T38" fmla="*/ 273 w 433"/>
                  <a:gd name="T39" fmla="*/ 9 h 64"/>
                  <a:gd name="T40" fmla="*/ 218 w 433"/>
                  <a:gd name="T41" fmla="*/ 0 h 64"/>
                  <a:gd name="T42" fmla="*/ 163 w 433"/>
                  <a:gd name="T43" fmla="*/ 0 h 64"/>
                  <a:gd name="T44" fmla="*/ 107 w 433"/>
                  <a:gd name="T45" fmla="*/ 6 h 64"/>
                  <a:gd name="T46" fmla="*/ 55 w 433"/>
                  <a:gd name="T47" fmla="*/ 17 h 64"/>
                  <a:gd name="T48" fmla="*/ 3 w 433"/>
                  <a:gd name="T49" fmla="*/ 36 h 64"/>
                  <a:gd name="T50" fmla="*/ 0 w 433"/>
                  <a:gd name="T51" fmla="*/ 39 h 64"/>
                  <a:gd name="T52" fmla="*/ 0 w 433"/>
                  <a:gd name="T53" fmla="*/ 39 h 64"/>
                  <a:gd name="T54" fmla="*/ 0 w 433"/>
                  <a:gd name="T55" fmla="*/ 42 h 64"/>
                  <a:gd name="T56" fmla="*/ 3 w 433"/>
                  <a:gd name="T57" fmla="*/ 45 h 64"/>
                  <a:gd name="T58" fmla="*/ 3 w 433"/>
                  <a:gd name="T59" fmla="*/ 47 h 64"/>
                  <a:gd name="T60" fmla="*/ 6 w 433"/>
                  <a:gd name="T61" fmla="*/ 47 h 64"/>
                  <a:gd name="T62" fmla="*/ 9 w 433"/>
                  <a:gd name="T63" fmla="*/ 47 h 64"/>
                  <a:gd name="T64" fmla="*/ 9 w 433"/>
                  <a:gd name="T65" fmla="*/ 45 h 64"/>
                  <a:gd name="T66" fmla="*/ 9 w 433"/>
                  <a:gd name="T67" fmla="*/ 45 h 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3"/>
                  <a:gd name="T103" fmla="*/ 0 h 64"/>
                  <a:gd name="T104" fmla="*/ 433 w 433"/>
                  <a:gd name="T105" fmla="*/ 64 h 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3" h="64">
                    <a:moveTo>
                      <a:pt x="9" y="45"/>
                    </a:moveTo>
                    <a:lnTo>
                      <a:pt x="58" y="25"/>
                    </a:lnTo>
                    <a:lnTo>
                      <a:pt x="110" y="14"/>
                    </a:lnTo>
                    <a:lnTo>
                      <a:pt x="166" y="11"/>
                    </a:lnTo>
                    <a:lnTo>
                      <a:pt x="218" y="11"/>
                    </a:lnTo>
                    <a:lnTo>
                      <a:pt x="273" y="20"/>
                    </a:lnTo>
                    <a:lnTo>
                      <a:pt x="325" y="31"/>
                    </a:lnTo>
                    <a:lnTo>
                      <a:pt x="378" y="45"/>
                    </a:lnTo>
                    <a:lnTo>
                      <a:pt x="427" y="64"/>
                    </a:lnTo>
                    <a:lnTo>
                      <a:pt x="430" y="64"/>
                    </a:lnTo>
                    <a:lnTo>
                      <a:pt x="433" y="64"/>
                    </a:lnTo>
                    <a:lnTo>
                      <a:pt x="433" y="61"/>
                    </a:lnTo>
                    <a:lnTo>
                      <a:pt x="433" y="59"/>
                    </a:lnTo>
                    <a:lnTo>
                      <a:pt x="433" y="56"/>
                    </a:lnTo>
                    <a:lnTo>
                      <a:pt x="430" y="56"/>
                    </a:lnTo>
                    <a:lnTo>
                      <a:pt x="381" y="36"/>
                    </a:lnTo>
                    <a:lnTo>
                      <a:pt x="328" y="20"/>
                    </a:lnTo>
                    <a:lnTo>
                      <a:pt x="273" y="9"/>
                    </a:lnTo>
                    <a:lnTo>
                      <a:pt x="218" y="0"/>
                    </a:lnTo>
                    <a:lnTo>
                      <a:pt x="163" y="0"/>
                    </a:lnTo>
                    <a:lnTo>
                      <a:pt x="107" y="6"/>
                    </a:lnTo>
                    <a:lnTo>
                      <a:pt x="55" y="17"/>
                    </a:lnTo>
                    <a:lnTo>
                      <a:pt x="3" y="36"/>
                    </a:lnTo>
                    <a:lnTo>
                      <a:pt x="0" y="39"/>
                    </a:lnTo>
                    <a:lnTo>
                      <a:pt x="0" y="42"/>
                    </a:lnTo>
                    <a:lnTo>
                      <a:pt x="3" y="45"/>
                    </a:lnTo>
                    <a:lnTo>
                      <a:pt x="3" y="47"/>
                    </a:lnTo>
                    <a:lnTo>
                      <a:pt x="6" y="47"/>
                    </a:lnTo>
                    <a:lnTo>
                      <a:pt x="9" y="47"/>
                    </a:lnTo>
                    <a:lnTo>
                      <a:pt x="9" y="45"/>
                    </a:lnTo>
                    <a:close/>
                  </a:path>
                </a:pathLst>
              </a:custGeom>
              <a:solidFill>
                <a:srgbClr val="000000"/>
              </a:solidFill>
              <a:ln w="9525">
                <a:noFill/>
                <a:round/>
                <a:headEnd/>
                <a:tailEnd/>
              </a:ln>
            </p:spPr>
            <p:txBody>
              <a:bodyPr/>
              <a:lstStyle/>
              <a:p>
                <a:endParaRPr lang="zh-TW" altLang="en-US"/>
              </a:p>
            </p:txBody>
          </p:sp>
          <p:sp>
            <p:nvSpPr>
              <p:cNvPr id="327" name="Freeform 1102"/>
              <p:cNvSpPr>
                <a:spLocks/>
              </p:cNvSpPr>
              <p:nvPr/>
            </p:nvSpPr>
            <p:spPr bwMode="auto">
              <a:xfrm>
                <a:off x="1873" y="92"/>
                <a:ext cx="575" cy="1391"/>
              </a:xfrm>
              <a:custGeom>
                <a:avLst/>
                <a:gdLst>
                  <a:gd name="T0" fmla="*/ 505 w 575"/>
                  <a:gd name="T1" fmla="*/ 8 h 1391"/>
                  <a:gd name="T2" fmla="*/ 398 w 575"/>
                  <a:gd name="T3" fmla="*/ 39 h 1391"/>
                  <a:gd name="T4" fmla="*/ 302 w 575"/>
                  <a:gd name="T5" fmla="*/ 92 h 1391"/>
                  <a:gd name="T6" fmla="*/ 218 w 575"/>
                  <a:gd name="T7" fmla="*/ 161 h 1391"/>
                  <a:gd name="T8" fmla="*/ 145 w 575"/>
                  <a:gd name="T9" fmla="*/ 245 h 1391"/>
                  <a:gd name="T10" fmla="*/ 87 w 575"/>
                  <a:gd name="T11" fmla="*/ 339 h 1391"/>
                  <a:gd name="T12" fmla="*/ 43 w 575"/>
                  <a:gd name="T13" fmla="*/ 442 h 1391"/>
                  <a:gd name="T14" fmla="*/ 14 w 575"/>
                  <a:gd name="T15" fmla="*/ 551 h 1391"/>
                  <a:gd name="T16" fmla="*/ 0 w 575"/>
                  <a:gd name="T17" fmla="*/ 690 h 1391"/>
                  <a:gd name="T18" fmla="*/ 11 w 575"/>
                  <a:gd name="T19" fmla="*/ 859 h 1391"/>
                  <a:gd name="T20" fmla="*/ 61 w 575"/>
                  <a:gd name="T21" fmla="*/ 1010 h 1391"/>
                  <a:gd name="T22" fmla="*/ 116 w 575"/>
                  <a:gd name="T23" fmla="*/ 1140 h 1391"/>
                  <a:gd name="T24" fmla="*/ 189 w 575"/>
                  <a:gd name="T25" fmla="*/ 1260 h 1391"/>
                  <a:gd name="T26" fmla="*/ 287 w 575"/>
                  <a:gd name="T27" fmla="*/ 1355 h 1391"/>
                  <a:gd name="T28" fmla="*/ 351 w 575"/>
                  <a:gd name="T29" fmla="*/ 1388 h 1391"/>
                  <a:gd name="T30" fmla="*/ 340 w 575"/>
                  <a:gd name="T31" fmla="*/ 1366 h 1391"/>
                  <a:gd name="T32" fmla="*/ 273 w 575"/>
                  <a:gd name="T33" fmla="*/ 1327 h 1391"/>
                  <a:gd name="T34" fmla="*/ 186 w 575"/>
                  <a:gd name="T35" fmla="*/ 1238 h 1391"/>
                  <a:gd name="T36" fmla="*/ 125 w 575"/>
                  <a:gd name="T37" fmla="*/ 1127 h 1391"/>
                  <a:gd name="T38" fmla="*/ 78 w 575"/>
                  <a:gd name="T39" fmla="*/ 1004 h 1391"/>
                  <a:gd name="T40" fmla="*/ 31 w 575"/>
                  <a:gd name="T41" fmla="*/ 859 h 1391"/>
                  <a:gd name="T42" fmla="*/ 17 w 575"/>
                  <a:gd name="T43" fmla="*/ 693 h 1391"/>
                  <a:gd name="T44" fmla="*/ 34 w 575"/>
                  <a:gd name="T45" fmla="*/ 553 h 1391"/>
                  <a:gd name="T46" fmla="*/ 61 w 575"/>
                  <a:gd name="T47" fmla="*/ 451 h 1391"/>
                  <a:gd name="T48" fmla="*/ 101 w 575"/>
                  <a:gd name="T49" fmla="*/ 350 h 1391"/>
                  <a:gd name="T50" fmla="*/ 159 w 575"/>
                  <a:gd name="T51" fmla="*/ 259 h 1391"/>
                  <a:gd name="T52" fmla="*/ 226 w 575"/>
                  <a:gd name="T53" fmla="*/ 175 h 1391"/>
                  <a:gd name="T54" fmla="*/ 311 w 575"/>
                  <a:gd name="T55" fmla="*/ 108 h 1391"/>
                  <a:gd name="T56" fmla="*/ 404 w 575"/>
                  <a:gd name="T57" fmla="*/ 55 h 1391"/>
                  <a:gd name="T58" fmla="*/ 508 w 575"/>
                  <a:gd name="T59" fmla="*/ 25 h 1391"/>
                  <a:gd name="T60" fmla="*/ 569 w 575"/>
                  <a:gd name="T61" fmla="*/ 17 h 1391"/>
                  <a:gd name="T62" fmla="*/ 575 w 575"/>
                  <a:gd name="T63" fmla="*/ 11 h 1391"/>
                  <a:gd name="T64" fmla="*/ 575 w 575"/>
                  <a:gd name="T65" fmla="*/ 5 h 1391"/>
                  <a:gd name="T66" fmla="*/ 566 w 575"/>
                  <a:gd name="T67" fmla="*/ 0 h 1391"/>
                  <a:gd name="T68" fmla="*/ 564 w 575"/>
                  <a:gd name="T69" fmla="*/ 0 h 13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5"/>
                  <a:gd name="T106" fmla="*/ 0 h 1391"/>
                  <a:gd name="T107" fmla="*/ 575 w 575"/>
                  <a:gd name="T108" fmla="*/ 1391 h 13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5" h="1391">
                    <a:moveTo>
                      <a:pt x="564" y="0"/>
                    </a:moveTo>
                    <a:lnTo>
                      <a:pt x="505" y="8"/>
                    </a:lnTo>
                    <a:lnTo>
                      <a:pt x="450" y="19"/>
                    </a:lnTo>
                    <a:lnTo>
                      <a:pt x="398" y="39"/>
                    </a:lnTo>
                    <a:lnTo>
                      <a:pt x="348" y="64"/>
                    </a:lnTo>
                    <a:lnTo>
                      <a:pt x="302" y="92"/>
                    </a:lnTo>
                    <a:lnTo>
                      <a:pt x="258" y="125"/>
                    </a:lnTo>
                    <a:lnTo>
                      <a:pt x="218" y="161"/>
                    </a:lnTo>
                    <a:lnTo>
                      <a:pt x="180" y="200"/>
                    </a:lnTo>
                    <a:lnTo>
                      <a:pt x="145" y="245"/>
                    </a:lnTo>
                    <a:lnTo>
                      <a:pt x="113" y="292"/>
                    </a:lnTo>
                    <a:lnTo>
                      <a:pt x="87" y="339"/>
                    </a:lnTo>
                    <a:lnTo>
                      <a:pt x="63" y="389"/>
                    </a:lnTo>
                    <a:lnTo>
                      <a:pt x="43" y="442"/>
                    </a:lnTo>
                    <a:lnTo>
                      <a:pt x="26" y="495"/>
                    </a:lnTo>
                    <a:lnTo>
                      <a:pt x="14" y="551"/>
                    </a:lnTo>
                    <a:lnTo>
                      <a:pt x="5" y="604"/>
                    </a:lnTo>
                    <a:lnTo>
                      <a:pt x="0" y="690"/>
                    </a:lnTo>
                    <a:lnTo>
                      <a:pt x="0" y="776"/>
                    </a:lnTo>
                    <a:lnTo>
                      <a:pt x="11" y="859"/>
                    </a:lnTo>
                    <a:lnTo>
                      <a:pt x="37" y="943"/>
                    </a:lnTo>
                    <a:lnTo>
                      <a:pt x="61" y="1010"/>
                    </a:lnTo>
                    <a:lnTo>
                      <a:pt x="87" y="1076"/>
                    </a:lnTo>
                    <a:lnTo>
                      <a:pt x="116" y="1140"/>
                    </a:lnTo>
                    <a:lnTo>
                      <a:pt x="148" y="1202"/>
                    </a:lnTo>
                    <a:lnTo>
                      <a:pt x="189" y="1260"/>
                    </a:lnTo>
                    <a:lnTo>
                      <a:pt x="232" y="1310"/>
                    </a:lnTo>
                    <a:lnTo>
                      <a:pt x="287" y="1355"/>
                    </a:lnTo>
                    <a:lnTo>
                      <a:pt x="351" y="1391"/>
                    </a:lnTo>
                    <a:lnTo>
                      <a:pt x="351" y="1388"/>
                    </a:lnTo>
                    <a:lnTo>
                      <a:pt x="346" y="1377"/>
                    </a:lnTo>
                    <a:lnTo>
                      <a:pt x="340" y="1366"/>
                    </a:lnTo>
                    <a:lnTo>
                      <a:pt x="334" y="1360"/>
                    </a:lnTo>
                    <a:lnTo>
                      <a:pt x="273" y="1327"/>
                    </a:lnTo>
                    <a:lnTo>
                      <a:pt x="223" y="1285"/>
                    </a:lnTo>
                    <a:lnTo>
                      <a:pt x="186" y="1238"/>
                    </a:lnTo>
                    <a:lnTo>
                      <a:pt x="151" y="1182"/>
                    </a:lnTo>
                    <a:lnTo>
                      <a:pt x="125" y="1127"/>
                    </a:lnTo>
                    <a:lnTo>
                      <a:pt x="101" y="1065"/>
                    </a:lnTo>
                    <a:lnTo>
                      <a:pt x="78" y="1004"/>
                    </a:lnTo>
                    <a:lnTo>
                      <a:pt x="55" y="940"/>
                    </a:lnTo>
                    <a:lnTo>
                      <a:pt x="31" y="859"/>
                    </a:lnTo>
                    <a:lnTo>
                      <a:pt x="20" y="776"/>
                    </a:lnTo>
                    <a:lnTo>
                      <a:pt x="17" y="693"/>
                    </a:lnTo>
                    <a:lnTo>
                      <a:pt x="26" y="606"/>
                    </a:lnTo>
                    <a:lnTo>
                      <a:pt x="34" y="553"/>
                    </a:lnTo>
                    <a:lnTo>
                      <a:pt x="46" y="503"/>
                    </a:lnTo>
                    <a:lnTo>
                      <a:pt x="61" y="451"/>
                    </a:lnTo>
                    <a:lnTo>
                      <a:pt x="81" y="400"/>
                    </a:lnTo>
                    <a:lnTo>
                      <a:pt x="101" y="350"/>
                    </a:lnTo>
                    <a:lnTo>
                      <a:pt x="127" y="303"/>
                    </a:lnTo>
                    <a:lnTo>
                      <a:pt x="159" y="259"/>
                    </a:lnTo>
                    <a:lnTo>
                      <a:pt x="191" y="214"/>
                    </a:lnTo>
                    <a:lnTo>
                      <a:pt x="226" y="175"/>
                    </a:lnTo>
                    <a:lnTo>
                      <a:pt x="267" y="139"/>
                    </a:lnTo>
                    <a:lnTo>
                      <a:pt x="311" y="108"/>
                    </a:lnTo>
                    <a:lnTo>
                      <a:pt x="354" y="78"/>
                    </a:lnTo>
                    <a:lnTo>
                      <a:pt x="404" y="55"/>
                    </a:lnTo>
                    <a:lnTo>
                      <a:pt x="456" y="36"/>
                    </a:lnTo>
                    <a:lnTo>
                      <a:pt x="508" y="25"/>
                    </a:lnTo>
                    <a:lnTo>
                      <a:pt x="566" y="17"/>
                    </a:lnTo>
                    <a:lnTo>
                      <a:pt x="569" y="17"/>
                    </a:lnTo>
                    <a:lnTo>
                      <a:pt x="572" y="14"/>
                    </a:lnTo>
                    <a:lnTo>
                      <a:pt x="575" y="11"/>
                    </a:lnTo>
                    <a:lnTo>
                      <a:pt x="575" y="8"/>
                    </a:lnTo>
                    <a:lnTo>
                      <a:pt x="575" y="5"/>
                    </a:lnTo>
                    <a:lnTo>
                      <a:pt x="572" y="3"/>
                    </a:lnTo>
                    <a:lnTo>
                      <a:pt x="566" y="0"/>
                    </a:lnTo>
                    <a:lnTo>
                      <a:pt x="564" y="0"/>
                    </a:lnTo>
                    <a:close/>
                  </a:path>
                </a:pathLst>
              </a:custGeom>
              <a:solidFill>
                <a:schemeClr val="tx2"/>
              </a:solidFill>
              <a:ln w="9525">
                <a:noFill/>
                <a:round/>
                <a:headEnd/>
                <a:tailEnd/>
              </a:ln>
            </p:spPr>
            <p:txBody>
              <a:bodyPr/>
              <a:lstStyle/>
              <a:p>
                <a:endParaRPr lang="zh-TW" altLang="en-US"/>
              </a:p>
            </p:txBody>
          </p:sp>
          <p:sp>
            <p:nvSpPr>
              <p:cNvPr id="328" name="Freeform 1103"/>
              <p:cNvSpPr>
                <a:spLocks/>
              </p:cNvSpPr>
              <p:nvPr/>
            </p:nvSpPr>
            <p:spPr bwMode="auto">
              <a:xfrm>
                <a:off x="1902" y="1057"/>
                <a:ext cx="319" cy="379"/>
              </a:xfrm>
              <a:custGeom>
                <a:avLst/>
                <a:gdLst>
                  <a:gd name="T0" fmla="*/ 290 w 319"/>
                  <a:gd name="T1" fmla="*/ 187 h 379"/>
                  <a:gd name="T2" fmla="*/ 290 w 319"/>
                  <a:gd name="T3" fmla="*/ 175 h 379"/>
                  <a:gd name="T4" fmla="*/ 290 w 319"/>
                  <a:gd name="T5" fmla="*/ 142 h 379"/>
                  <a:gd name="T6" fmla="*/ 282 w 319"/>
                  <a:gd name="T7" fmla="*/ 100 h 379"/>
                  <a:gd name="T8" fmla="*/ 267 w 319"/>
                  <a:gd name="T9" fmla="*/ 56 h 379"/>
                  <a:gd name="T10" fmla="*/ 238 w 319"/>
                  <a:gd name="T11" fmla="*/ 22 h 379"/>
                  <a:gd name="T12" fmla="*/ 191 w 319"/>
                  <a:gd name="T13" fmla="*/ 0 h 379"/>
                  <a:gd name="T14" fmla="*/ 128 w 319"/>
                  <a:gd name="T15" fmla="*/ 6 h 379"/>
                  <a:gd name="T16" fmla="*/ 37 w 319"/>
                  <a:gd name="T17" fmla="*/ 45 h 379"/>
                  <a:gd name="T18" fmla="*/ 17 w 319"/>
                  <a:gd name="T19" fmla="*/ 64 h 379"/>
                  <a:gd name="T20" fmla="*/ 2 w 319"/>
                  <a:gd name="T21" fmla="*/ 100 h 379"/>
                  <a:gd name="T22" fmla="*/ 0 w 319"/>
                  <a:gd name="T23" fmla="*/ 148 h 379"/>
                  <a:gd name="T24" fmla="*/ 20 w 319"/>
                  <a:gd name="T25" fmla="*/ 201 h 379"/>
                  <a:gd name="T26" fmla="*/ 52 w 319"/>
                  <a:gd name="T27" fmla="*/ 245 h 379"/>
                  <a:gd name="T28" fmla="*/ 93 w 319"/>
                  <a:gd name="T29" fmla="*/ 287 h 379"/>
                  <a:gd name="T30" fmla="*/ 139 w 319"/>
                  <a:gd name="T31" fmla="*/ 326 h 379"/>
                  <a:gd name="T32" fmla="*/ 186 w 319"/>
                  <a:gd name="T33" fmla="*/ 354 h 379"/>
                  <a:gd name="T34" fmla="*/ 229 w 319"/>
                  <a:gd name="T35" fmla="*/ 373 h 379"/>
                  <a:gd name="T36" fmla="*/ 270 w 319"/>
                  <a:gd name="T37" fmla="*/ 379 h 379"/>
                  <a:gd name="T38" fmla="*/ 299 w 319"/>
                  <a:gd name="T39" fmla="*/ 367 h 379"/>
                  <a:gd name="T40" fmla="*/ 319 w 319"/>
                  <a:gd name="T41" fmla="*/ 337 h 379"/>
                  <a:gd name="T42" fmla="*/ 290 w 319"/>
                  <a:gd name="T43" fmla="*/ 187 h 3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379"/>
                  <a:gd name="T68" fmla="*/ 319 w 319"/>
                  <a:gd name="T69" fmla="*/ 379 h 3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379">
                    <a:moveTo>
                      <a:pt x="290" y="187"/>
                    </a:moveTo>
                    <a:lnTo>
                      <a:pt x="290" y="175"/>
                    </a:lnTo>
                    <a:lnTo>
                      <a:pt x="290" y="142"/>
                    </a:lnTo>
                    <a:lnTo>
                      <a:pt x="282" y="100"/>
                    </a:lnTo>
                    <a:lnTo>
                      <a:pt x="267" y="56"/>
                    </a:lnTo>
                    <a:lnTo>
                      <a:pt x="238" y="22"/>
                    </a:lnTo>
                    <a:lnTo>
                      <a:pt x="191" y="0"/>
                    </a:lnTo>
                    <a:lnTo>
                      <a:pt x="128" y="6"/>
                    </a:lnTo>
                    <a:lnTo>
                      <a:pt x="37" y="45"/>
                    </a:lnTo>
                    <a:lnTo>
                      <a:pt x="17" y="64"/>
                    </a:lnTo>
                    <a:lnTo>
                      <a:pt x="2" y="100"/>
                    </a:lnTo>
                    <a:lnTo>
                      <a:pt x="0" y="148"/>
                    </a:lnTo>
                    <a:lnTo>
                      <a:pt x="20" y="201"/>
                    </a:lnTo>
                    <a:lnTo>
                      <a:pt x="52" y="245"/>
                    </a:lnTo>
                    <a:lnTo>
                      <a:pt x="93" y="287"/>
                    </a:lnTo>
                    <a:lnTo>
                      <a:pt x="139" y="326"/>
                    </a:lnTo>
                    <a:lnTo>
                      <a:pt x="186" y="354"/>
                    </a:lnTo>
                    <a:lnTo>
                      <a:pt x="229" y="373"/>
                    </a:lnTo>
                    <a:lnTo>
                      <a:pt x="270" y="379"/>
                    </a:lnTo>
                    <a:lnTo>
                      <a:pt x="299" y="367"/>
                    </a:lnTo>
                    <a:lnTo>
                      <a:pt x="319" y="337"/>
                    </a:lnTo>
                    <a:lnTo>
                      <a:pt x="290" y="187"/>
                    </a:lnTo>
                    <a:close/>
                  </a:path>
                </a:pathLst>
              </a:custGeom>
              <a:solidFill>
                <a:srgbClr val="FF997F"/>
              </a:solidFill>
              <a:ln w="9525">
                <a:noFill/>
                <a:round/>
                <a:headEnd/>
                <a:tailEnd/>
              </a:ln>
            </p:spPr>
            <p:txBody>
              <a:bodyPr/>
              <a:lstStyle/>
              <a:p>
                <a:endParaRPr lang="zh-TW" altLang="en-US"/>
              </a:p>
            </p:txBody>
          </p:sp>
          <p:sp>
            <p:nvSpPr>
              <p:cNvPr id="329" name="Freeform 1104"/>
              <p:cNvSpPr>
                <a:spLocks/>
              </p:cNvSpPr>
              <p:nvPr/>
            </p:nvSpPr>
            <p:spPr bwMode="auto">
              <a:xfrm>
                <a:off x="1966" y="1124"/>
                <a:ext cx="200" cy="250"/>
              </a:xfrm>
              <a:custGeom>
                <a:avLst/>
                <a:gdLst>
                  <a:gd name="T0" fmla="*/ 200 w 200"/>
                  <a:gd name="T1" fmla="*/ 136 h 250"/>
                  <a:gd name="T2" fmla="*/ 197 w 200"/>
                  <a:gd name="T3" fmla="*/ 128 h 250"/>
                  <a:gd name="T4" fmla="*/ 186 w 200"/>
                  <a:gd name="T5" fmla="*/ 103 h 250"/>
                  <a:gd name="T6" fmla="*/ 171 w 200"/>
                  <a:gd name="T7" fmla="*/ 72 h 250"/>
                  <a:gd name="T8" fmla="*/ 151 w 200"/>
                  <a:gd name="T9" fmla="*/ 42 h 250"/>
                  <a:gd name="T10" fmla="*/ 122 w 200"/>
                  <a:gd name="T11" fmla="*/ 14 h 250"/>
                  <a:gd name="T12" fmla="*/ 93 w 200"/>
                  <a:gd name="T13" fmla="*/ 0 h 250"/>
                  <a:gd name="T14" fmla="*/ 58 w 200"/>
                  <a:gd name="T15" fmla="*/ 0 h 250"/>
                  <a:gd name="T16" fmla="*/ 20 w 200"/>
                  <a:gd name="T17" fmla="*/ 28 h 250"/>
                  <a:gd name="T18" fmla="*/ 2 w 200"/>
                  <a:gd name="T19" fmla="*/ 61 h 250"/>
                  <a:gd name="T20" fmla="*/ 0 w 200"/>
                  <a:gd name="T21" fmla="*/ 106 h 250"/>
                  <a:gd name="T22" fmla="*/ 17 w 200"/>
                  <a:gd name="T23" fmla="*/ 159 h 250"/>
                  <a:gd name="T24" fmla="*/ 61 w 200"/>
                  <a:gd name="T25" fmla="*/ 209 h 250"/>
                  <a:gd name="T26" fmla="*/ 78 w 200"/>
                  <a:gd name="T27" fmla="*/ 223 h 250"/>
                  <a:gd name="T28" fmla="*/ 96 w 200"/>
                  <a:gd name="T29" fmla="*/ 234 h 250"/>
                  <a:gd name="T30" fmla="*/ 110 w 200"/>
                  <a:gd name="T31" fmla="*/ 242 h 250"/>
                  <a:gd name="T32" fmla="*/ 122 w 200"/>
                  <a:gd name="T33" fmla="*/ 248 h 250"/>
                  <a:gd name="T34" fmla="*/ 136 w 200"/>
                  <a:gd name="T35" fmla="*/ 250 h 250"/>
                  <a:gd name="T36" fmla="*/ 148 w 200"/>
                  <a:gd name="T37" fmla="*/ 250 h 250"/>
                  <a:gd name="T38" fmla="*/ 162 w 200"/>
                  <a:gd name="T39" fmla="*/ 250 h 250"/>
                  <a:gd name="T40" fmla="*/ 180 w 200"/>
                  <a:gd name="T41" fmla="*/ 248 h 250"/>
                  <a:gd name="T42" fmla="*/ 200 w 200"/>
                  <a:gd name="T43" fmla="*/ 136 h 2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
                  <a:gd name="T67" fmla="*/ 0 h 250"/>
                  <a:gd name="T68" fmla="*/ 200 w 200"/>
                  <a:gd name="T69" fmla="*/ 250 h 2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 h="250">
                    <a:moveTo>
                      <a:pt x="200" y="136"/>
                    </a:moveTo>
                    <a:lnTo>
                      <a:pt x="197" y="128"/>
                    </a:lnTo>
                    <a:lnTo>
                      <a:pt x="186" y="103"/>
                    </a:lnTo>
                    <a:lnTo>
                      <a:pt x="171" y="72"/>
                    </a:lnTo>
                    <a:lnTo>
                      <a:pt x="151" y="42"/>
                    </a:lnTo>
                    <a:lnTo>
                      <a:pt x="122" y="14"/>
                    </a:lnTo>
                    <a:lnTo>
                      <a:pt x="93" y="0"/>
                    </a:lnTo>
                    <a:lnTo>
                      <a:pt x="58" y="0"/>
                    </a:lnTo>
                    <a:lnTo>
                      <a:pt x="20" y="28"/>
                    </a:lnTo>
                    <a:lnTo>
                      <a:pt x="2" y="61"/>
                    </a:lnTo>
                    <a:lnTo>
                      <a:pt x="0" y="106"/>
                    </a:lnTo>
                    <a:lnTo>
                      <a:pt x="17" y="159"/>
                    </a:lnTo>
                    <a:lnTo>
                      <a:pt x="61" y="209"/>
                    </a:lnTo>
                    <a:lnTo>
                      <a:pt x="78" y="223"/>
                    </a:lnTo>
                    <a:lnTo>
                      <a:pt x="96" y="234"/>
                    </a:lnTo>
                    <a:lnTo>
                      <a:pt x="110" y="242"/>
                    </a:lnTo>
                    <a:lnTo>
                      <a:pt x="122" y="248"/>
                    </a:lnTo>
                    <a:lnTo>
                      <a:pt x="136" y="250"/>
                    </a:lnTo>
                    <a:lnTo>
                      <a:pt x="148" y="250"/>
                    </a:lnTo>
                    <a:lnTo>
                      <a:pt x="162" y="250"/>
                    </a:lnTo>
                    <a:lnTo>
                      <a:pt x="180" y="248"/>
                    </a:lnTo>
                    <a:lnTo>
                      <a:pt x="200" y="136"/>
                    </a:lnTo>
                    <a:close/>
                  </a:path>
                </a:pathLst>
              </a:custGeom>
              <a:solidFill>
                <a:srgbClr val="FFBFA5"/>
              </a:solidFill>
              <a:ln w="9525">
                <a:noFill/>
                <a:round/>
                <a:headEnd/>
                <a:tailEnd/>
              </a:ln>
            </p:spPr>
            <p:txBody>
              <a:bodyPr/>
              <a:lstStyle/>
              <a:p>
                <a:endParaRPr lang="zh-TW" altLang="en-US"/>
              </a:p>
            </p:txBody>
          </p:sp>
          <p:sp>
            <p:nvSpPr>
              <p:cNvPr id="330" name="Freeform 1105"/>
              <p:cNvSpPr>
                <a:spLocks/>
              </p:cNvSpPr>
              <p:nvPr/>
            </p:nvSpPr>
            <p:spPr bwMode="auto">
              <a:xfrm>
                <a:off x="2000" y="1157"/>
                <a:ext cx="166" cy="209"/>
              </a:xfrm>
              <a:custGeom>
                <a:avLst/>
                <a:gdLst>
                  <a:gd name="T0" fmla="*/ 6 w 166"/>
                  <a:gd name="T1" fmla="*/ 28 h 209"/>
                  <a:gd name="T2" fmla="*/ 18 w 166"/>
                  <a:gd name="T3" fmla="*/ 14 h 209"/>
                  <a:gd name="T4" fmla="*/ 30 w 166"/>
                  <a:gd name="T5" fmla="*/ 6 h 209"/>
                  <a:gd name="T6" fmla="*/ 41 w 166"/>
                  <a:gd name="T7" fmla="*/ 0 h 209"/>
                  <a:gd name="T8" fmla="*/ 53 w 166"/>
                  <a:gd name="T9" fmla="*/ 0 h 209"/>
                  <a:gd name="T10" fmla="*/ 64 w 166"/>
                  <a:gd name="T11" fmla="*/ 0 h 209"/>
                  <a:gd name="T12" fmla="*/ 73 w 166"/>
                  <a:gd name="T13" fmla="*/ 6 h 209"/>
                  <a:gd name="T14" fmla="*/ 85 w 166"/>
                  <a:gd name="T15" fmla="*/ 11 h 209"/>
                  <a:gd name="T16" fmla="*/ 93 w 166"/>
                  <a:gd name="T17" fmla="*/ 20 h 209"/>
                  <a:gd name="T18" fmla="*/ 120 w 166"/>
                  <a:gd name="T19" fmla="*/ 50 h 209"/>
                  <a:gd name="T20" fmla="*/ 143 w 166"/>
                  <a:gd name="T21" fmla="*/ 89 h 209"/>
                  <a:gd name="T22" fmla="*/ 157 w 166"/>
                  <a:gd name="T23" fmla="*/ 137 h 209"/>
                  <a:gd name="T24" fmla="*/ 166 w 166"/>
                  <a:gd name="T25" fmla="*/ 192 h 209"/>
                  <a:gd name="T26" fmla="*/ 166 w 166"/>
                  <a:gd name="T27" fmla="*/ 198 h 209"/>
                  <a:gd name="T28" fmla="*/ 163 w 166"/>
                  <a:gd name="T29" fmla="*/ 203 h 209"/>
                  <a:gd name="T30" fmla="*/ 163 w 166"/>
                  <a:gd name="T31" fmla="*/ 206 h 209"/>
                  <a:gd name="T32" fmla="*/ 160 w 166"/>
                  <a:gd name="T33" fmla="*/ 209 h 209"/>
                  <a:gd name="T34" fmla="*/ 157 w 166"/>
                  <a:gd name="T35" fmla="*/ 209 h 209"/>
                  <a:gd name="T36" fmla="*/ 155 w 166"/>
                  <a:gd name="T37" fmla="*/ 209 h 209"/>
                  <a:gd name="T38" fmla="*/ 152 w 166"/>
                  <a:gd name="T39" fmla="*/ 206 h 209"/>
                  <a:gd name="T40" fmla="*/ 152 w 166"/>
                  <a:gd name="T41" fmla="*/ 201 h 209"/>
                  <a:gd name="T42" fmla="*/ 143 w 166"/>
                  <a:gd name="T43" fmla="*/ 153 h 209"/>
                  <a:gd name="T44" fmla="*/ 131 w 166"/>
                  <a:gd name="T45" fmla="*/ 112 h 209"/>
                  <a:gd name="T46" fmla="*/ 114 w 166"/>
                  <a:gd name="T47" fmla="*/ 78 h 209"/>
                  <a:gd name="T48" fmla="*/ 93 w 166"/>
                  <a:gd name="T49" fmla="*/ 50 h 209"/>
                  <a:gd name="T50" fmla="*/ 76 w 166"/>
                  <a:gd name="T51" fmla="*/ 34 h 209"/>
                  <a:gd name="T52" fmla="*/ 53 w 166"/>
                  <a:gd name="T53" fmla="*/ 25 h 209"/>
                  <a:gd name="T54" fmla="*/ 32 w 166"/>
                  <a:gd name="T55" fmla="*/ 31 h 209"/>
                  <a:gd name="T56" fmla="*/ 12 w 166"/>
                  <a:gd name="T57" fmla="*/ 50 h 209"/>
                  <a:gd name="T58" fmla="*/ 9 w 166"/>
                  <a:gd name="T59" fmla="*/ 53 h 209"/>
                  <a:gd name="T60" fmla="*/ 6 w 166"/>
                  <a:gd name="T61" fmla="*/ 50 h 209"/>
                  <a:gd name="T62" fmla="*/ 3 w 166"/>
                  <a:gd name="T63" fmla="*/ 50 h 209"/>
                  <a:gd name="T64" fmla="*/ 0 w 166"/>
                  <a:gd name="T65" fmla="*/ 45 h 209"/>
                  <a:gd name="T66" fmla="*/ 0 w 166"/>
                  <a:gd name="T67" fmla="*/ 39 h 209"/>
                  <a:gd name="T68" fmla="*/ 3 w 166"/>
                  <a:gd name="T69" fmla="*/ 37 h 209"/>
                  <a:gd name="T70" fmla="*/ 3 w 166"/>
                  <a:gd name="T71" fmla="*/ 31 h 209"/>
                  <a:gd name="T72" fmla="*/ 6 w 166"/>
                  <a:gd name="T73" fmla="*/ 28 h 209"/>
                  <a:gd name="T74" fmla="*/ 6 w 166"/>
                  <a:gd name="T75" fmla="*/ 28 h 2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6"/>
                  <a:gd name="T115" fmla="*/ 0 h 209"/>
                  <a:gd name="T116" fmla="*/ 166 w 166"/>
                  <a:gd name="T117" fmla="*/ 209 h 2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6" h="209">
                    <a:moveTo>
                      <a:pt x="6" y="28"/>
                    </a:moveTo>
                    <a:lnTo>
                      <a:pt x="18" y="14"/>
                    </a:lnTo>
                    <a:lnTo>
                      <a:pt x="30" y="6"/>
                    </a:lnTo>
                    <a:lnTo>
                      <a:pt x="41" y="0"/>
                    </a:lnTo>
                    <a:lnTo>
                      <a:pt x="53" y="0"/>
                    </a:lnTo>
                    <a:lnTo>
                      <a:pt x="64" y="0"/>
                    </a:lnTo>
                    <a:lnTo>
                      <a:pt x="73" y="6"/>
                    </a:lnTo>
                    <a:lnTo>
                      <a:pt x="85" y="11"/>
                    </a:lnTo>
                    <a:lnTo>
                      <a:pt x="93" y="20"/>
                    </a:lnTo>
                    <a:lnTo>
                      <a:pt x="120" y="50"/>
                    </a:lnTo>
                    <a:lnTo>
                      <a:pt x="143" y="89"/>
                    </a:lnTo>
                    <a:lnTo>
                      <a:pt x="157" y="137"/>
                    </a:lnTo>
                    <a:lnTo>
                      <a:pt x="166" y="192"/>
                    </a:lnTo>
                    <a:lnTo>
                      <a:pt x="166" y="198"/>
                    </a:lnTo>
                    <a:lnTo>
                      <a:pt x="163" y="203"/>
                    </a:lnTo>
                    <a:lnTo>
                      <a:pt x="163" y="206"/>
                    </a:lnTo>
                    <a:lnTo>
                      <a:pt x="160" y="209"/>
                    </a:lnTo>
                    <a:lnTo>
                      <a:pt x="157" y="209"/>
                    </a:lnTo>
                    <a:lnTo>
                      <a:pt x="155" y="209"/>
                    </a:lnTo>
                    <a:lnTo>
                      <a:pt x="152" y="206"/>
                    </a:lnTo>
                    <a:lnTo>
                      <a:pt x="152" y="201"/>
                    </a:lnTo>
                    <a:lnTo>
                      <a:pt x="143" y="153"/>
                    </a:lnTo>
                    <a:lnTo>
                      <a:pt x="131" y="112"/>
                    </a:lnTo>
                    <a:lnTo>
                      <a:pt x="114" y="78"/>
                    </a:lnTo>
                    <a:lnTo>
                      <a:pt x="93" y="50"/>
                    </a:lnTo>
                    <a:lnTo>
                      <a:pt x="76" y="34"/>
                    </a:lnTo>
                    <a:lnTo>
                      <a:pt x="53" y="25"/>
                    </a:lnTo>
                    <a:lnTo>
                      <a:pt x="32" y="31"/>
                    </a:lnTo>
                    <a:lnTo>
                      <a:pt x="12" y="50"/>
                    </a:lnTo>
                    <a:lnTo>
                      <a:pt x="9" y="53"/>
                    </a:lnTo>
                    <a:lnTo>
                      <a:pt x="6" y="50"/>
                    </a:lnTo>
                    <a:lnTo>
                      <a:pt x="3" y="50"/>
                    </a:lnTo>
                    <a:lnTo>
                      <a:pt x="0" y="45"/>
                    </a:lnTo>
                    <a:lnTo>
                      <a:pt x="0" y="39"/>
                    </a:lnTo>
                    <a:lnTo>
                      <a:pt x="3" y="37"/>
                    </a:lnTo>
                    <a:lnTo>
                      <a:pt x="3" y="31"/>
                    </a:lnTo>
                    <a:lnTo>
                      <a:pt x="6" y="28"/>
                    </a:lnTo>
                    <a:close/>
                  </a:path>
                </a:pathLst>
              </a:custGeom>
              <a:solidFill>
                <a:srgbClr val="FF997F"/>
              </a:solidFill>
              <a:ln w="9525">
                <a:noFill/>
                <a:round/>
                <a:headEnd/>
                <a:tailEnd/>
              </a:ln>
            </p:spPr>
            <p:txBody>
              <a:bodyPr/>
              <a:lstStyle/>
              <a:p>
                <a:endParaRPr lang="zh-TW" altLang="en-US"/>
              </a:p>
            </p:txBody>
          </p:sp>
          <p:sp>
            <p:nvSpPr>
              <p:cNvPr id="331" name="Freeform 1106"/>
              <p:cNvSpPr>
                <a:spLocks/>
              </p:cNvSpPr>
              <p:nvPr/>
            </p:nvSpPr>
            <p:spPr bwMode="auto">
              <a:xfrm>
                <a:off x="2091" y="1277"/>
                <a:ext cx="61" cy="56"/>
              </a:xfrm>
              <a:custGeom>
                <a:avLst/>
                <a:gdLst>
                  <a:gd name="T0" fmla="*/ 49 w 61"/>
                  <a:gd name="T1" fmla="*/ 33 h 56"/>
                  <a:gd name="T2" fmla="*/ 40 w 61"/>
                  <a:gd name="T3" fmla="*/ 28 h 56"/>
                  <a:gd name="T4" fmla="*/ 32 w 61"/>
                  <a:gd name="T5" fmla="*/ 28 h 56"/>
                  <a:gd name="T6" fmla="*/ 20 w 61"/>
                  <a:gd name="T7" fmla="*/ 33 h 56"/>
                  <a:gd name="T8" fmla="*/ 11 w 61"/>
                  <a:gd name="T9" fmla="*/ 50 h 56"/>
                  <a:gd name="T10" fmla="*/ 8 w 61"/>
                  <a:gd name="T11" fmla="*/ 53 h 56"/>
                  <a:gd name="T12" fmla="*/ 8 w 61"/>
                  <a:gd name="T13" fmla="*/ 56 h 56"/>
                  <a:gd name="T14" fmla="*/ 5 w 61"/>
                  <a:gd name="T15" fmla="*/ 56 h 56"/>
                  <a:gd name="T16" fmla="*/ 2 w 61"/>
                  <a:gd name="T17" fmla="*/ 53 h 56"/>
                  <a:gd name="T18" fmla="*/ 0 w 61"/>
                  <a:gd name="T19" fmla="*/ 47 h 56"/>
                  <a:gd name="T20" fmla="*/ 0 w 61"/>
                  <a:gd name="T21" fmla="*/ 42 h 56"/>
                  <a:gd name="T22" fmla="*/ 2 w 61"/>
                  <a:gd name="T23" fmla="*/ 39 h 56"/>
                  <a:gd name="T24" fmla="*/ 5 w 61"/>
                  <a:gd name="T25" fmla="*/ 33 h 56"/>
                  <a:gd name="T26" fmla="*/ 17 w 61"/>
                  <a:gd name="T27" fmla="*/ 14 h 56"/>
                  <a:gd name="T28" fmla="*/ 32 w 61"/>
                  <a:gd name="T29" fmla="*/ 3 h 56"/>
                  <a:gd name="T30" fmla="*/ 43 w 61"/>
                  <a:gd name="T31" fmla="*/ 0 h 56"/>
                  <a:gd name="T32" fmla="*/ 58 w 61"/>
                  <a:gd name="T33" fmla="*/ 6 h 56"/>
                  <a:gd name="T34" fmla="*/ 61 w 61"/>
                  <a:gd name="T35" fmla="*/ 8 h 56"/>
                  <a:gd name="T36" fmla="*/ 61 w 61"/>
                  <a:gd name="T37" fmla="*/ 11 h 56"/>
                  <a:gd name="T38" fmla="*/ 61 w 61"/>
                  <a:gd name="T39" fmla="*/ 17 h 56"/>
                  <a:gd name="T40" fmla="*/ 61 w 61"/>
                  <a:gd name="T41" fmla="*/ 22 h 56"/>
                  <a:gd name="T42" fmla="*/ 58 w 61"/>
                  <a:gd name="T43" fmla="*/ 25 h 56"/>
                  <a:gd name="T44" fmla="*/ 55 w 61"/>
                  <a:gd name="T45" fmla="*/ 31 h 56"/>
                  <a:gd name="T46" fmla="*/ 52 w 61"/>
                  <a:gd name="T47" fmla="*/ 33 h 56"/>
                  <a:gd name="T48" fmla="*/ 49 w 61"/>
                  <a:gd name="T49" fmla="*/ 33 h 56"/>
                  <a:gd name="T50" fmla="*/ 49 w 61"/>
                  <a:gd name="T51" fmla="*/ 33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56"/>
                  <a:gd name="T80" fmla="*/ 61 w 61"/>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56">
                    <a:moveTo>
                      <a:pt x="49" y="33"/>
                    </a:moveTo>
                    <a:lnTo>
                      <a:pt x="40" y="28"/>
                    </a:lnTo>
                    <a:lnTo>
                      <a:pt x="32" y="28"/>
                    </a:lnTo>
                    <a:lnTo>
                      <a:pt x="20" y="33"/>
                    </a:lnTo>
                    <a:lnTo>
                      <a:pt x="11" y="50"/>
                    </a:lnTo>
                    <a:lnTo>
                      <a:pt x="8" y="53"/>
                    </a:lnTo>
                    <a:lnTo>
                      <a:pt x="8" y="56"/>
                    </a:lnTo>
                    <a:lnTo>
                      <a:pt x="5" y="56"/>
                    </a:lnTo>
                    <a:lnTo>
                      <a:pt x="2" y="53"/>
                    </a:lnTo>
                    <a:lnTo>
                      <a:pt x="0" y="47"/>
                    </a:lnTo>
                    <a:lnTo>
                      <a:pt x="0" y="42"/>
                    </a:lnTo>
                    <a:lnTo>
                      <a:pt x="2" y="39"/>
                    </a:lnTo>
                    <a:lnTo>
                      <a:pt x="5" y="33"/>
                    </a:lnTo>
                    <a:lnTo>
                      <a:pt x="17" y="14"/>
                    </a:lnTo>
                    <a:lnTo>
                      <a:pt x="32" y="3"/>
                    </a:lnTo>
                    <a:lnTo>
                      <a:pt x="43" y="0"/>
                    </a:lnTo>
                    <a:lnTo>
                      <a:pt x="58" y="6"/>
                    </a:lnTo>
                    <a:lnTo>
                      <a:pt x="61" y="8"/>
                    </a:lnTo>
                    <a:lnTo>
                      <a:pt x="61" y="11"/>
                    </a:lnTo>
                    <a:lnTo>
                      <a:pt x="61" y="17"/>
                    </a:lnTo>
                    <a:lnTo>
                      <a:pt x="61" y="22"/>
                    </a:lnTo>
                    <a:lnTo>
                      <a:pt x="58" y="25"/>
                    </a:lnTo>
                    <a:lnTo>
                      <a:pt x="55" y="31"/>
                    </a:lnTo>
                    <a:lnTo>
                      <a:pt x="52" y="33"/>
                    </a:lnTo>
                    <a:lnTo>
                      <a:pt x="49" y="33"/>
                    </a:lnTo>
                    <a:close/>
                  </a:path>
                </a:pathLst>
              </a:custGeom>
              <a:solidFill>
                <a:srgbClr val="FF997F"/>
              </a:solidFill>
              <a:ln w="9525">
                <a:noFill/>
                <a:round/>
                <a:headEnd/>
                <a:tailEnd/>
              </a:ln>
            </p:spPr>
            <p:txBody>
              <a:bodyPr/>
              <a:lstStyle/>
              <a:p>
                <a:endParaRPr lang="zh-TW" altLang="en-US"/>
              </a:p>
            </p:txBody>
          </p:sp>
          <p:sp>
            <p:nvSpPr>
              <p:cNvPr id="332" name="Freeform 1107"/>
              <p:cNvSpPr>
                <a:spLocks/>
              </p:cNvSpPr>
              <p:nvPr/>
            </p:nvSpPr>
            <p:spPr bwMode="auto">
              <a:xfrm>
                <a:off x="3097" y="1900"/>
                <a:ext cx="110" cy="111"/>
              </a:xfrm>
              <a:custGeom>
                <a:avLst/>
                <a:gdLst>
                  <a:gd name="T0" fmla="*/ 61 w 110"/>
                  <a:gd name="T1" fmla="*/ 6 h 111"/>
                  <a:gd name="T2" fmla="*/ 81 w 110"/>
                  <a:gd name="T3" fmla="*/ 22 h 111"/>
                  <a:gd name="T4" fmla="*/ 96 w 110"/>
                  <a:gd name="T5" fmla="*/ 39 h 111"/>
                  <a:gd name="T6" fmla="*/ 101 w 110"/>
                  <a:gd name="T7" fmla="*/ 61 h 111"/>
                  <a:gd name="T8" fmla="*/ 96 w 110"/>
                  <a:gd name="T9" fmla="*/ 81 h 111"/>
                  <a:gd name="T10" fmla="*/ 90 w 110"/>
                  <a:gd name="T11" fmla="*/ 89 h 111"/>
                  <a:gd name="T12" fmla="*/ 81 w 110"/>
                  <a:gd name="T13" fmla="*/ 95 h 111"/>
                  <a:gd name="T14" fmla="*/ 69 w 110"/>
                  <a:gd name="T15" fmla="*/ 98 h 111"/>
                  <a:gd name="T16" fmla="*/ 58 w 110"/>
                  <a:gd name="T17" fmla="*/ 100 h 111"/>
                  <a:gd name="T18" fmla="*/ 43 w 110"/>
                  <a:gd name="T19" fmla="*/ 100 h 111"/>
                  <a:gd name="T20" fmla="*/ 32 w 110"/>
                  <a:gd name="T21" fmla="*/ 100 h 111"/>
                  <a:gd name="T22" fmla="*/ 17 w 110"/>
                  <a:gd name="T23" fmla="*/ 100 h 111"/>
                  <a:gd name="T24" fmla="*/ 5 w 110"/>
                  <a:gd name="T25" fmla="*/ 98 h 111"/>
                  <a:gd name="T26" fmla="*/ 3 w 110"/>
                  <a:gd name="T27" fmla="*/ 98 h 111"/>
                  <a:gd name="T28" fmla="*/ 3 w 110"/>
                  <a:gd name="T29" fmla="*/ 98 h 111"/>
                  <a:gd name="T30" fmla="*/ 0 w 110"/>
                  <a:gd name="T31" fmla="*/ 98 h 111"/>
                  <a:gd name="T32" fmla="*/ 0 w 110"/>
                  <a:gd name="T33" fmla="*/ 100 h 111"/>
                  <a:gd name="T34" fmla="*/ 0 w 110"/>
                  <a:gd name="T35" fmla="*/ 103 h 111"/>
                  <a:gd name="T36" fmla="*/ 0 w 110"/>
                  <a:gd name="T37" fmla="*/ 103 h 111"/>
                  <a:gd name="T38" fmla="*/ 0 w 110"/>
                  <a:gd name="T39" fmla="*/ 106 h 111"/>
                  <a:gd name="T40" fmla="*/ 3 w 110"/>
                  <a:gd name="T41" fmla="*/ 106 h 111"/>
                  <a:gd name="T42" fmla="*/ 17 w 110"/>
                  <a:gd name="T43" fmla="*/ 109 h 111"/>
                  <a:gd name="T44" fmla="*/ 29 w 110"/>
                  <a:gd name="T45" fmla="*/ 109 h 111"/>
                  <a:gd name="T46" fmla="*/ 43 w 110"/>
                  <a:gd name="T47" fmla="*/ 111 h 111"/>
                  <a:gd name="T48" fmla="*/ 55 w 110"/>
                  <a:gd name="T49" fmla="*/ 109 h 111"/>
                  <a:gd name="T50" fmla="*/ 66 w 110"/>
                  <a:gd name="T51" fmla="*/ 109 h 111"/>
                  <a:gd name="T52" fmla="*/ 78 w 110"/>
                  <a:gd name="T53" fmla="*/ 103 h 111"/>
                  <a:gd name="T54" fmla="*/ 90 w 110"/>
                  <a:gd name="T55" fmla="*/ 98 h 111"/>
                  <a:gd name="T56" fmla="*/ 98 w 110"/>
                  <a:gd name="T57" fmla="*/ 89 h 111"/>
                  <a:gd name="T58" fmla="*/ 110 w 110"/>
                  <a:gd name="T59" fmla="*/ 67 h 111"/>
                  <a:gd name="T60" fmla="*/ 107 w 110"/>
                  <a:gd name="T61" fmla="*/ 45 h 111"/>
                  <a:gd name="T62" fmla="*/ 90 w 110"/>
                  <a:gd name="T63" fmla="*/ 22 h 111"/>
                  <a:gd name="T64" fmla="*/ 66 w 110"/>
                  <a:gd name="T65" fmla="*/ 0 h 111"/>
                  <a:gd name="T66" fmla="*/ 64 w 110"/>
                  <a:gd name="T67" fmla="*/ 0 h 111"/>
                  <a:gd name="T68" fmla="*/ 64 w 110"/>
                  <a:gd name="T69" fmla="*/ 0 h 111"/>
                  <a:gd name="T70" fmla="*/ 61 w 110"/>
                  <a:gd name="T71" fmla="*/ 0 h 111"/>
                  <a:gd name="T72" fmla="*/ 61 w 110"/>
                  <a:gd name="T73" fmla="*/ 0 h 111"/>
                  <a:gd name="T74" fmla="*/ 58 w 110"/>
                  <a:gd name="T75" fmla="*/ 3 h 111"/>
                  <a:gd name="T76" fmla="*/ 58 w 110"/>
                  <a:gd name="T77" fmla="*/ 3 h 111"/>
                  <a:gd name="T78" fmla="*/ 58 w 110"/>
                  <a:gd name="T79" fmla="*/ 6 h 111"/>
                  <a:gd name="T80" fmla="*/ 61 w 110"/>
                  <a:gd name="T81" fmla="*/ 6 h 111"/>
                  <a:gd name="T82" fmla="*/ 61 w 110"/>
                  <a:gd name="T83" fmla="*/ 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0"/>
                  <a:gd name="T127" fmla="*/ 0 h 111"/>
                  <a:gd name="T128" fmla="*/ 110 w 110"/>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0" h="111">
                    <a:moveTo>
                      <a:pt x="61" y="6"/>
                    </a:moveTo>
                    <a:lnTo>
                      <a:pt x="81" y="22"/>
                    </a:lnTo>
                    <a:lnTo>
                      <a:pt x="96" y="39"/>
                    </a:lnTo>
                    <a:lnTo>
                      <a:pt x="101" y="61"/>
                    </a:lnTo>
                    <a:lnTo>
                      <a:pt x="96" y="81"/>
                    </a:lnTo>
                    <a:lnTo>
                      <a:pt x="90" y="89"/>
                    </a:lnTo>
                    <a:lnTo>
                      <a:pt x="81" y="95"/>
                    </a:lnTo>
                    <a:lnTo>
                      <a:pt x="69" y="98"/>
                    </a:lnTo>
                    <a:lnTo>
                      <a:pt x="58" y="100"/>
                    </a:lnTo>
                    <a:lnTo>
                      <a:pt x="43" y="100"/>
                    </a:lnTo>
                    <a:lnTo>
                      <a:pt x="32" y="100"/>
                    </a:lnTo>
                    <a:lnTo>
                      <a:pt x="17" y="100"/>
                    </a:lnTo>
                    <a:lnTo>
                      <a:pt x="5" y="98"/>
                    </a:lnTo>
                    <a:lnTo>
                      <a:pt x="3" y="98"/>
                    </a:lnTo>
                    <a:lnTo>
                      <a:pt x="0" y="98"/>
                    </a:lnTo>
                    <a:lnTo>
                      <a:pt x="0" y="100"/>
                    </a:lnTo>
                    <a:lnTo>
                      <a:pt x="0" y="103"/>
                    </a:lnTo>
                    <a:lnTo>
                      <a:pt x="0" y="106"/>
                    </a:lnTo>
                    <a:lnTo>
                      <a:pt x="3" y="106"/>
                    </a:lnTo>
                    <a:lnTo>
                      <a:pt x="17" y="109"/>
                    </a:lnTo>
                    <a:lnTo>
                      <a:pt x="29" y="109"/>
                    </a:lnTo>
                    <a:lnTo>
                      <a:pt x="43" y="111"/>
                    </a:lnTo>
                    <a:lnTo>
                      <a:pt x="55" y="109"/>
                    </a:lnTo>
                    <a:lnTo>
                      <a:pt x="66" y="109"/>
                    </a:lnTo>
                    <a:lnTo>
                      <a:pt x="78" y="103"/>
                    </a:lnTo>
                    <a:lnTo>
                      <a:pt x="90" y="98"/>
                    </a:lnTo>
                    <a:lnTo>
                      <a:pt x="98" y="89"/>
                    </a:lnTo>
                    <a:lnTo>
                      <a:pt x="110" y="67"/>
                    </a:lnTo>
                    <a:lnTo>
                      <a:pt x="107" y="45"/>
                    </a:lnTo>
                    <a:lnTo>
                      <a:pt x="90" y="22"/>
                    </a:lnTo>
                    <a:lnTo>
                      <a:pt x="66" y="0"/>
                    </a:lnTo>
                    <a:lnTo>
                      <a:pt x="64" y="0"/>
                    </a:lnTo>
                    <a:lnTo>
                      <a:pt x="61" y="0"/>
                    </a:lnTo>
                    <a:lnTo>
                      <a:pt x="58" y="3"/>
                    </a:lnTo>
                    <a:lnTo>
                      <a:pt x="58" y="6"/>
                    </a:lnTo>
                    <a:lnTo>
                      <a:pt x="61" y="6"/>
                    </a:lnTo>
                    <a:close/>
                  </a:path>
                </a:pathLst>
              </a:custGeom>
              <a:solidFill>
                <a:srgbClr val="A50000"/>
              </a:solidFill>
              <a:ln w="9525">
                <a:noFill/>
                <a:round/>
                <a:headEnd/>
                <a:tailEnd/>
              </a:ln>
            </p:spPr>
            <p:txBody>
              <a:bodyPr/>
              <a:lstStyle/>
              <a:p>
                <a:endParaRPr lang="zh-TW" altLang="en-US"/>
              </a:p>
            </p:txBody>
          </p:sp>
          <p:sp>
            <p:nvSpPr>
              <p:cNvPr id="333" name="Freeform 1108"/>
              <p:cNvSpPr>
                <a:spLocks/>
              </p:cNvSpPr>
              <p:nvPr/>
            </p:nvSpPr>
            <p:spPr bwMode="auto">
              <a:xfrm>
                <a:off x="3236" y="1917"/>
                <a:ext cx="111" cy="111"/>
              </a:xfrm>
              <a:custGeom>
                <a:avLst/>
                <a:gdLst>
                  <a:gd name="T0" fmla="*/ 58 w 111"/>
                  <a:gd name="T1" fmla="*/ 5 h 111"/>
                  <a:gd name="T2" fmla="*/ 79 w 111"/>
                  <a:gd name="T3" fmla="*/ 22 h 111"/>
                  <a:gd name="T4" fmla="*/ 93 w 111"/>
                  <a:gd name="T5" fmla="*/ 39 h 111"/>
                  <a:gd name="T6" fmla="*/ 99 w 111"/>
                  <a:gd name="T7" fmla="*/ 61 h 111"/>
                  <a:gd name="T8" fmla="*/ 96 w 111"/>
                  <a:gd name="T9" fmla="*/ 81 h 111"/>
                  <a:gd name="T10" fmla="*/ 90 w 111"/>
                  <a:gd name="T11" fmla="*/ 89 h 111"/>
                  <a:gd name="T12" fmla="*/ 82 w 111"/>
                  <a:gd name="T13" fmla="*/ 94 h 111"/>
                  <a:gd name="T14" fmla="*/ 70 w 111"/>
                  <a:gd name="T15" fmla="*/ 97 h 111"/>
                  <a:gd name="T16" fmla="*/ 58 w 111"/>
                  <a:gd name="T17" fmla="*/ 100 h 111"/>
                  <a:gd name="T18" fmla="*/ 44 w 111"/>
                  <a:gd name="T19" fmla="*/ 100 h 111"/>
                  <a:gd name="T20" fmla="*/ 32 w 111"/>
                  <a:gd name="T21" fmla="*/ 100 h 111"/>
                  <a:gd name="T22" fmla="*/ 18 w 111"/>
                  <a:gd name="T23" fmla="*/ 100 h 111"/>
                  <a:gd name="T24" fmla="*/ 6 w 111"/>
                  <a:gd name="T25" fmla="*/ 97 h 111"/>
                  <a:gd name="T26" fmla="*/ 3 w 111"/>
                  <a:gd name="T27" fmla="*/ 97 h 111"/>
                  <a:gd name="T28" fmla="*/ 3 w 111"/>
                  <a:gd name="T29" fmla="*/ 97 h 111"/>
                  <a:gd name="T30" fmla="*/ 0 w 111"/>
                  <a:gd name="T31" fmla="*/ 97 h 111"/>
                  <a:gd name="T32" fmla="*/ 0 w 111"/>
                  <a:gd name="T33" fmla="*/ 100 h 111"/>
                  <a:gd name="T34" fmla="*/ 0 w 111"/>
                  <a:gd name="T35" fmla="*/ 103 h 111"/>
                  <a:gd name="T36" fmla="*/ 0 w 111"/>
                  <a:gd name="T37" fmla="*/ 103 h 111"/>
                  <a:gd name="T38" fmla="*/ 0 w 111"/>
                  <a:gd name="T39" fmla="*/ 106 h 111"/>
                  <a:gd name="T40" fmla="*/ 3 w 111"/>
                  <a:gd name="T41" fmla="*/ 106 h 111"/>
                  <a:gd name="T42" fmla="*/ 18 w 111"/>
                  <a:gd name="T43" fmla="*/ 108 h 111"/>
                  <a:gd name="T44" fmla="*/ 29 w 111"/>
                  <a:gd name="T45" fmla="*/ 108 h 111"/>
                  <a:gd name="T46" fmla="*/ 44 w 111"/>
                  <a:gd name="T47" fmla="*/ 111 h 111"/>
                  <a:gd name="T48" fmla="*/ 55 w 111"/>
                  <a:gd name="T49" fmla="*/ 108 h 111"/>
                  <a:gd name="T50" fmla="*/ 67 w 111"/>
                  <a:gd name="T51" fmla="*/ 108 h 111"/>
                  <a:gd name="T52" fmla="*/ 79 w 111"/>
                  <a:gd name="T53" fmla="*/ 103 h 111"/>
                  <a:gd name="T54" fmla="*/ 90 w 111"/>
                  <a:gd name="T55" fmla="*/ 97 h 111"/>
                  <a:gd name="T56" fmla="*/ 99 w 111"/>
                  <a:gd name="T57" fmla="*/ 89 h 111"/>
                  <a:gd name="T58" fmla="*/ 111 w 111"/>
                  <a:gd name="T59" fmla="*/ 67 h 111"/>
                  <a:gd name="T60" fmla="*/ 105 w 111"/>
                  <a:gd name="T61" fmla="*/ 44 h 111"/>
                  <a:gd name="T62" fmla="*/ 90 w 111"/>
                  <a:gd name="T63" fmla="*/ 22 h 111"/>
                  <a:gd name="T64" fmla="*/ 67 w 111"/>
                  <a:gd name="T65" fmla="*/ 0 h 111"/>
                  <a:gd name="T66" fmla="*/ 64 w 111"/>
                  <a:gd name="T67" fmla="*/ 0 h 111"/>
                  <a:gd name="T68" fmla="*/ 64 w 111"/>
                  <a:gd name="T69" fmla="*/ 0 h 111"/>
                  <a:gd name="T70" fmla="*/ 61 w 111"/>
                  <a:gd name="T71" fmla="*/ 0 h 111"/>
                  <a:gd name="T72" fmla="*/ 58 w 111"/>
                  <a:gd name="T73" fmla="*/ 0 h 111"/>
                  <a:gd name="T74" fmla="*/ 58 w 111"/>
                  <a:gd name="T75" fmla="*/ 3 h 111"/>
                  <a:gd name="T76" fmla="*/ 58 w 111"/>
                  <a:gd name="T77" fmla="*/ 3 h 111"/>
                  <a:gd name="T78" fmla="*/ 58 w 111"/>
                  <a:gd name="T79" fmla="*/ 5 h 111"/>
                  <a:gd name="T80" fmla="*/ 58 w 111"/>
                  <a:gd name="T81" fmla="*/ 5 h 111"/>
                  <a:gd name="T82" fmla="*/ 58 w 111"/>
                  <a:gd name="T83" fmla="*/ 5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1"/>
                  <a:gd name="T127" fmla="*/ 0 h 111"/>
                  <a:gd name="T128" fmla="*/ 111 w 111"/>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1" h="111">
                    <a:moveTo>
                      <a:pt x="58" y="5"/>
                    </a:moveTo>
                    <a:lnTo>
                      <a:pt x="79" y="22"/>
                    </a:lnTo>
                    <a:lnTo>
                      <a:pt x="93" y="39"/>
                    </a:lnTo>
                    <a:lnTo>
                      <a:pt x="99" y="61"/>
                    </a:lnTo>
                    <a:lnTo>
                      <a:pt x="96" y="81"/>
                    </a:lnTo>
                    <a:lnTo>
                      <a:pt x="90" y="89"/>
                    </a:lnTo>
                    <a:lnTo>
                      <a:pt x="82" y="94"/>
                    </a:lnTo>
                    <a:lnTo>
                      <a:pt x="70" y="97"/>
                    </a:lnTo>
                    <a:lnTo>
                      <a:pt x="58" y="100"/>
                    </a:lnTo>
                    <a:lnTo>
                      <a:pt x="44" y="100"/>
                    </a:lnTo>
                    <a:lnTo>
                      <a:pt x="32" y="100"/>
                    </a:lnTo>
                    <a:lnTo>
                      <a:pt x="18" y="100"/>
                    </a:lnTo>
                    <a:lnTo>
                      <a:pt x="6" y="97"/>
                    </a:lnTo>
                    <a:lnTo>
                      <a:pt x="3" y="97"/>
                    </a:lnTo>
                    <a:lnTo>
                      <a:pt x="0" y="97"/>
                    </a:lnTo>
                    <a:lnTo>
                      <a:pt x="0" y="100"/>
                    </a:lnTo>
                    <a:lnTo>
                      <a:pt x="0" y="103"/>
                    </a:lnTo>
                    <a:lnTo>
                      <a:pt x="0" y="106"/>
                    </a:lnTo>
                    <a:lnTo>
                      <a:pt x="3" y="106"/>
                    </a:lnTo>
                    <a:lnTo>
                      <a:pt x="18" y="108"/>
                    </a:lnTo>
                    <a:lnTo>
                      <a:pt x="29" y="108"/>
                    </a:lnTo>
                    <a:lnTo>
                      <a:pt x="44" y="111"/>
                    </a:lnTo>
                    <a:lnTo>
                      <a:pt x="55" y="108"/>
                    </a:lnTo>
                    <a:lnTo>
                      <a:pt x="67" y="108"/>
                    </a:lnTo>
                    <a:lnTo>
                      <a:pt x="79" y="103"/>
                    </a:lnTo>
                    <a:lnTo>
                      <a:pt x="90" y="97"/>
                    </a:lnTo>
                    <a:lnTo>
                      <a:pt x="99" y="89"/>
                    </a:lnTo>
                    <a:lnTo>
                      <a:pt x="111" y="67"/>
                    </a:lnTo>
                    <a:lnTo>
                      <a:pt x="105" y="44"/>
                    </a:lnTo>
                    <a:lnTo>
                      <a:pt x="90" y="22"/>
                    </a:lnTo>
                    <a:lnTo>
                      <a:pt x="67" y="0"/>
                    </a:lnTo>
                    <a:lnTo>
                      <a:pt x="64" y="0"/>
                    </a:lnTo>
                    <a:lnTo>
                      <a:pt x="61" y="0"/>
                    </a:lnTo>
                    <a:lnTo>
                      <a:pt x="58" y="0"/>
                    </a:lnTo>
                    <a:lnTo>
                      <a:pt x="58" y="3"/>
                    </a:lnTo>
                    <a:lnTo>
                      <a:pt x="58" y="5"/>
                    </a:lnTo>
                    <a:close/>
                  </a:path>
                </a:pathLst>
              </a:custGeom>
              <a:solidFill>
                <a:srgbClr val="A50000"/>
              </a:solidFill>
              <a:ln w="9525">
                <a:noFill/>
                <a:round/>
                <a:headEnd/>
                <a:tailEnd/>
              </a:ln>
            </p:spPr>
            <p:txBody>
              <a:bodyPr/>
              <a:lstStyle/>
              <a:p>
                <a:endParaRPr lang="zh-TW" altLang="en-US"/>
              </a:p>
            </p:txBody>
          </p:sp>
          <p:sp>
            <p:nvSpPr>
              <p:cNvPr id="334" name="Freeform 1109"/>
              <p:cNvSpPr>
                <a:spLocks/>
              </p:cNvSpPr>
              <p:nvPr/>
            </p:nvSpPr>
            <p:spPr bwMode="auto">
              <a:xfrm>
                <a:off x="3198" y="1808"/>
                <a:ext cx="105" cy="59"/>
              </a:xfrm>
              <a:custGeom>
                <a:avLst/>
                <a:gdLst>
                  <a:gd name="T0" fmla="*/ 0 w 105"/>
                  <a:gd name="T1" fmla="*/ 6 h 59"/>
                  <a:gd name="T2" fmla="*/ 105 w 105"/>
                  <a:gd name="T3" fmla="*/ 0 h 59"/>
                  <a:gd name="T4" fmla="*/ 102 w 105"/>
                  <a:gd name="T5" fmla="*/ 6 h 59"/>
                  <a:gd name="T6" fmla="*/ 96 w 105"/>
                  <a:gd name="T7" fmla="*/ 17 h 59"/>
                  <a:gd name="T8" fmla="*/ 88 w 105"/>
                  <a:gd name="T9" fmla="*/ 34 h 59"/>
                  <a:gd name="T10" fmla="*/ 76 w 105"/>
                  <a:gd name="T11" fmla="*/ 48 h 59"/>
                  <a:gd name="T12" fmla="*/ 61 w 105"/>
                  <a:gd name="T13" fmla="*/ 59 h 59"/>
                  <a:gd name="T14" fmla="*/ 44 w 105"/>
                  <a:gd name="T15" fmla="*/ 56 h 59"/>
                  <a:gd name="T16" fmla="*/ 24 w 105"/>
                  <a:gd name="T17" fmla="*/ 42 h 59"/>
                  <a:gd name="T18" fmla="*/ 0 w 105"/>
                  <a:gd name="T19" fmla="*/ 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59"/>
                  <a:gd name="T32" fmla="*/ 105 w 105"/>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59">
                    <a:moveTo>
                      <a:pt x="0" y="6"/>
                    </a:moveTo>
                    <a:lnTo>
                      <a:pt x="105" y="0"/>
                    </a:lnTo>
                    <a:lnTo>
                      <a:pt x="102" y="6"/>
                    </a:lnTo>
                    <a:lnTo>
                      <a:pt x="96" y="17"/>
                    </a:lnTo>
                    <a:lnTo>
                      <a:pt x="88" y="34"/>
                    </a:lnTo>
                    <a:lnTo>
                      <a:pt x="76" y="48"/>
                    </a:lnTo>
                    <a:lnTo>
                      <a:pt x="61" y="59"/>
                    </a:lnTo>
                    <a:lnTo>
                      <a:pt x="44" y="56"/>
                    </a:lnTo>
                    <a:lnTo>
                      <a:pt x="24" y="42"/>
                    </a:lnTo>
                    <a:lnTo>
                      <a:pt x="0" y="6"/>
                    </a:lnTo>
                    <a:close/>
                  </a:path>
                </a:pathLst>
              </a:custGeom>
              <a:solidFill>
                <a:srgbClr val="FF997F"/>
              </a:solidFill>
              <a:ln w="9525">
                <a:noFill/>
                <a:round/>
                <a:headEnd/>
                <a:tailEnd/>
              </a:ln>
            </p:spPr>
            <p:txBody>
              <a:bodyPr/>
              <a:lstStyle/>
              <a:p>
                <a:endParaRPr lang="zh-TW" altLang="en-US"/>
              </a:p>
            </p:txBody>
          </p:sp>
          <p:sp>
            <p:nvSpPr>
              <p:cNvPr id="335" name="Freeform 1110"/>
              <p:cNvSpPr>
                <a:spLocks/>
              </p:cNvSpPr>
              <p:nvPr/>
            </p:nvSpPr>
            <p:spPr bwMode="auto">
              <a:xfrm>
                <a:off x="3184" y="1600"/>
                <a:ext cx="96" cy="225"/>
              </a:xfrm>
              <a:custGeom>
                <a:avLst/>
                <a:gdLst>
                  <a:gd name="T0" fmla="*/ 52 w 96"/>
                  <a:gd name="T1" fmla="*/ 225 h 225"/>
                  <a:gd name="T2" fmla="*/ 0 w 96"/>
                  <a:gd name="T3" fmla="*/ 11 h 225"/>
                  <a:gd name="T4" fmla="*/ 41 w 96"/>
                  <a:gd name="T5" fmla="*/ 0 h 225"/>
                  <a:gd name="T6" fmla="*/ 96 w 96"/>
                  <a:gd name="T7" fmla="*/ 214 h 225"/>
                  <a:gd name="T8" fmla="*/ 52 w 96"/>
                  <a:gd name="T9" fmla="*/ 225 h 225"/>
                  <a:gd name="T10" fmla="*/ 0 60000 65536"/>
                  <a:gd name="T11" fmla="*/ 0 60000 65536"/>
                  <a:gd name="T12" fmla="*/ 0 60000 65536"/>
                  <a:gd name="T13" fmla="*/ 0 60000 65536"/>
                  <a:gd name="T14" fmla="*/ 0 60000 65536"/>
                  <a:gd name="T15" fmla="*/ 0 w 96"/>
                  <a:gd name="T16" fmla="*/ 0 h 225"/>
                  <a:gd name="T17" fmla="*/ 96 w 96"/>
                  <a:gd name="T18" fmla="*/ 225 h 225"/>
                </a:gdLst>
                <a:ahLst/>
                <a:cxnLst>
                  <a:cxn ang="T10">
                    <a:pos x="T0" y="T1"/>
                  </a:cxn>
                  <a:cxn ang="T11">
                    <a:pos x="T2" y="T3"/>
                  </a:cxn>
                  <a:cxn ang="T12">
                    <a:pos x="T4" y="T5"/>
                  </a:cxn>
                  <a:cxn ang="T13">
                    <a:pos x="T6" y="T7"/>
                  </a:cxn>
                  <a:cxn ang="T14">
                    <a:pos x="T8" y="T9"/>
                  </a:cxn>
                </a:cxnLst>
                <a:rect l="T15" t="T16" r="T17" b="T18"/>
                <a:pathLst>
                  <a:path w="96" h="225">
                    <a:moveTo>
                      <a:pt x="52" y="225"/>
                    </a:moveTo>
                    <a:lnTo>
                      <a:pt x="0" y="11"/>
                    </a:lnTo>
                    <a:lnTo>
                      <a:pt x="41" y="0"/>
                    </a:lnTo>
                    <a:lnTo>
                      <a:pt x="96" y="214"/>
                    </a:lnTo>
                    <a:lnTo>
                      <a:pt x="52" y="225"/>
                    </a:lnTo>
                    <a:close/>
                  </a:path>
                </a:pathLst>
              </a:custGeom>
              <a:solidFill>
                <a:srgbClr val="FF997F"/>
              </a:solidFill>
              <a:ln w="9525">
                <a:noFill/>
                <a:round/>
                <a:headEnd/>
                <a:tailEnd/>
              </a:ln>
            </p:spPr>
            <p:txBody>
              <a:bodyPr/>
              <a:lstStyle/>
              <a:p>
                <a:endParaRPr lang="zh-TW" altLang="en-US"/>
              </a:p>
            </p:txBody>
          </p:sp>
          <p:sp>
            <p:nvSpPr>
              <p:cNvPr id="336" name="Freeform 1111"/>
              <p:cNvSpPr>
                <a:spLocks/>
              </p:cNvSpPr>
              <p:nvPr/>
            </p:nvSpPr>
            <p:spPr bwMode="auto">
              <a:xfrm>
                <a:off x="3382" y="1241"/>
                <a:ext cx="66" cy="83"/>
              </a:xfrm>
              <a:custGeom>
                <a:avLst/>
                <a:gdLst>
                  <a:gd name="T0" fmla="*/ 66 w 66"/>
                  <a:gd name="T1" fmla="*/ 67 h 83"/>
                  <a:gd name="T2" fmla="*/ 49 w 66"/>
                  <a:gd name="T3" fmla="*/ 69 h 83"/>
                  <a:gd name="T4" fmla="*/ 34 w 66"/>
                  <a:gd name="T5" fmla="*/ 75 h 83"/>
                  <a:gd name="T6" fmla="*/ 17 w 66"/>
                  <a:gd name="T7" fmla="*/ 78 h 83"/>
                  <a:gd name="T8" fmla="*/ 0 w 66"/>
                  <a:gd name="T9" fmla="*/ 83 h 83"/>
                  <a:gd name="T10" fmla="*/ 0 w 66"/>
                  <a:gd name="T11" fmla="*/ 64 h 83"/>
                  <a:gd name="T12" fmla="*/ 2 w 66"/>
                  <a:gd name="T13" fmla="*/ 44 h 83"/>
                  <a:gd name="T14" fmla="*/ 2 w 66"/>
                  <a:gd name="T15" fmla="*/ 25 h 83"/>
                  <a:gd name="T16" fmla="*/ 2 w 66"/>
                  <a:gd name="T17" fmla="*/ 5 h 83"/>
                  <a:gd name="T18" fmla="*/ 34 w 66"/>
                  <a:gd name="T19" fmla="*/ 0 h 83"/>
                  <a:gd name="T20" fmla="*/ 52 w 66"/>
                  <a:gd name="T21" fmla="*/ 14 h 83"/>
                  <a:gd name="T22" fmla="*/ 64 w 66"/>
                  <a:gd name="T23" fmla="*/ 36 h 83"/>
                  <a:gd name="T24" fmla="*/ 66 w 66"/>
                  <a:gd name="T25" fmla="*/ 67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83"/>
                  <a:gd name="T41" fmla="*/ 66 w 66"/>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83">
                    <a:moveTo>
                      <a:pt x="66" y="67"/>
                    </a:moveTo>
                    <a:lnTo>
                      <a:pt x="49" y="69"/>
                    </a:lnTo>
                    <a:lnTo>
                      <a:pt x="34" y="75"/>
                    </a:lnTo>
                    <a:lnTo>
                      <a:pt x="17" y="78"/>
                    </a:lnTo>
                    <a:lnTo>
                      <a:pt x="0" y="83"/>
                    </a:lnTo>
                    <a:lnTo>
                      <a:pt x="0" y="64"/>
                    </a:lnTo>
                    <a:lnTo>
                      <a:pt x="2" y="44"/>
                    </a:lnTo>
                    <a:lnTo>
                      <a:pt x="2" y="25"/>
                    </a:lnTo>
                    <a:lnTo>
                      <a:pt x="2" y="5"/>
                    </a:lnTo>
                    <a:lnTo>
                      <a:pt x="34" y="0"/>
                    </a:lnTo>
                    <a:lnTo>
                      <a:pt x="52" y="14"/>
                    </a:lnTo>
                    <a:lnTo>
                      <a:pt x="64" y="36"/>
                    </a:lnTo>
                    <a:lnTo>
                      <a:pt x="66" y="67"/>
                    </a:lnTo>
                    <a:close/>
                  </a:path>
                </a:pathLst>
              </a:custGeom>
              <a:solidFill>
                <a:srgbClr val="FFFFFF"/>
              </a:solidFill>
              <a:ln w="9525">
                <a:noFill/>
                <a:round/>
                <a:headEnd/>
                <a:tailEnd/>
              </a:ln>
            </p:spPr>
            <p:txBody>
              <a:bodyPr/>
              <a:lstStyle/>
              <a:p>
                <a:endParaRPr lang="zh-TW" altLang="en-US"/>
              </a:p>
            </p:txBody>
          </p:sp>
          <p:sp>
            <p:nvSpPr>
              <p:cNvPr id="337" name="Freeform 1112"/>
              <p:cNvSpPr>
                <a:spLocks/>
              </p:cNvSpPr>
              <p:nvPr/>
            </p:nvSpPr>
            <p:spPr bwMode="auto">
              <a:xfrm>
                <a:off x="3079" y="1271"/>
                <a:ext cx="140" cy="142"/>
              </a:xfrm>
              <a:custGeom>
                <a:avLst/>
                <a:gdLst>
                  <a:gd name="T0" fmla="*/ 0 w 140"/>
                  <a:gd name="T1" fmla="*/ 142 h 142"/>
                  <a:gd name="T2" fmla="*/ 0 w 140"/>
                  <a:gd name="T3" fmla="*/ 112 h 142"/>
                  <a:gd name="T4" fmla="*/ 0 w 140"/>
                  <a:gd name="T5" fmla="*/ 78 h 142"/>
                  <a:gd name="T6" fmla="*/ 0 w 140"/>
                  <a:gd name="T7" fmla="*/ 48 h 142"/>
                  <a:gd name="T8" fmla="*/ 3 w 140"/>
                  <a:gd name="T9" fmla="*/ 14 h 142"/>
                  <a:gd name="T10" fmla="*/ 3 w 140"/>
                  <a:gd name="T11" fmla="*/ 14 h 142"/>
                  <a:gd name="T12" fmla="*/ 3 w 140"/>
                  <a:gd name="T13" fmla="*/ 14 h 142"/>
                  <a:gd name="T14" fmla="*/ 3 w 140"/>
                  <a:gd name="T15" fmla="*/ 14 h 142"/>
                  <a:gd name="T16" fmla="*/ 3 w 140"/>
                  <a:gd name="T17" fmla="*/ 14 h 142"/>
                  <a:gd name="T18" fmla="*/ 140 w 140"/>
                  <a:gd name="T19" fmla="*/ 0 h 142"/>
                  <a:gd name="T20" fmla="*/ 140 w 140"/>
                  <a:gd name="T21" fmla="*/ 28 h 142"/>
                  <a:gd name="T22" fmla="*/ 140 w 140"/>
                  <a:gd name="T23" fmla="*/ 56 h 142"/>
                  <a:gd name="T24" fmla="*/ 137 w 140"/>
                  <a:gd name="T25" fmla="*/ 84 h 142"/>
                  <a:gd name="T26" fmla="*/ 131 w 140"/>
                  <a:gd name="T27" fmla="*/ 112 h 142"/>
                  <a:gd name="T28" fmla="*/ 114 w 140"/>
                  <a:gd name="T29" fmla="*/ 117 h 142"/>
                  <a:gd name="T30" fmla="*/ 99 w 140"/>
                  <a:gd name="T31" fmla="*/ 120 h 142"/>
                  <a:gd name="T32" fmla="*/ 82 w 140"/>
                  <a:gd name="T33" fmla="*/ 126 h 142"/>
                  <a:gd name="T34" fmla="*/ 67 w 140"/>
                  <a:gd name="T35" fmla="*/ 128 h 142"/>
                  <a:gd name="T36" fmla="*/ 50 w 140"/>
                  <a:gd name="T37" fmla="*/ 134 h 142"/>
                  <a:gd name="T38" fmla="*/ 35 w 140"/>
                  <a:gd name="T39" fmla="*/ 137 h 142"/>
                  <a:gd name="T40" fmla="*/ 18 w 140"/>
                  <a:gd name="T41" fmla="*/ 140 h 142"/>
                  <a:gd name="T42" fmla="*/ 0 w 140"/>
                  <a:gd name="T43" fmla="*/ 142 h 1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0"/>
                  <a:gd name="T67" fmla="*/ 0 h 142"/>
                  <a:gd name="T68" fmla="*/ 140 w 140"/>
                  <a:gd name="T69" fmla="*/ 142 h 1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0" h="142">
                    <a:moveTo>
                      <a:pt x="0" y="142"/>
                    </a:moveTo>
                    <a:lnTo>
                      <a:pt x="0" y="112"/>
                    </a:lnTo>
                    <a:lnTo>
                      <a:pt x="0" y="78"/>
                    </a:lnTo>
                    <a:lnTo>
                      <a:pt x="0" y="48"/>
                    </a:lnTo>
                    <a:lnTo>
                      <a:pt x="3" y="14"/>
                    </a:lnTo>
                    <a:lnTo>
                      <a:pt x="140" y="0"/>
                    </a:lnTo>
                    <a:lnTo>
                      <a:pt x="140" y="28"/>
                    </a:lnTo>
                    <a:lnTo>
                      <a:pt x="140" y="56"/>
                    </a:lnTo>
                    <a:lnTo>
                      <a:pt x="137" y="84"/>
                    </a:lnTo>
                    <a:lnTo>
                      <a:pt x="131" y="112"/>
                    </a:lnTo>
                    <a:lnTo>
                      <a:pt x="114" y="117"/>
                    </a:lnTo>
                    <a:lnTo>
                      <a:pt x="99" y="120"/>
                    </a:lnTo>
                    <a:lnTo>
                      <a:pt x="82" y="126"/>
                    </a:lnTo>
                    <a:lnTo>
                      <a:pt x="67" y="128"/>
                    </a:lnTo>
                    <a:lnTo>
                      <a:pt x="50" y="134"/>
                    </a:lnTo>
                    <a:lnTo>
                      <a:pt x="35" y="137"/>
                    </a:lnTo>
                    <a:lnTo>
                      <a:pt x="18" y="140"/>
                    </a:lnTo>
                    <a:lnTo>
                      <a:pt x="0" y="142"/>
                    </a:lnTo>
                    <a:close/>
                  </a:path>
                </a:pathLst>
              </a:custGeom>
              <a:solidFill>
                <a:srgbClr val="FFFFFF"/>
              </a:solidFill>
              <a:ln w="9525">
                <a:noFill/>
                <a:round/>
                <a:headEnd/>
                <a:tailEnd/>
              </a:ln>
            </p:spPr>
            <p:txBody>
              <a:bodyPr/>
              <a:lstStyle/>
              <a:p>
                <a:endParaRPr lang="zh-TW" altLang="en-US"/>
              </a:p>
            </p:txBody>
          </p:sp>
          <p:sp>
            <p:nvSpPr>
              <p:cNvPr id="338" name="Freeform 1113"/>
              <p:cNvSpPr>
                <a:spLocks/>
              </p:cNvSpPr>
              <p:nvPr/>
            </p:nvSpPr>
            <p:spPr bwMode="auto">
              <a:xfrm>
                <a:off x="2925" y="1283"/>
                <a:ext cx="137" cy="147"/>
              </a:xfrm>
              <a:custGeom>
                <a:avLst/>
                <a:gdLst>
                  <a:gd name="T0" fmla="*/ 0 w 137"/>
                  <a:gd name="T1" fmla="*/ 147 h 147"/>
                  <a:gd name="T2" fmla="*/ 3 w 137"/>
                  <a:gd name="T3" fmla="*/ 128 h 147"/>
                  <a:gd name="T4" fmla="*/ 6 w 137"/>
                  <a:gd name="T5" fmla="*/ 108 h 147"/>
                  <a:gd name="T6" fmla="*/ 12 w 137"/>
                  <a:gd name="T7" fmla="*/ 86 h 147"/>
                  <a:gd name="T8" fmla="*/ 20 w 137"/>
                  <a:gd name="T9" fmla="*/ 64 h 147"/>
                  <a:gd name="T10" fmla="*/ 38 w 137"/>
                  <a:gd name="T11" fmla="*/ 41 h 147"/>
                  <a:gd name="T12" fmla="*/ 61 w 137"/>
                  <a:gd name="T13" fmla="*/ 25 h 147"/>
                  <a:gd name="T14" fmla="*/ 93 w 137"/>
                  <a:gd name="T15" fmla="*/ 8 h 147"/>
                  <a:gd name="T16" fmla="*/ 137 w 137"/>
                  <a:gd name="T17" fmla="*/ 0 h 147"/>
                  <a:gd name="T18" fmla="*/ 137 w 137"/>
                  <a:gd name="T19" fmla="*/ 36 h 147"/>
                  <a:gd name="T20" fmla="*/ 137 w 137"/>
                  <a:gd name="T21" fmla="*/ 69 h 147"/>
                  <a:gd name="T22" fmla="*/ 137 w 137"/>
                  <a:gd name="T23" fmla="*/ 102 h 147"/>
                  <a:gd name="T24" fmla="*/ 134 w 137"/>
                  <a:gd name="T25" fmla="*/ 133 h 147"/>
                  <a:gd name="T26" fmla="*/ 116 w 137"/>
                  <a:gd name="T27" fmla="*/ 136 h 147"/>
                  <a:gd name="T28" fmla="*/ 102 w 137"/>
                  <a:gd name="T29" fmla="*/ 139 h 147"/>
                  <a:gd name="T30" fmla="*/ 84 w 137"/>
                  <a:gd name="T31" fmla="*/ 141 h 147"/>
                  <a:gd name="T32" fmla="*/ 67 w 137"/>
                  <a:gd name="T33" fmla="*/ 144 h 147"/>
                  <a:gd name="T34" fmla="*/ 52 w 137"/>
                  <a:gd name="T35" fmla="*/ 144 h 147"/>
                  <a:gd name="T36" fmla="*/ 35 w 137"/>
                  <a:gd name="T37" fmla="*/ 147 h 147"/>
                  <a:gd name="T38" fmla="*/ 18 w 137"/>
                  <a:gd name="T39" fmla="*/ 147 h 147"/>
                  <a:gd name="T40" fmla="*/ 0 w 137"/>
                  <a:gd name="T41" fmla="*/ 147 h 1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7"/>
                  <a:gd name="T64" fmla="*/ 0 h 147"/>
                  <a:gd name="T65" fmla="*/ 137 w 137"/>
                  <a:gd name="T66" fmla="*/ 147 h 1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7" h="147">
                    <a:moveTo>
                      <a:pt x="0" y="147"/>
                    </a:moveTo>
                    <a:lnTo>
                      <a:pt x="3" y="128"/>
                    </a:lnTo>
                    <a:lnTo>
                      <a:pt x="6" y="108"/>
                    </a:lnTo>
                    <a:lnTo>
                      <a:pt x="12" y="86"/>
                    </a:lnTo>
                    <a:lnTo>
                      <a:pt x="20" y="64"/>
                    </a:lnTo>
                    <a:lnTo>
                      <a:pt x="38" y="41"/>
                    </a:lnTo>
                    <a:lnTo>
                      <a:pt x="61" y="25"/>
                    </a:lnTo>
                    <a:lnTo>
                      <a:pt x="93" y="8"/>
                    </a:lnTo>
                    <a:lnTo>
                      <a:pt x="137" y="0"/>
                    </a:lnTo>
                    <a:lnTo>
                      <a:pt x="137" y="36"/>
                    </a:lnTo>
                    <a:lnTo>
                      <a:pt x="137" y="69"/>
                    </a:lnTo>
                    <a:lnTo>
                      <a:pt x="137" y="102"/>
                    </a:lnTo>
                    <a:lnTo>
                      <a:pt x="134" y="133"/>
                    </a:lnTo>
                    <a:lnTo>
                      <a:pt x="116" y="136"/>
                    </a:lnTo>
                    <a:lnTo>
                      <a:pt x="102" y="139"/>
                    </a:lnTo>
                    <a:lnTo>
                      <a:pt x="84" y="141"/>
                    </a:lnTo>
                    <a:lnTo>
                      <a:pt x="67" y="144"/>
                    </a:lnTo>
                    <a:lnTo>
                      <a:pt x="52" y="144"/>
                    </a:lnTo>
                    <a:lnTo>
                      <a:pt x="35" y="147"/>
                    </a:lnTo>
                    <a:lnTo>
                      <a:pt x="18" y="147"/>
                    </a:lnTo>
                    <a:lnTo>
                      <a:pt x="0" y="147"/>
                    </a:lnTo>
                    <a:close/>
                  </a:path>
                </a:pathLst>
              </a:custGeom>
              <a:solidFill>
                <a:srgbClr val="FFFFFF"/>
              </a:solidFill>
              <a:ln w="9525">
                <a:noFill/>
                <a:round/>
                <a:headEnd/>
                <a:tailEnd/>
              </a:ln>
            </p:spPr>
            <p:txBody>
              <a:bodyPr/>
              <a:lstStyle/>
              <a:p>
                <a:endParaRPr lang="zh-TW" altLang="en-US"/>
              </a:p>
            </p:txBody>
          </p:sp>
          <p:sp>
            <p:nvSpPr>
              <p:cNvPr id="339" name="Freeform 1114"/>
              <p:cNvSpPr>
                <a:spLocks/>
              </p:cNvSpPr>
              <p:nvPr/>
            </p:nvSpPr>
            <p:spPr bwMode="auto">
              <a:xfrm>
                <a:off x="3233" y="1258"/>
                <a:ext cx="131" cy="114"/>
              </a:xfrm>
              <a:custGeom>
                <a:avLst/>
                <a:gdLst>
                  <a:gd name="T0" fmla="*/ 0 w 131"/>
                  <a:gd name="T1" fmla="*/ 114 h 114"/>
                  <a:gd name="T2" fmla="*/ 3 w 131"/>
                  <a:gd name="T3" fmla="*/ 89 h 114"/>
                  <a:gd name="T4" fmla="*/ 3 w 131"/>
                  <a:gd name="T5" fmla="*/ 61 h 114"/>
                  <a:gd name="T6" fmla="*/ 6 w 131"/>
                  <a:gd name="T7" fmla="*/ 36 h 114"/>
                  <a:gd name="T8" fmla="*/ 6 w 131"/>
                  <a:gd name="T9" fmla="*/ 11 h 114"/>
                  <a:gd name="T10" fmla="*/ 131 w 131"/>
                  <a:gd name="T11" fmla="*/ 0 h 114"/>
                  <a:gd name="T12" fmla="*/ 131 w 131"/>
                  <a:gd name="T13" fmla="*/ 19 h 114"/>
                  <a:gd name="T14" fmla="*/ 131 w 131"/>
                  <a:gd name="T15" fmla="*/ 36 h 114"/>
                  <a:gd name="T16" fmla="*/ 128 w 131"/>
                  <a:gd name="T17" fmla="*/ 55 h 114"/>
                  <a:gd name="T18" fmla="*/ 128 w 131"/>
                  <a:gd name="T19" fmla="*/ 75 h 114"/>
                  <a:gd name="T20" fmla="*/ 111 w 131"/>
                  <a:gd name="T21" fmla="*/ 80 h 114"/>
                  <a:gd name="T22" fmla="*/ 96 w 131"/>
                  <a:gd name="T23" fmla="*/ 83 h 114"/>
                  <a:gd name="T24" fmla="*/ 79 w 131"/>
                  <a:gd name="T25" fmla="*/ 89 h 114"/>
                  <a:gd name="T26" fmla="*/ 64 w 131"/>
                  <a:gd name="T27" fmla="*/ 94 h 114"/>
                  <a:gd name="T28" fmla="*/ 47 w 131"/>
                  <a:gd name="T29" fmla="*/ 97 h 114"/>
                  <a:gd name="T30" fmla="*/ 32 w 131"/>
                  <a:gd name="T31" fmla="*/ 102 h 114"/>
                  <a:gd name="T32" fmla="*/ 15 w 131"/>
                  <a:gd name="T33" fmla="*/ 108 h 114"/>
                  <a:gd name="T34" fmla="*/ 0 w 131"/>
                  <a:gd name="T35" fmla="*/ 114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
                  <a:gd name="T55" fmla="*/ 0 h 114"/>
                  <a:gd name="T56" fmla="*/ 131 w 131"/>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 h="114">
                    <a:moveTo>
                      <a:pt x="0" y="114"/>
                    </a:moveTo>
                    <a:lnTo>
                      <a:pt x="3" y="89"/>
                    </a:lnTo>
                    <a:lnTo>
                      <a:pt x="3" y="61"/>
                    </a:lnTo>
                    <a:lnTo>
                      <a:pt x="6" y="36"/>
                    </a:lnTo>
                    <a:lnTo>
                      <a:pt x="6" y="11"/>
                    </a:lnTo>
                    <a:lnTo>
                      <a:pt x="131" y="0"/>
                    </a:lnTo>
                    <a:lnTo>
                      <a:pt x="131" y="19"/>
                    </a:lnTo>
                    <a:lnTo>
                      <a:pt x="131" y="36"/>
                    </a:lnTo>
                    <a:lnTo>
                      <a:pt x="128" y="55"/>
                    </a:lnTo>
                    <a:lnTo>
                      <a:pt x="128" y="75"/>
                    </a:lnTo>
                    <a:lnTo>
                      <a:pt x="111" y="80"/>
                    </a:lnTo>
                    <a:lnTo>
                      <a:pt x="96" y="83"/>
                    </a:lnTo>
                    <a:lnTo>
                      <a:pt x="79" y="89"/>
                    </a:lnTo>
                    <a:lnTo>
                      <a:pt x="64" y="94"/>
                    </a:lnTo>
                    <a:lnTo>
                      <a:pt x="47" y="97"/>
                    </a:lnTo>
                    <a:lnTo>
                      <a:pt x="32" y="102"/>
                    </a:lnTo>
                    <a:lnTo>
                      <a:pt x="15" y="108"/>
                    </a:lnTo>
                    <a:lnTo>
                      <a:pt x="0" y="114"/>
                    </a:lnTo>
                    <a:close/>
                  </a:path>
                </a:pathLst>
              </a:custGeom>
              <a:solidFill>
                <a:srgbClr val="FFFFFF"/>
              </a:solidFill>
              <a:ln w="9525">
                <a:noFill/>
                <a:round/>
                <a:headEnd/>
                <a:tailEnd/>
              </a:ln>
            </p:spPr>
            <p:txBody>
              <a:bodyPr/>
              <a:lstStyle/>
              <a:p>
                <a:endParaRPr lang="zh-TW" altLang="en-US"/>
              </a:p>
            </p:txBody>
          </p:sp>
          <p:sp>
            <p:nvSpPr>
              <p:cNvPr id="340" name="Freeform 1115"/>
              <p:cNvSpPr>
                <a:spLocks/>
              </p:cNvSpPr>
              <p:nvPr/>
            </p:nvSpPr>
            <p:spPr bwMode="auto">
              <a:xfrm>
                <a:off x="2922" y="1441"/>
                <a:ext cx="137" cy="142"/>
              </a:xfrm>
              <a:custGeom>
                <a:avLst/>
                <a:gdLst>
                  <a:gd name="T0" fmla="*/ 111 w 137"/>
                  <a:gd name="T1" fmla="*/ 139 h 142"/>
                  <a:gd name="T2" fmla="*/ 84 w 137"/>
                  <a:gd name="T3" fmla="*/ 142 h 142"/>
                  <a:gd name="T4" fmla="*/ 64 w 137"/>
                  <a:gd name="T5" fmla="*/ 142 h 142"/>
                  <a:gd name="T6" fmla="*/ 44 w 137"/>
                  <a:gd name="T7" fmla="*/ 134 h 142"/>
                  <a:gd name="T8" fmla="*/ 26 w 137"/>
                  <a:gd name="T9" fmla="*/ 120 h 142"/>
                  <a:gd name="T10" fmla="*/ 15 w 137"/>
                  <a:gd name="T11" fmla="*/ 100 h 142"/>
                  <a:gd name="T12" fmla="*/ 6 w 137"/>
                  <a:gd name="T13" fmla="*/ 78 h 142"/>
                  <a:gd name="T14" fmla="*/ 0 w 137"/>
                  <a:gd name="T15" fmla="*/ 50 h 142"/>
                  <a:gd name="T16" fmla="*/ 3 w 137"/>
                  <a:gd name="T17" fmla="*/ 20 h 142"/>
                  <a:gd name="T18" fmla="*/ 3 w 137"/>
                  <a:gd name="T19" fmla="*/ 17 h 142"/>
                  <a:gd name="T20" fmla="*/ 3 w 137"/>
                  <a:gd name="T21" fmla="*/ 17 h 142"/>
                  <a:gd name="T22" fmla="*/ 3 w 137"/>
                  <a:gd name="T23" fmla="*/ 14 h 142"/>
                  <a:gd name="T24" fmla="*/ 3 w 137"/>
                  <a:gd name="T25" fmla="*/ 14 h 142"/>
                  <a:gd name="T26" fmla="*/ 21 w 137"/>
                  <a:gd name="T27" fmla="*/ 14 h 142"/>
                  <a:gd name="T28" fmla="*/ 38 w 137"/>
                  <a:gd name="T29" fmla="*/ 14 h 142"/>
                  <a:gd name="T30" fmla="*/ 55 w 137"/>
                  <a:gd name="T31" fmla="*/ 11 h 142"/>
                  <a:gd name="T32" fmla="*/ 73 w 137"/>
                  <a:gd name="T33" fmla="*/ 11 h 142"/>
                  <a:gd name="T34" fmla="*/ 90 w 137"/>
                  <a:gd name="T35" fmla="*/ 8 h 142"/>
                  <a:gd name="T36" fmla="*/ 105 w 137"/>
                  <a:gd name="T37" fmla="*/ 6 h 142"/>
                  <a:gd name="T38" fmla="*/ 122 w 137"/>
                  <a:gd name="T39" fmla="*/ 3 h 142"/>
                  <a:gd name="T40" fmla="*/ 137 w 137"/>
                  <a:gd name="T41" fmla="*/ 0 h 142"/>
                  <a:gd name="T42" fmla="*/ 134 w 137"/>
                  <a:gd name="T43" fmla="*/ 34 h 142"/>
                  <a:gd name="T44" fmla="*/ 131 w 137"/>
                  <a:gd name="T45" fmla="*/ 67 h 142"/>
                  <a:gd name="T46" fmla="*/ 125 w 137"/>
                  <a:gd name="T47" fmla="*/ 100 h 142"/>
                  <a:gd name="T48" fmla="*/ 116 w 137"/>
                  <a:gd name="T49" fmla="*/ 136 h 142"/>
                  <a:gd name="T50" fmla="*/ 116 w 137"/>
                  <a:gd name="T51" fmla="*/ 136 h 142"/>
                  <a:gd name="T52" fmla="*/ 114 w 137"/>
                  <a:gd name="T53" fmla="*/ 136 h 142"/>
                  <a:gd name="T54" fmla="*/ 111 w 137"/>
                  <a:gd name="T55" fmla="*/ 139 h 142"/>
                  <a:gd name="T56" fmla="*/ 111 w 137"/>
                  <a:gd name="T57" fmla="*/ 139 h 1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7"/>
                  <a:gd name="T88" fmla="*/ 0 h 142"/>
                  <a:gd name="T89" fmla="*/ 137 w 137"/>
                  <a:gd name="T90" fmla="*/ 142 h 1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7" h="142">
                    <a:moveTo>
                      <a:pt x="111" y="139"/>
                    </a:moveTo>
                    <a:lnTo>
                      <a:pt x="84" y="142"/>
                    </a:lnTo>
                    <a:lnTo>
                      <a:pt x="64" y="142"/>
                    </a:lnTo>
                    <a:lnTo>
                      <a:pt x="44" y="134"/>
                    </a:lnTo>
                    <a:lnTo>
                      <a:pt x="26" y="120"/>
                    </a:lnTo>
                    <a:lnTo>
                      <a:pt x="15" y="100"/>
                    </a:lnTo>
                    <a:lnTo>
                      <a:pt x="6" y="78"/>
                    </a:lnTo>
                    <a:lnTo>
                      <a:pt x="0" y="50"/>
                    </a:lnTo>
                    <a:lnTo>
                      <a:pt x="3" y="20"/>
                    </a:lnTo>
                    <a:lnTo>
                      <a:pt x="3" y="17"/>
                    </a:lnTo>
                    <a:lnTo>
                      <a:pt x="3" y="14"/>
                    </a:lnTo>
                    <a:lnTo>
                      <a:pt x="21" y="14"/>
                    </a:lnTo>
                    <a:lnTo>
                      <a:pt x="38" y="14"/>
                    </a:lnTo>
                    <a:lnTo>
                      <a:pt x="55" y="11"/>
                    </a:lnTo>
                    <a:lnTo>
                      <a:pt x="73" y="11"/>
                    </a:lnTo>
                    <a:lnTo>
                      <a:pt x="90" y="8"/>
                    </a:lnTo>
                    <a:lnTo>
                      <a:pt x="105" y="6"/>
                    </a:lnTo>
                    <a:lnTo>
                      <a:pt x="122" y="3"/>
                    </a:lnTo>
                    <a:lnTo>
                      <a:pt x="137" y="0"/>
                    </a:lnTo>
                    <a:lnTo>
                      <a:pt x="134" y="34"/>
                    </a:lnTo>
                    <a:lnTo>
                      <a:pt x="131" y="67"/>
                    </a:lnTo>
                    <a:lnTo>
                      <a:pt x="125" y="100"/>
                    </a:lnTo>
                    <a:lnTo>
                      <a:pt x="116" y="136"/>
                    </a:lnTo>
                    <a:lnTo>
                      <a:pt x="114" y="136"/>
                    </a:lnTo>
                    <a:lnTo>
                      <a:pt x="111" y="139"/>
                    </a:lnTo>
                    <a:close/>
                  </a:path>
                </a:pathLst>
              </a:custGeom>
              <a:solidFill>
                <a:srgbClr val="FFFFFF"/>
              </a:solidFill>
              <a:ln w="9525">
                <a:noFill/>
                <a:round/>
                <a:headEnd/>
                <a:tailEnd/>
              </a:ln>
            </p:spPr>
            <p:txBody>
              <a:bodyPr/>
              <a:lstStyle/>
              <a:p>
                <a:endParaRPr lang="zh-TW" altLang="en-US"/>
              </a:p>
            </p:txBody>
          </p:sp>
          <p:sp>
            <p:nvSpPr>
              <p:cNvPr id="341" name="Freeform 1116"/>
              <p:cNvSpPr>
                <a:spLocks/>
              </p:cNvSpPr>
              <p:nvPr/>
            </p:nvSpPr>
            <p:spPr bwMode="auto">
              <a:xfrm>
                <a:off x="3216" y="1358"/>
                <a:ext cx="148" cy="164"/>
              </a:xfrm>
              <a:custGeom>
                <a:avLst/>
                <a:gdLst>
                  <a:gd name="T0" fmla="*/ 148 w 148"/>
                  <a:gd name="T1" fmla="*/ 0 h 164"/>
                  <a:gd name="T2" fmla="*/ 148 w 148"/>
                  <a:gd name="T3" fmla="*/ 30 h 164"/>
                  <a:gd name="T4" fmla="*/ 145 w 148"/>
                  <a:gd name="T5" fmla="*/ 61 h 164"/>
                  <a:gd name="T6" fmla="*/ 139 w 148"/>
                  <a:gd name="T7" fmla="*/ 91 h 164"/>
                  <a:gd name="T8" fmla="*/ 134 w 148"/>
                  <a:gd name="T9" fmla="*/ 125 h 164"/>
                  <a:gd name="T10" fmla="*/ 131 w 148"/>
                  <a:gd name="T11" fmla="*/ 125 h 164"/>
                  <a:gd name="T12" fmla="*/ 125 w 148"/>
                  <a:gd name="T13" fmla="*/ 128 h 164"/>
                  <a:gd name="T14" fmla="*/ 122 w 148"/>
                  <a:gd name="T15" fmla="*/ 128 h 164"/>
                  <a:gd name="T16" fmla="*/ 116 w 148"/>
                  <a:gd name="T17" fmla="*/ 130 h 164"/>
                  <a:gd name="T18" fmla="*/ 0 w 148"/>
                  <a:gd name="T19" fmla="*/ 164 h 164"/>
                  <a:gd name="T20" fmla="*/ 9 w 148"/>
                  <a:gd name="T21" fmla="*/ 133 h 164"/>
                  <a:gd name="T22" fmla="*/ 14 w 148"/>
                  <a:gd name="T23" fmla="*/ 103 h 164"/>
                  <a:gd name="T24" fmla="*/ 17 w 148"/>
                  <a:gd name="T25" fmla="*/ 72 h 164"/>
                  <a:gd name="T26" fmla="*/ 20 w 148"/>
                  <a:gd name="T27" fmla="*/ 41 h 164"/>
                  <a:gd name="T28" fmla="*/ 38 w 148"/>
                  <a:gd name="T29" fmla="*/ 36 h 164"/>
                  <a:gd name="T30" fmla="*/ 52 w 148"/>
                  <a:gd name="T31" fmla="*/ 30 h 164"/>
                  <a:gd name="T32" fmla="*/ 70 w 148"/>
                  <a:gd name="T33" fmla="*/ 25 h 164"/>
                  <a:gd name="T34" fmla="*/ 84 w 148"/>
                  <a:gd name="T35" fmla="*/ 19 h 164"/>
                  <a:gd name="T36" fmla="*/ 99 w 148"/>
                  <a:gd name="T37" fmla="*/ 16 h 164"/>
                  <a:gd name="T38" fmla="*/ 116 w 148"/>
                  <a:gd name="T39" fmla="*/ 11 h 164"/>
                  <a:gd name="T40" fmla="*/ 131 w 148"/>
                  <a:gd name="T41" fmla="*/ 5 h 164"/>
                  <a:gd name="T42" fmla="*/ 148 w 148"/>
                  <a:gd name="T43" fmla="*/ 0 h 1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8"/>
                  <a:gd name="T67" fmla="*/ 0 h 164"/>
                  <a:gd name="T68" fmla="*/ 148 w 148"/>
                  <a:gd name="T69" fmla="*/ 164 h 1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8" h="164">
                    <a:moveTo>
                      <a:pt x="148" y="0"/>
                    </a:moveTo>
                    <a:lnTo>
                      <a:pt x="148" y="30"/>
                    </a:lnTo>
                    <a:lnTo>
                      <a:pt x="145" y="61"/>
                    </a:lnTo>
                    <a:lnTo>
                      <a:pt x="139" y="91"/>
                    </a:lnTo>
                    <a:lnTo>
                      <a:pt x="134" y="125"/>
                    </a:lnTo>
                    <a:lnTo>
                      <a:pt x="131" y="125"/>
                    </a:lnTo>
                    <a:lnTo>
                      <a:pt x="125" y="128"/>
                    </a:lnTo>
                    <a:lnTo>
                      <a:pt x="122" y="128"/>
                    </a:lnTo>
                    <a:lnTo>
                      <a:pt x="116" y="130"/>
                    </a:lnTo>
                    <a:lnTo>
                      <a:pt x="0" y="164"/>
                    </a:lnTo>
                    <a:lnTo>
                      <a:pt x="9" y="133"/>
                    </a:lnTo>
                    <a:lnTo>
                      <a:pt x="14" y="103"/>
                    </a:lnTo>
                    <a:lnTo>
                      <a:pt x="17" y="72"/>
                    </a:lnTo>
                    <a:lnTo>
                      <a:pt x="20" y="41"/>
                    </a:lnTo>
                    <a:lnTo>
                      <a:pt x="38" y="36"/>
                    </a:lnTo>
                    <a:lnTo>
                      <a:pt x="52" y="30"/>
                    </a:lnTo>
                    <a:lnTo>
                      <a:pt x="70" y="25"/>
                    </a:lnTo>
                    <a:lnTo>
                      <a:pt x="84" y="19"/>
                    </a:lnTo>
                    <a:lnTo>
                      <a:pt x="99" y="16"/>
                    </a:lnTo>
                    <a:lnTo>
                      <a:pt x="116" y="11"/>
                    </a:lnTo>
                    <a:lnTo>
                      <a:pt x="131" y="5"/>
                    </a:lnTo>
                    <a:lnTo>
                      <a:pt x="148" y="0"/>
                    </a:lnTo>
                    <a:close/>
                  </a:path>
                </a:pathLst>
              </a:custGeom>
              <a:solidFill>
                <a:srgbClr val="FFFFFF"/>
              </a:solidFill>
              <a:ln w="9525">
                <a:noFill/>
                <a:round/>
                <a:headEnd/>
                <a:tailEnd/>
              </a:ln>
            </p:spPr>
            <p:txBody>
              <a:bodyPr/>
              <a:lstStyle/>
              <a:p>
                <a:endParaRPr lang="zh-TW" altLang="en-US"/>
              </a:p>
            </p:txBody>
          </p:sp>
          <p:sp>
            <p:nvSpPr>
              <p:cNvPr id="342" name="Freeform 1117"/>
              <p:cNvSpPr>
                <a:spLocks/>
              </p:cNvSpPr>
              <p:nvPr/>
            </p:nvSpPr>
            <p:spPr bwMode="auto">
              <a:xfrm>
                <a:off x="3059" y="1402"/>
                <a:ext cx="157" cy="162"/>
              </a:xfrm>
              <a:custGeom>
                <a:avLst/>
                <a:gdLst>
                  <a:gd name="T0" fmla="*/ 157 w 157"/>
                  <a:gd name="T1" fmla="*/ 0 h 162"/>
                  <a:gd name="T2" fmla="*/ 154 w 157"/>
                  <a:gd name="T3" fmla="*/ 31 h 162"/>
                  <a:gd name="T4" fmla="*/ 148 w 157"/>
                  <a:gd name="T5" fmla="*/ 64 h 162"/>
                  <a:gd name="T6" fmla="*/ 139 w 157"/>
                  <a:gd name="T7" fmla="*/ 98 h 162"/>
                  <a:gd name="T8" fmla="*/ 131 w 157"/>
                  <a:gd name="T9" fmla="*/ 128 h 162"/>
                  <a:gd name="T10" fmla="*/ 0 w 157"/>
                  <a:gd name="T11" fmla="*/ 162 h 162"/>
                  <a:gd name="T12" fmla="*/ 9 w 157"/>
                  <a:gd name="T13" fmla="*/ 131 h 162"/>
                  <a:gd name="T14" fmla="*/ 14 w 157"/>
                  <a:gd name="T15" fmla="*/ 98 h 162"/>
                  <a:gd name="T16" fmla="*/ 17 w 157"/>
                  <a:gd name="T17" fmla="*/ 67 h 162"/>
                  <a:gd name="T18" fmla="*/ 20 w 157"/>
                  <a:gd name="T19" fmla="*/ 36 h 162"/>
                  <a:gd name="T20" fmla="*/ 38 w 157"/>
                  <a:gd name="T21" fmla="*/ 31 h 162"/>
                  <a:gd name="T22" fmla="*/ 55 w 157"/>
                  <a:gd name="T23" fmla="*/ 28 h 162"/>
                  <a:gd name="T24" fmla="*/ 73 w 157"/>
                  <a:gd name="T25" fmla="*/ 22 h 162"/>
                  <a:gd name="T26" fmla="*/ 90 w 157"/>
                  <a:gd name="T27" fmla="*/ 20 h 162"/>
                  <a:gd name="T28" fmla="*/ 107 w 157"/>
                  <a:gd name="T29" fmla="*/ 14 h 162"/>
                  <a:gd name="T30" fmla="*/ 122 w 157"/>
                  <a:gd name="T31" fmla="*/ 11 h 162"/>
                  <a:gd name="T32" fmla="*/ 139 w 157"/>
                  <a:gd name="T33" fmla="*/ 6 h 162"/>
                  <a:gd name="T34" fmla="*/ 157 w 157"/>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
                  <a:gd name="T55" fmla="*/ 0 h 162"/>
                  <a:gd name="T56" fmla="*/ 157 w 157"/>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 h="162">
                    <a:moveTo>
                      <a:pt x="157" y="0"/>
                    </a:moveTo>
                    <a:lnTo>
                      <a:pt x="154" y="31"/>
                    </a:lnTo>
                    <a:lnTo>
                      <a:pt x="148" y="64"/>
                    </a:lnTo>
                    <a:lnTo>
                      <a:pt x="139" y="98"/>
                    </a:lnTo>
                    <a:lnTo>
                      <a:pt x="131" y="128"/>
                    </a:lnTo>
                    <a:lnTo>
                      <a:pt x="0" y="162"/>
                    </a:lnTo>
                    <a:lnTo>
                      <a:pt x="9" y="131"/>
                    </a:lnTo>
                    <a:lnTo>
                      <a:pt x="14" y="98"/>
                    </a:lnTo>
                    <a:lnTo>
                      <a:pt x="17" y="67"/>
                    </a:lnTo>
                    <a:lnTo>
                      <a:pt x="20" y="36"/>
                    </a:lnTo>
                    <a:lnTo>
                      <a:pt x="38" y="31"/>
                    </a:lnTo>
                    <a:lnTo>
                      <a:pt x="55" y="28"/>
                    </a:lnTo>
                    <a:lnTo>
                      <a:pt x="73" y="22"/>
                    </a:lnTo>
                    <a:lnTo>
                      <a:pt x="90" y="20"/>
                    </a:lnTo>
                    <a:lnTo>
                      <a:pt x="107" y="14"/>
                    </a:lnTo>
                    <a:lnTo>
                      <a:pt x="122" y="11"/>
                    </a:lnTo>
                    <a:lnTo>
                      <a:pt x="139" y="6"/>
                    </a:lnTo>
                    <a:lnTo>
                      <a:pt x="157" y="0"/>
                    </a:lnTo>
                    <a:close/>
                  </a:path>
                </a:pathLst>
              </a:custGeom>
              <a:solidFill>
                <a:srgbClr val="FFFFFF"/>
              </a:solidFill>
              <a:ln w="9525">
                <a:noFill/>
                <a:round/>
                <a:headEnd/>
                <a:tailEnd/>
              </a:ln>
            </p:spPr>
            <p:txBody>
              <a:bodyPr/>
              <a:lstStyle/>
              <a:p>
                <a:endParaRPr lang="zh-TW" altLang="en-US"/>
              </a:p>
            </p:txBody>
          </p:sp>
          <p:sp>
            <p:nvSpPr>
              <p:cNvPr id="343" name="Freeform 1118"/>
              <p:cNvSpPr>
                <a:spLocks/>
              </p:cNvSpPr>
              <p:nvPr/>
            </p:nvSpPr>
            <p:spPr bwMode="auto">
              <a:xfrm>
                <a:off x="3370" y="1327"/>
                <a:ext cx="87" cy="150"/>
              </a:xfrm>
              <a:custGeom>
                <a:avLst/>
                <a:gdLst>
                  <a:gd name="T0" fmla="*/ 87 w 87"/>
                  <a:gd name="T1" fmla="*/ 0 h 150"/>
                  <a:gd name="T2" fmla="*/ 87 w 87"/>
                  <a:gd name="T3" fmla="*/ 8 h 150"/>
                  <a:gd name="T4" fmla="*/ 87 w 87"/>
                  <a:gd name="T5" fmla="*/ 17 h 150"/>
                  <a:gd name="T6" fmla="*/ 87 w 87"/>
                  <a:gd name="T7" fmla="*/ 25 h 150"/>
                  <a:gd name="T8" fmla="*/ 87 w 87"/>
                  <a:gd name="T9" fmla="*/ 33 h 150"/>
                  <a:gd name="T10" fmla="*/ 81 w 87"/>
                  <a:gd name="T11" fmla="*/ 64 h 150"/>
                  <a:gd name="T12" fmla="*/ 76 w 87"/>
                  <a:gd name="T13" fmla="*/ 89 h 150"/>
                  <a:gd name="T14" fmla="*/ 67 w 87"/>
                  <a:gd name="T15" fmla="*/ 109 h 150"/>
                  <a:gd name="T16" fmla="*/ 58 w 87"/>
                  <a:gd name="T17" fmla="*/ 122 h 150"/>
                  <a:gd name="T18" fmla="*/ 46 w 87"/>
                  <a:gd name="T19" fmla="*/ 131 h 150"/>
                  <a:gd name="T20" fmla="*/ 32 w 87"/>
                  <a:gd name="T21" fmla="*/ 139 h 150"/>
                  <a:gd name="T22" fmla="*/ 17 w 87"/>
                  <a:gd name="T23" fmla="*/ 145 h 150"/>
                  <a:gd name="T24" fmla="*/ 0 w 87"/>
                  <a:gd name="T25" fmla="*/ 150 h 150"/>
                  <a:gd name="T26" fmla="*/ 6 w 87"/>
                  <a:gd name="T27" fmla="*/ 117 h 150"/>
                  <a:gd name="T28" fmla="*/ 12 w 87"/>
                  <a:gd name="T29" fmla="*/ 84 h 150"/>
                  <a:gd name="T30" fmla="*/ 14 w 87"/>
                  <a:gd name="T31" fmla="*/ 53 h 150"/>
                  <a:gd name="T32" fmla="*/ 14 w 87"/>
                  <a:gd name="T33" fmla="*/ 20 h 150"/>
                  <a:gd name="T34" fmla="*/ 32 w 87"/>
                  <a:gd name="T35" fmla="*/ 14 h 150"/>
                  <a:gd name="T36" fmla="*/ 49 w 87"/>
                  <a:gd name="T37" fmla="*/ 8 h 150"/>
                  <a:gd name="T38" fmla="*/ 67 w 87"/>
                  <a:gd name="T39" fmla="*/ 6 h 150"/>
                  <a:gd name="T40" fmla="*/ 87 w 87"/>
                  <a:gd name="T41" fmla="*/ 0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150"/>
                  <a:gd name="T65" fmla="*/ 87 w 87"/>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150">
                    <a:moveTo>
                      <a:pt x="87" y="0"/>
                    </a:moveTo>
                    <a:lnTo>
                      <a:pt x="87" y="8"/>
                    </a:lnTo>
                    <a:lnTo>
                      <a:pt x="87" y="17"/>
                    </a:lnTo>
                    <a:lnTo>
                      <a:pt x="87" y="25"/>
                    </a:lnTo>
                    <a:lnTo>
                      <a:pt x="87" y="33"/>
                    </a:lnTo>
                    <a:lnTo>
                      <a:pt x="81" y="64"/>
                    </a:lnTo>
                    <a:lnTo>
                      <a:pt x="76" y="89"/>
                    </a:lnTo>
                    <a:lnTo>
                      <a:pt x="67" y="109"/>
                    </a:lnTo>
                    <a:lnTo>
                      <a:pt x="58" y="122"/>
                    </a:lnTo>
                    <a:lnTo>
                      <a:pt x="46" y="131"/>
                    </a:lnTo>
                    <a:lnTo>
                      <a:pt x="32" y="139"/>
                    </a:lnTo>
                    <a:lnTo>
                      <a:pt x="17" y="145"/>
                    </a:lnTo>
                    <a:lnTo>
                      <a:pt x="0" y="150"/>
                    </a:lnTo>
                    <a:lnTo>
                      <a:pt x="6" y="117"/>
                    </a:lnTo>
                    <a:lnTo>
                      <a:pt x="12" y="84"/>
                    </a:lnTo>
                    <a:lnTo>
                      <a:pt x="14" y="53"/>
                    </a:lnTo>
                    <a:lnTo>
                      <a:pt x="14" y="20"/>
                    </a:lnTo>
                    <a:lnTo>
                      <a:pt x="32" y="14"/>
                    </a:lnTo>
                    <a:lnTo>
                      <a:pt x="49" y="8"/>
                    </a:lnTo>
                    <a:lnTo>
                      <a:pt x="67" y="6"/>
                    </a:lnTo>
                    <a:lnTo>
                      <a:pt x="87" y="0"/>
                    </a:lnTo>
                    <a:close/>
                  </a:path>
                </a:pathLst>
              </a:custGeom>
              <a:solidFill>
                <a:srgbClr val="FFFFFF"/>
              </a:solidFill>
              <a:ln w="9525">
                <a:noFill/>
                <a:round/>
                <a:headEnd/>
                <a:tailEnd/>
              </a:ln>
            </p:spPr>
            <p:txBody>
              <a:bodyPr/>
              <a:lstStyle/>
              <a:p>
                <a:endParaRPr lang="zh-TW" altLang="en-US"/>
              </a:p>
            </p:txBody>
          </p:sp>
          <p:sp>
            <p:nvSpPr>
              <p:cNvPr id="344" name="Freeform 1119"/>
              <p:cNvSpPr>
                <a:spLocks/>
              </p:cNvSpPr>
              <p:nvPr/>
            </p:nvSpPr>
            <p:spPr bwMode="auto">
              <a:xfrm>
                <a:off x="2957" y="1205"/>
                <a:ext cx="474" cy="117"/>
              </a:xfrm>
              <a:custGeom>
                <a:avLst/>
                <a:gdLst>
                  <a:gd name="T0" fmla="*/ 221 w 474"/>
                  <a:gd name="T1" fmla="*/ 69 h 117"/>
                  <a:gd name="T2" fmla="*/ 175 w 474"/>
                  <a:gd name="T3" fmla="*/ 69 h 117"/>
                  <a:gd name="T4" fmla="*/ 134 w 474"/>
                  <a:gd name="T5" fmla="*/ 72 h 117"/>
                  <a:gd name="T6" fmla="*/ 96 w 474"/>
                  <a:gd name="T7" fmla="*/ 80 h 117"/>
                  <a:gd name="T8" fmla="*/ 64 w 474"/>
                  <a:gd name="T9" fmla="*/ 89 h 117"/>
                  <a:gd name="T10" fmla="*/ 38 w 474"/>
                  <a:gd name="T11" fmla="*/ 100 h 117"/>
                  <a:gd name="T12" fmla="*/ 17 w 474"/>
                  <a:gd name="T13" fmla="*/ 108 h 117"/>
                  <a:gd name="T14" fmla="*/ 6 w 474"/>
                  <a:gd name="T15" fmla="*/ 114 h 117"/>
                  <a:gd name="T16" fmla="*/ 0 w 474"/>
                  <a:gd name="T17" fmla="*/ 117 h 117"/>
                  <a:gd name="T18" fmla="*/ 6 w 474"/>
                  <a:gd name="T19" fmla="*/ 111 h 117"/>
                  <a:gd name="T20" fmla="*/ 26 w 474"/>
                  <a:gd name="T21" fmla="*/ 94 h 117"/>
                  <a:gd name="T22" fmla="*/ 61 w 474"/>
                  <a:gd name="T23" fmla="*/ 69 h 117"/>
                  <a:gd name="T24" fmla="*/ 108 w 474"/>
                  <a:gd name="T25" fmla="*/ 44 h 117"/>
                  <a:gd name="T26" fmla="*/ 169 w 474"/>
                  <a:gd name="T27" fmla="*/ 22 h 117"/>
                  <a:gd name="T28" fmla="*/ 244 w 474"/>
                  <a:gd name="T29" fmla="*/ 5 h 117"/>
                  <a:gd name="T30" fmla="*/ 334 w 474"/>
                  <a:gd name="T31" fmla="*/ 0 h 117"/>
                  <a:gd name="T32" fmla="*/ 436 w 474"/>
                  <a:gd name="T33" fmla="*/ 8 h 117"/>
                  <a:gd name="T34" fmla="*/ 468 w 474"/>
                  <a:gd name="T35" fmla="*/ 16 h 117"/>
                  <a:gd name="T36" fmla="*/ 474 w 474"/>
                  <a:gd name="T37" fmla="*/ 27 h 117"/>
                  <a:gd name="T38" fmla="*/ 462 w 474"/>
                  <a:gd name="T39" fmla="*/ 39 h 117"/>
                  <a:gd name="T40" fmla="*/ 433 w 474"/>
                  <a:gd name="T41" fmla="*/ 50 h 117"/>
                  <a:gd name="T42" fmla="*/ 393 w 474"/>
                  <a:gd name="T43" fmla="*/ 61 h 117"/>
                  <a:gd name="T44" fmla="*/ 340 w 474"/>
                  <a:gd name="T45" fmla="*/ 69 h 117"/>
                  <a:gd name="T46" fmla="*/ 282 w 474"/>
                  <a:gd name="T47" fmla="*/ 72 h 117"/>
                  <a:gd name="T48" fmla="*/ 221 w 474"/>
                  <a:gd name="T49" fmla="*/ 69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4"/>
                  <a:gd name="T76" fmla="*/ 0 h 117"/>
                  <a:gd name="T77" fmla="*/ 474 w 474"/>
                  <a:gd name="T78" fmla="*/ 117 h 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4" h="117">
                    <a:moveTo>
                      <a:pt x="221" y="69"/>
                    </a:moveTo>
                    <a:lnTo>
                      <a:pt x="175" y="69"/>
                    </a:lnTo>
                    <a:lnTo>
                      <a:pt x="134" y="72"/>
                    </a:lnTo>
                    <a:lnTo>
                      <a:pt x="96" y="80"/>
                    </a:lnTo>
                    <a:lnTo>
                      <a:pt x="64" y="89"/>
                    </a:lnTo>
                    <a:lnTo>
                      <a:pt x="38" y="100"/>
                    </a:lnTo>
                    <a:lnTo>
                      <a:pt x="17" y="108"/>
                    </a:lnTo>
                    <a:lnTo>
                      <a:pt x="6" y="114"/>
                    </a:lnTo>
                    <a:lnTo>
                      <a:pt x="0" y="117"/>
                    </a:lnTo>
                    <a:lnTo>
                      <a:pt x="6" y="111"/>
                    </a:lnTo>
                    <a:lnTo>
                      <a:pt x="26" y="94"/>
                    </a:lnTo>
                    <a:lnTo>
                      <a:pt x="61" y="69"/>
                    </a:lnTo>
                    <a:lnTo>
                      <a:pt x="108" y="44"/>
                    </a:lnTo>
                    <a:lnTo>
                      <a:pt x="169" y="22"/>
                    </a:lnTo>
                    <a:lnTo>
                      <a:pt x="244" y="5"/>
                    </a:lnTo>
                    <a:lnTo>
                      <a:pt x="334" y="0"/>
                    </a:lnTo>
                    <a:lnTo>
                      <a:pt x="436" y="8"/>
                    </a:lnTo>
                    <a:lnTo>
                      <a:pt x="468" y="16"/>
                    </a:lnTo>
                    <a:lnTo>
                      <a:pt x="474" y="27"/>
                    </a:lnTo>
                    <a:lnTo>
                      <a:pt x="462" y="39"/>
                    </a:lnTo>
                    <a:lnTo>
                      <a:pt x="433" y="50"/>
                    </a:lnTo>
                    <a:lnTo>
                      <a:pt x="393" y="61"/>
                    </a:lnTo>
                    <a:lnTo>
                      <a:pt x="340" y="69"/>
                    </a:lnTo>
                    <a:lnTo>
                      <a:pt x="282" y="72"/>
                    </a:lnTo>
                    <a:lnTo>
                      <a:pt x="221" y="69"/>
                    </a:lnTo>
                    <a:close/>
                  </a:path>
                </a:pathLst>
              </a:custGeom>
              <a:solidFill>
                <a:srgbClr val="DD0049"/>
              </a:solidFill>
              <a:ln w="9525">
                <a:noFill/>
                <a:round/>
                <a:headEnd/>
                <a:tailEnd/>
              </a:ln>
            </p:spPr>
            <p:txBody>
              <a:bodyPr/>
              <a:lstStyle/>
              <a:p>
                <a:endParaRPr lang="zh-TW" altLang="en-US"/>
              </a:p>
            </p:txBody>
          </p:sp>
          <p:sp>
            <p:nvSpPr>
              <p:cNvPr id="345" name="Freeform 1120"/>
              <p:cNvSpPr>
                <a:spLocks/>
              </p:cNvSpPr>
              <p:nvPr/>
            </p:nvSpPr>
            <p:spPr bwMode="auto">
              <a:xfrm>
                <a:off x="3158" y="1227"/>
                <a:ext cx="238" cy="33"/>
              </a:xfrm>
              <a:custGeom>
                <a:avLst/>
                <a:gdLst>
                  <a:gd name="T0" fmla="*/ 0 w 238"/>
                  <a:gd name="T1" fmla="*/ 31 h 33"/>
                  <a:gd name="T2" fmla="*/ 5 w 238"/>
                  <a:gd name="T3" fmla="*/ 31 h 33"/>
                  <a:gd name="T4" fmla="*/ 26 w 238"/>
                  <a:gd name="T5" fmla="*/ 33 h 33"/>
                  <a:gd name="T6" fmla="*/ 52 w 238"/>
                  <a:gd name="T7" fmla="*/ 33 h 33"/>
                  <a:gd name="T8" fmla="*/ 87 w 238"/>
                  <a:gd name="T9" fmla="*/ 33 h 33"/>
                  <a:gd name="T10" fmla="*/ 125 w 238"/>
                  <a:gd name="T11" fmla="*/ 33 h 33"/>
                  <a:gd name="T12" fmla="*/ 163 w 238"/>
                  <a:gd name="T13" fmla="*/ 28 h 33"/>
                  <a:gd name="T14" fmla="*/ 200 w 238"/>
                  <a:gd name="T15" fmla="*/ 19 h 33"/>
                  <a:gd name="T16" fmla="*/ 232 w 238"/>
                  <a:gd name="T17" fmla="*/ 8 h 33"/>
                  <a:gd name="T18" fmla="*/ 238 w 238"/>
                  <a:gd name="T19" fmla="*/ 0 h 33"/>
                  <a:gd name="T20" fmla="*/ 221 w 238"/>
                  <a:gd name="T21" fmla="*/ 0 h 33"/>
                  <a:gd name="T22" fmla="*/ 183 w 238"/>
                  <a:gd name="T23" fmla="*/ 3 h 33"/>
                  <a:gd name="T24" fmla="*/ 136 w 238"/>
                  <a:gd name="T25" fmla="*/ 8 h 33"/>
                  <a:gd name="T26" fmla="*/ 87 w 238"/>
                  <a:gd name="T27" fmla="*/ 17 h 33"/>
                  <a:gd name="T28" fmla="*/ 43 w 238"/>
                  <a:gd name="T29" fmla="*/ 22 h 33"/>
                  <a:gd name="T30" fmla="*/ 11 w 238"/>
                  <a:gd name="T31" fmla="*/ 28 h 33"/>
                  <a:gd name="T32" fmla="*/ 0 w 238"/>
                  <a:gd name="T33" fmla="*/ 3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8"/>
                  <a:gd name="T52" fmla="*/ 0 h 33"/>
                  <a:gd name="T53" fmla="*/ 238 w 238"/>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8" h="33">
                    <a:moveTo>
                      <a:pt x="0" y="31"/>
                    </a:moveTo>
                    <a:lnTo>
                      <a:pt x="5" y="31"/>
                    </a:lnTo>
                    <a:lnTo>
                      <a:pt x="26" y="33"/>
                    </a:lnTo>
                    <a:lnTo>
                      <a:pt x="52" y="33"/>
                    </a:lnTo>
                    <a:lnTo>
                      <a:pt x="87" y="33"/>
                    </a:lnTo>
                    <a:lnTo>
                      <a:pt x="125" y="33"/>
                    </a:lnTo>
                    <a:lnTo>
                      <a:pt x="163" y="28"/>
                    </a:lnTo>
                    <a:lnTo>
                      <a:pt x="200" y="19"/>
                    </a:lnTo>
                    <a:lnTo>
                      <a:pt x="232" y="8"/>
                    </a:lnTo>
                    <a:lnTo>
                      <a:pt x="238" y="0"/>
                    </a:lnTo>
                    <a:lnTo>
                      <a:pt x="221" y="0"/>
                    </a:lnTo>
                    <a:lnTo>
                      <a:pt x="183" y="3"/>
                    </a:lnTo>
                    <a:lnTo>
                      <a:pt x="136" y="8"/>
                    </a:lnTo>
                    <a:lnTo>
                      <a:pt x="87" y="17"/>
                    </a:lnTo>
                    <a:lnTo>
                      <a:pt x="43" y="22"/>
                    </a:lnTo>
                    <a:lnTo>
                      <a:pt x="11" y="28"/>
                    </a:lnTo>
                    <a:lnTo>
                      <a:pt x="0" y="31"/>
                    </a:lnTo>
                    <a:close/>
                  </a:path>
                </a:pathLst>
              </a:custGeom>
              <a:solidFill>
                <a:srgbClr val="EA4F7F"/>
              </a:solidFill>
              <a:ln w="9525">
                <a:noFill/>
                <a:round/>
                <a:headEnd/>
                <a:tailEnd/>
              </a:ln>
            </p:spPr>
            <p:txBody>
              <a:bodyPr/>
              <a:lstStyle/>
              <a:p>
                <a:endParaRPr lang="zh-TW" altLang="en-US"/>
              </a:p>
            </p:txBody>
          </p:sp>
          <p:sp>
            <p:nvSpPr>
              <p:cNvPr id="346" name="Freeform 1121"/>
              <p:cNvSpPr>
                <a:spLocks/>
              </p:cNvSpPr>
              <p:nvPr/>
            </p:nvSpPr>
            <p:spPr bwMode="auto">
              <a:xfrm>
                <a:off x="2974" y="1436"/>
                <a:ext cx="460" cy="161"/>
              </a:xfrm>
              <a:custGeom>
                <a:avLst/>
                <a:gdLst>
                  <a:gd name="T0" fmla="*/ 219 w 460"/>
                  <a:gd name="T1" fmla="*/ 89 h 161"/>
                  <a:gd name="T2" fmla="*/ 181 w 460"/>
                  <a:gd name="T3" fmla="*/ 103 h 161"/>
                  <a:gd name="T4" fmla="*/ 143 w 460"/>
                  <a:gd name="T5" fmla="*/ 114 h 161"/>
                  <a:gd name="T6" fmla="*/ 105 w 460"/>
                  <a:gd name="T7" fmla="*/ 125 h 161"/>
                  <a:gd name="T8" fmla="*/ 70 w 460"/>
                  <a:gd name="T9" fmla="*/ 133 h 161"/>
                  <a:gd name="T10" fmla="*/ 44 w 460"/>
                  <a:gd name="T11" fmla="*/ 141 h 161"/>
                  <a:gd name="T12" fmla="*/ 21 w 460"/>
                  <a:gd name="T13" fmla="*/ 147 h 161"/>
                  <a:gd name="T14" fmla="*/ 6 w 460"/>
                  <a:gd name="T15" fmla="*/ 153 h 161"/>
                  <a:gd name="T16" fmla="*/ 0 w 460"/>
                  <a:gd name="T17" fmla="*/ 153 h 161"/>
                  <a:gd name="T18" fmla="*/ 15 w 460"/>
                  <a:gd name="T19" fmla="*/ 155 h 161"/>
                  <a:gd name="T20" fmla="*/ 50 w 460"/>
                  <a:gd name="T21" fmla="*/ 158 h 161"/>
                  <a:gd name="T22" fmla="*/ 105 w 460"/>
                  <a:gd name="T23" fmla="*/ 161 h 161"/>
                  <a:gd name="T24" fmla="*/ 172 w 460"/>
                  <a:gd name="T25" fmla="*/ 158 h 161"/>
                  <a:gd name="T26" fmla="*/ 245 w 460"/>
                  <a:gd name="T27" fmla="*/ 147 h 161"/>
                  <a:gd name="T28" fmla="*/ 320 w 460"/>
                  <a:gd name="T29" fmla="*/ 122 h 161"/>
                  <a:gd name="T30" fmla="*/ 390 w 460"/>
                  <a:gd name="T31" fmla="*/ 80 h 161"/>
                  <a:gd name="T32" fmla="*/ 451 w 460"/>
                  <a:gd name="T33" fmla="*/ 19 h 161"/>
                  <a:gd name="T34" fmla="*/ 460 w 460"/>
                  <a:gd name="T35" fmla="*/ 5 h 161"/>
                  <a:gd name="T36" fmla="*/ 457 w 460"/>
                  <a:gd name="T37" fmla="*/ 0 h 161"/>
                  <a:gd name="T38" fmla="*/ 442 w 460"/>
                  <a:gd name="T39" fmla="*/ 2 h 161"/>
                  <a:gd name="T40" fmla="*/ 419 w 460"/>
                  <a:gd name="T41" fmla="*/ 11 h 161"/>
                  <a:gd name="T42" fmla="*/ 381 w 460"/>
                  <a:gd name="T43" fmla="*/ 25 h 161"/>
                  <a:gd name="T44" fmla="*/ 338 w 460"/>
                  <a:gd name="T45" fmla="*/ 44 h 161"/>
                  <a:gd name="T46" fmla="*/ 283 w 460"/>
                  <a:gd name="T47" fmla="*/ 66 h 161"/>
                  <a:gd name="T48" fmla="*/ 219 w 460"/>
                  <a:gd name="T49" fmla="*/ 89 h 1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0"/>
                  <a:gd name="T76" fmla="*/ 0 h 161"/>
                  <a:gd name="T77" fmla="*/ 460 w 460"/>
                  <a:gd name="T78" fmla="*/ 161 h 1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0" h="161">
                    <a:moveTo>
                      <a:pt x="219" y="89"/>
                    </a:moveTo>
                    <a:lnTo>
                      <a:pt x="181" y="103"/>
                    </a:lnTo>
                    <a:lnTo>
                      <a:pt x="143" y="114"/>
                    </a:lnTo>
                    <a:lnTo>
                      <a:pt x="105" y="125"/>
                    </a:lnTo>
                    <a:lnTo>
                      <a:pt x="70" y="133"/>
                    </a:lnTo>
                    <a:lnTo>
                      <a:pt x="44" y="141"/>
                    </a:lnTo>
                    <a:lnTo>
                      <a:pt x="21" y="147"/>
                    </a:lnTo>
                    <a:lnTo>
                      <a:pt x="6" y="153"/>
                    </a:lnTo>
                    <a:lnTo>
                      <a:pt x="0" y="153"/>
                    </a:lnTo>
                    <a:lnTo>
                      <a:pt x="15" y="155"/>
                    </a:lnTo>
                    <a:lnTo>
                      <a:pt x="50" y="158"/>
                    </a:lnTo>
                    <a:lnTo>
                      <a:pt x="105" y="161"/>
                    </a:lnTo>
                    <a:lnTo>
                      <a:pt x="172" y="158"/>
                    </a:lnTo>
                    <a:lnTo>
                      <a:pt x="245" y="147"/>
                    </a:lnTo>
                    <a:lnTo>
                      <a:pt x="320" y="122"/>
                    </a:lnTo>
                    <a:lnTo>
                      <a:pt x="390" y="80"/>
                    </a:lnTo>
                    <a:lnTo>
                      <a:pt x="451" y="19"/>
                    </a:lnTo>
                    <a:lnTo>
                      <a:pt x="460" y="5"/>
                    </a:lnTo>
                    <a:lnTo>
                      <a:pt x="457" y="0"/>
                    </a:lnTo>
                    <a:lnTo>
                      <a:pt x="442" y="2"/>
                    </a:lnTo>
                    <a:lnTo>
                      <a:pt x="419" y="11"/>
                    </a:lnTo>
                    <a:lnTo>
                      <a:pt x="381" y="25"/>
                    </a:lnTo>
                    <a:lnTo>
                      <a:pt x="338" y="44"/>
                    </a:lnTo>
                    <a:lnTo>
                      <a:pt x="283" y="66"/>
                    </a:lnTo>
                    <a:lnTo>
                      <a:pt x="219" y="89"/>
                    </a:lnTo>
                    <a:close/>
                  </a:path>
                </a:pathLst>
              </a:custGeom>
              <a:solidFill>
                <a:srgbClr val="DD0049"/>
              </a:solidFill>
              <a:ln w="9525">
                <a:noFill/>
                <a:round/>
                <a:headEnd/>
                <a:tailEnd/>
              </a:ln>
            </p:spPr>
            <p:txBody>
              <a:bodyPr/>
              <a:lstStyle/>
              <a:p>
                <a:endParaRPr lang="zh-TW" altLang="en-US"/>
              </a:p>
            </p:txBody>
          </p:sp>
          <p:sp>
            <p:nvSpPr>
              <p:cNvPr id="347" name="Freeform 1122"/>
              <p:cNvSpPr>
                <a:spLocks/>
              </p:cNvSpPr>
              <p:nvPr/>
            </p:nvSpPr>
            <p:spPr bwMode="auto">
              <a:xfrm>
                <a:off x="3149" y="1475"/>
                <a:ext cx="230" cy="80"/>
              </a:xfrm>
              <a:custGeom>
                <a:avLst/>
                <a:gdLst>
                  <a:gd name="T0" fmla="*/ 0 w 230"/>
                  <a:gd name="T1" fmla="*/ 80 h 80"/>
                  <a:gd name="T2" fmla="*/ 6 w 230"/>
                  <a:gd name="T3" fmla="*/ 80 h 80"/>
                  <a:gd name="T4" fmla="*/ 26 w 230"/>
                  <a:gd name="T5" fmla="*/ 77 h 80"/>
                  <a:gd name="T6" fmla="*/ 52 w 230"/>
                  <a:gd name="T7" fmla="*/ 72 h 80"/>
                  <a:gd name="T8" fmla="*/ 87 w 230"/>
                  <a:gd name="T9" fmla="*/ 66 h 80"/>
                  <a:gd name="T10" fmla="*/ 122 w 230"/>
                  <a:gd name="T11" fmla="*/ 55 h 80"/>
                  <a:gd name="T12" fmla="*/ 160 w 230"/>
                  <a:gd name="T13" fmla="*/ 44 h 80"/>
                  <a:gd name="T14" fmla="*/ 192 w 230"/>
                  <a:gd name="T15" fmla="*/ 30 h 80"/>
                  <a:gd name="T16" fmla="*/ 221 w 230"/>
                  <a:gd name="T17" fmla="*/ 11 h 80"/>
                  <a:gd name="T18" fmla="*/ 230 w 230"/>
                  <a:gd name="T19" fmla="*/ 0 h 80"/>
                  <a:gd name="T20" fmla="*/ 215 w 230"/>
                  <a:gd name="T21" fmla="*/ 0 h 80"/>
                  <a:gd name="T22" fmla="*/ 180 w 230"/>
                  <a:gd name="T23" fmla="*/ 11 h 80"/>
                  <a:gd name="T24" fmla="*/ 137 w 230"/>
                  <a:gd name="T25" fmla="*/ 25 h 80"/>
                  <a:gd name="T26" fmla="*/ 87 w 230"/>
                  <a:gd name="T27" fmla="*/ 44 h 80"/>
                  <a:gd name="T28" fmla="*/ 44 w 230"/>
                  <a:gd name="T29" fmla="*/ 61 h 80"/>
                  <a:gd name="T30" fmla="*/ 12 w 230"/>
                  <a:gd name="T31" fmla="*/ 75 h 80"/>
                  <a:gd name="T32" fmla="*/ 0 w 230"/>
                  <a:gd name="T33" fmla="*/ 8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0"/>
                  <a:gd name="T52" fmla="*/ 0 h 80"/>
                  <a:gd name="T53" fmla="*/ 230 w 230"/>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0" h="80">
                    <a:moveTo>
                      <a:pt x="0" y="80"/>
                    </a:moveTo>
                    <a:lnTo>
                      <a:pt x="6" y="80"/>
                    </a:lnTo>
                    <a:lnTo>
                      <a:pt x="26" y="77"/>
                    </a:lnTo>
                    <a:lnTo>
                      <a:pt x="52" y="72"/>
                    </a:lnTo>
                    <a:lnTo>
                      <a:pt x="87" y="66"/>
                    </a:lnTo>
                    <a:lnTo>
                      <a:pt x="122" y="55"/>
                    </a:lnTo>
                    <a:lnTo>
                      <a:pt x="160" y="44"/>
                    </a:lnTo>
                    <a:lnTo>
                      <a:pt x="192" y="30"/>
                    </a:lnTo>
                    <a:lnTo>
                      <a:pt x="221" y="11"/>
                    </a:lnTo>
                    <a:lnTo>
                      <a:pt x="230" y="0"/>
                    </a:lnTo>
                    <a:lnTo>
                      <a:pt x="215" y="0"/>
                    </a:lnTo>
                    <a:lnTo>
                      <a:pt x="180" y="11"/>
                    </a:lnTo>
                    <a:lnTo>
                      <a:pt x="137" y="25"/>
                    </a:lnTo>
                    <a:lnTo>
                      <a:pt x="87" y="44"/>
                    </a:lnTo>
                    <a:lnTo>
                      <a:pt x="44" y="61"/>
                    </a:lnTo>
                    <a:lnTo>
                      <a:pt x="12" y="75"/>
                    </a:lnTo>
                    <a:lnTo>
                      <a:pt x="0" y="80"/>
                    </a:lnTo>
                    <a:close/>
                  </a:path>
                </a:pathLst>
              </a:custGeom>
              <a:solidFill>
                <a:srgbClr val="EA4F7F"/>
              </a:solidFill>
              <a:ln w="9525">
                <a:noFill/>
                <a:round/>
                <a:headEnd/>
                <a:tailEnd/>
              </a:ln>
            </p:spPr>
            <p:txBody>
              <a:bodyPr/>
              <a:lstStyle/>
              <a:p>
                <a:endParaRPr lang="zh-TW" altLang="en-US"/>
              </a:p>
            </p:txBody>
          </p:sp>
          <p:sp>
            <p:nvSpPr>
              <p:cNvPr id="348" name="Freeform 1123"/>
              <p:cNvSpPr>
                <a:spLocks/>
              </p:cNvSpPr>
              <p:nvPr/>
            </p:nvSpPr>
            <p:spPr bwMode="auto">
              <a:xfrm>
                <a:off x="3361" y="1085"/>
                <a:ext cx="707" cy="740"/>
              </a:xfrm>
              <a:custGeom>
                <a:avLst/>
                <a:gdLst>
                  <a:gd name="T0" fmla="*/ 53 w 707"/>
                  <a:gd name="T1" fmla="*/ 735 h 740"/>
                  <a:gd name="T2" fmla="*/ 76 w 707"/>
                  <a:gd name="T3" fmla="*/ 712 h 740"/>
                  <a:gd name="T4" fmla="*/ 102 w 707"/>
                  <a:gd name="T5" fmla="*/ 684 h 740"/>
                  <a:gd name="T6" fmla="*/ 131 w 707"/>
                  <a:gd name="T7" fmla="*/ 648 h 740"/>
                  <a:gd name="T8" fmla="*/ 163 w 707"/>
                  <a:gd name="T9" fmla="*/ 609 h 740"/>
                  <a:gd name="T10" fmla="*/ 195 w 707"/>
                  <a:gd name="T11" fmla="*/ 570 h 740"/>
                  <a:gd name="T12" fmla="*/ 224 w 707"/>
                  <a:gd name="T13" fmla="*/ 534 h 740"/>
                  <a:gd name="T14" fmla="*/ 244 w 707"/>
                  <a:gd name="T15" fmla="*/ 506 h 740"/>
                  <a:gd name="T16" fmla="*/ 262 w 707"/>
                  <a:gd name="T17" fmla="*/ 487 h 740"/>
                  <a:gd name="T18" fmla="*/ 288 w 707"/>
                  <a:gd name="T19" fmla="*/ 456 h 740"/>
                  <a:gd name="T20" fmla="*/ 317 w 707"/>
                  <a:gd name="T21" fmla="*/ 426 h 740"/>
                  <a:gd name="T22" fmla="*/ 346 w 707"/>
                  <a:gd name="T23" fmla="*/ 392 h 740"/>
                  <a:gd name="T24" fmla="*/ 375 w 707"/>
                  <a:gd name="T25" fmla="*/ 362 h 740"/>
                  <a:gd name="T26" fmla="*/ 407 w 707"/>
                  <a:gd name="T27" fmla="*/ 328 h 740"/>
                  <a:gd name="T28" fmla="*/ 439 w 707"/>
                  <a:gd name="T29" fmla="*/ 298 h 740"/>
                  <a:gd name="T30" fmla="*/ 471 w 707"/>
                  <a:gd name="T31" fmla="*/ 264 h 740"/>
                  <a:gd name="T32" fmla="*/ 506 w 707"/>
                  <a:gd name="T33" fmla="*/ 228 h 740"/>
                  <a:gd name="T34" fmla="*/ 529 w 707"/>
                  <a:gd name="T35" fmla="*/ 206 h 740"/>
                  <a:gd name="T36" fmla="*/ 556 w 707"/>
                  <a:gd name="T37" fmla="*/ 184 h 740"/>
                  <a:gd name="T38" fmla="*/ 579 w 707"/>
                  <a:gd name="T39" fmla="*/ 161 h 740"/>
                  <a:gd name="T40" fmla="*/ 602 w 707"/>
                  <a:gd name="T41" fmla="*/ 142 h 740"/>
                  <a:gd name="T42" fmla="*/ 625 w 707"/>
                  <a:gd name="T43" fmla="*/ 122 h 740"/>
                  <a:gd name="T44" fmla="*/ 652 w 707"/>
                  <a:gd name="T45" fmla="*/ 103 h 740"/>
                  <a:gd name="T46" fmla="*/ 675 w 707"/>
                  <a:gd name="T47" fmla="*/ 83 h 740"/>
                  <a:gd name="T48" fmla="*/ 701 w 707"/>
                  <a:gd name="T49" fmla="*/ 64 h 740"/>
                  <a:gd name="T50" fmla="*/ 707 w 707"/>
                  <a:gd name="T51" fmla="*/ 47 h 740"/>
                  <a:gd name="T52" fmla="*/ 698 w 707"/>
                  <a:gd name="T53" fmla="*/ 22 h 740"/>
                  <a:gd name="T54" fmla="*/ 684 w 707"/>
                  <a:gd name="T55" fmla="*/ 0 h 740"/>
                  <a:gd name="T56" fmla="*/ 666 w 707"/>
                  <a:gd name="T57" fmla="*/ 0 h 740"/>
                  <a:gd name="T58" fmla="*/ 637 w 707"/>
                  <a:gd name="T59" fmla="*/ 22 h 740"/>
                  <a:gd name="T60" fmla="*/ 608 w 707"/>
                  <a:gd name="T61" fmla="*/ 45 h 740"/>
                  <a:gd name="T62" fmla="*/ 582 w 707"/>
                  <a:gd name="T63" fmla="*/ 67 h 740"/>
                  <a:gd name="T64" fmla="*/ 553 w 707"/>
                  <a:gd name="T65" fmla="*/ 92 h 740"/>
                  <a:gd name="T66" fmla="*/ 524 w 707"/>
                  <a:gd name="T67" fmla="*/ 114 h 740"/>
                  <a:gd name="T68" fmla="*/ 497 w 707"/>
                  <a:gd name="T69" fmla="*/ 139 h 740"/>
                  <a:gd name="T70" fmla="*/ 471 w 707"/>
                  <a:gd name="T71" fmla="*/ 167 h 740"/>
                  <a:gd name="T72" fmla="*/ 445 w 707"/>
                  <a:gd name="T73" fmla="*/ 192 h 740"/>
                  <a:gd name="T74" fmla="*/ 393 w 707"/>
                  <a:gd name="T75" fmla="*/ 248 h 740"/>
                  <a:gd name="T76" fmla="*/ 337 w 707"/>
                  <a:gd name="T77" fmla="*/ 306 h 740"/>
                  <a:gd name="T78" fmla="*/ 279 w 707"/>
                  <a:gd name="T79" fmla="*/ 367 h 740"/>
                  <a:gd name="T80" fmla="*/ 218 w 707"/>
                  <a:gd name="T81" fmla="*/ 431 h 740"/>
                  <a:gd name="T82" fmla="*/ 160 w 707"/>
                  <a:gd name="T83" fmla="*/ 498 h 740"/>
                  <a:gd name="T84" fmla="*/ 105 w 707"/>
                  <a:gd name="T85" fmla="*/ 559 h 740"/>
                  <a:gd name="T86" fmla="*/ 53 w 707"/>
                  <a:gd name="T87" fmla="*/ 620 h 740"/>
                  <a:gd name="T88" fmla="*/ 9 w 707"/>
                  <a:gd name="T89" fmla="*/ 679 h 740"/>
                  <a:gd name="T90" fmla="*/ 0 w 707"/>
                  <a:gd name="T91" fmla="*/ 707 h 740"/>
                  <a:gd name="T92" fmla="*/ 12 w 707"/>
                  <a:gd name="T93" fmla="*/ 726 h 740"/>
                  <a:gd name="T94" fmla="*/ 32 w 707"/>
                  <a:gd name="T95" fmla="*/ 740 h 740"/>
                  <a:gd name="T96" fmla="*/ 53 w 707"/>
                  <a:gd name="T97" fmla="*/ 735 h 7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7"/>
                  <a:gd name="T148" fmla="*/ 0 h 740"/>
                  <a:gd name="T149" fmla="*/ 707 w 707"/>
                  <a:gd name="T150" fmla="*/ 740 h 7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7" h="740">
                    <a:moveTo>
                      <a:pt x="53" y="735"/>
                    </a:moveTo>
                    <a:lnTo>
                      <a:pt x="76" y="712"/>
                    </a:lnTo>
                    <a:lnTo>
                      <a:pt x="102" y="684"/>
                    </a:lnTo>
                    <a:lnTo>
                      <a:pt x="131" y="648"/>
                    </a:lnTo>
                    <a:lnTo>
                      <a:pt x="163" y="609"/>
                    </a:lnTo>
                    <a:lnTo>
                      <a:pt x="195" y="570"/>
                    </a:lnTo>
                    <a:lnTo>
                      <a:pt x="224" y="534"/>
                    </a:lnTo>
                    <a:lnTo>
                      <a:pt x="244" y="506"/>
                    </a:lnTo>
                    <a:lnTo>
                      <a:pt x="262" y="487"/>
                    </a:lnTo>
                    <a:lnTo>
                      <a:pt x="288" y="456"/>
                    </a:lnTo>
                    <a:lnTo>
                      <a:pt x="317" y="426"/>
                    </a:lnTo>
                    <a:lnTo>
                      <a:pt x="346" y="392"/>
                    </a:lnTo>
                    <a:lnTo>
                      <a:pt x="375" y="362"/>
                    </a:lnTo>
                    <a:lnTo>
                      <a:pt x="407" y="328"/>
                    </a:lnTo>
                    <a:lnTo>
                      <a:pt x="439" y="298"/>
                    </a:lnTo>
                    <a:lnTo>
                      <a:pt x="471" y="264"/>
                    </a:lnTo>
                    <a:lnTo>
                      <a:pt x="506" y="228"/>
                    </a:lnTo>
                    <a:lnTo>
                      <a:pt x="529" y="206"/>
                    </a:lnTo>
                    <a:lnTo>
                      <a:pt x="556" y="184"/>
                    </a:lnTo>
                    <a:lnTo>
                      <a:pt x="579" y="161"/>
                    </a:lnTo>
                    <a:lnTo>
                      <a:pt x="602" y="142"/>
                    </a:lnTo>
                    <a:lnTo>
                      <a:pt x="625" y="122"/>
                    </a:lnTo>
                    <a:lnTo>
                      <a:pt x="652" y="103"/>
                    </a:lnTo>
                    <a:lnTo>
                      <a:pt x="675" y="83"/>
                    </a:lnTo>
                    <a:lnTo>
                      <a:pt x="701" y="64"/>
                    </a:lnTo>
                    <a:lnTo>
                      <a:pt x="707" y="47"/>
                    </a:lnTo>
                    <a:lnTo>
                      <a:pt x="698" y="22"/>
                    </a:lnTo>
                    <a:lnTo>
                      <a:pt x="684" y="0"/>
                    </a:lnTo>
                    <a:lnTo>
                      <a:pt x="666" y="0"/>
                    </a:lnTo>
                    <a:lnTo>
                      <a:pt x="637" y="22"/>
                    </a:lnTo>
                    <a:lnTo>
                      <a:pt x="608" y="45"/>
                    </a:lnTo>
                    <a:lnTo>
                      <a:pt x="582" y="67"/>
                    </a:lnTo>
                    <a:lnTo>
                      <a:pt x="553" y="92"/>
                    </a:lnTo>
                    <a:lnTo>
                      <a:pt x="524" y="114"/>
                    </a:lnTo>
                    <a:lnTo>
                      <a:pt x="497" y="139"/>
                    </a:lnTo>
                    <a:lnTo>
                      <a:pt x="471" y="167"/>
                    </a:lnTo>
                    <a:lnTo>
                      <a:pt x="445" y="192"/>
                    </a:lnTo>
                    <a:lnTo>
                      <a:pt x="393" y="248"/>
                    </a:lnTo>
                    <a:lnTo>
                      <a:pt x="337" y="306"/>
                    </a:lnTo>
                    <a:lnTo>
                      <a:pt x="279" y="367"/>
                    </a:lnTo>
                    <a:lnTo>
                      <a:pt x="218" y="431"/>
                    </a:lnTo>
                    <a:lnTo>
                      <a:pt x="160" y="498"/>
                    </a:lnTo>
                    <a:lnTo>
                      <a:pt x="105" y="559"/>
                    </a:lnTo>
                    <a:lnTo>
                      <a:pt x="53" y="620"/>
                    </a:lnTo>
                    <a:lnTo>
                      <a:pt x="9" y="679"/>
                    </a:lnTo>
                    <a:lnTo>
                      <a:pt x="0" y="707"/>
                    </a:lnTo>
                    <a:lnTo>
                      <a:pt x="12" y="726"/>
                    </a:lnTo>
                    <a:lnTo>
                      <a:pt x="32" y="740"/>
                    </a:lnTo>
                    <a:lnTo>
                      <a:pt x="53" y="735"/>
                    </a:lnTo>
                    <a:close/>
                  </a:path>
                </a:pathLst>
              </a:custGeom>
              <a:solidFill>
                <a:srgbClr val="FF3333"/>
              </a:solidFill>
              <a:ln w="9525">
                <a:noFill/>
                <a:round/>
                <a:headEnd/>
                <a:tailEnd/>
              </a:ln>
            </p:spPr>
            <p:txBody>
              <a:bodyPr/>
              <a:lstStyle/>
              <a:p>
                <a:endParaRPr lang="zh-TW" altLang="en-US"/>
              </a:p>
            </p:txBody>
          </p:sp>
          <p:sp>
            <p:nvSpPr>
              <p:cNvPr id="349" name="Freeform 1124"/>
              <p:cNvSpPr>
                <a:spLocks/>
              </p:cNvSpPr>
              <p:nvPr/>
            </p:nvSpPr>
            <p:spPr bwMode="auto">
              <a:xfrm>
                <a:off x="4013" y="1085"/>
                <a:ext cx="625" cy="442"/>
              </a:xfrm>
              <a:custGeom>
                <a:avLst/>
                <a:gdLst>
                  <a:gd name="T0" fmla="*/ 32 w 625"/>
                  <a:gd name="T1" fmla="*/ 72 h 442"/>
                  <a:gd name="T2" fmla="*/ 49 w 625"/>
                  <a:gd name="T3" fmla="*/ 75 h 442"/>
                  <a:gd name="T4" fmla="*/ 66 w 625"/>
                  <a:gd name="T5" fmla="*/ 81 h 442"/>
                  <a:gd name="T6" fmla="*/ 84 w 625"/>
                  <a:gd name="T7" fmla="*/ 89 h 442"/>
                  <a:gd name="T8" fmla="*/ 101 w 625"/>
                  <a:gd name="T9" fmla="*/ 97 h 442"/>
                  <a:gd name="T10" fmla="*/ 116 w 625"/>
                  <a:gd name="T11" fmla="*/ 106 h 442"/>
                  <a:gd name="T12" fmla="*/ 130 w 625"/>
                  <a:gd name="T13" fmla="*/ 114 h 442"/>
                  <a:gd name="T14" fmla="*/ 148 w 625"/>
                  <a:gd name="T15" fmla="*/ 122 h 442"/>
                  <a:gd name="T16" fmla="*/ 162 w 625"/>
                  <a:gd name="T17" fmla="*/ 131 h 442"/>
                  <a:gd name="T18" fmla="*/ 206 w 625"/>
                  <a:gd name="T19" fmla="*/ 159 h 442"/>
                  <a:gd name="T20" fmla="*/ 270 w 625"/>
                  <a:gd name="T21" fmla="*/ 203 h 442"/>
                  <a:gd name="T22" fmla="*/ 343 w 625"/>
                  <a:gd name="T23" fmla="*/ 256 h 442"/>
                  <a:gd name="T24" fmla="*/ 418 w 625"/>
                  <a:gd name="T25" fmla="*/ 312 h 442"/>
                  <a:gd name="T26" fmla="*/ 494 w 625"/>
                  <a:gd name="T27" fmla="*/ 364 h 442"/>
                  <a:gd name="T28" fmla="*/ 555 w 625"/>
                  <a:gd name="T29" fmla="*/ 406 h 442"/>
                  <a:gd name="T30" fmla="*/ 601 w 625"/>
                  <a:gd name="T31" fmla="*/ 434 h 442"/>
                  <a:gd name="T32" fmla="*/ 625 w 625"/>
                  <a:gd name="T33" fmla="*/ 442 h 442"/>
                  <a:gd name="T34" fmla="*/ 625 w 625"/>
                  <a:gd name="T35" fmla="*/ 437 h 442"/>
                  <a:gd name="T36" fmla="*/ 613 w 625"/>
                  <a:gd name="T37" fmla="*/ 420 h 442"/>
                  <a:gd name="T38" fmla="*/ 593 w 625"/>
                  <a:gd name="T39" fmla="*/ 401 h 442"/>
                  <a:gd name="T40" fmla="*/ 567 w 625"/>
                  <a:gd name="T41" fmla="*/ 373 h 442"/>
                  <a:gd name="T42" fmla="*/ 535 w 625"/>
                  <a:gd name="T43" fmla="*/ 342 h 442"/>
                  <a:gd name="T44" fmla="*/ 497 w 625"/>
                  <a:gd name="T45" fmla="*/ 309 h 442"/>
                  <a:gd name="T46" fmla="*/ 453 w 625"/>
                  <a:gd name="T47" fmla="*/ 270 h 442"/>
                  <a:gd name="T48" fmla="*/ 407 w 625"/>
                  <a:gd name="T49" fmla="*/ 234 h 442"/>
                  <a:gd name="T50" fmla="*/ 357 w 625"/>
                  <a:gd name="T51" fmla="*/ 195 h 442"/>
                  <a:gd name="T52" fmla="*/ 308 w 625"/>
                  <a:gd name="T53" fmla="*/ 156 h 442"/>
                  <a:gd name="T54" fmla="*/ 258 w 625"/>
                  <a:gd name="T55" fmla="*/ 120 h 442"/>
                  <a:gd name="T56" fmla="*/ 212 w 625"/>
                  <a:gd name="T57" fmla="*/ 86 h 442"/>
                  <a:gd name="T58" fmla="*/ 165 w 625"/>
                  <a:gd name="T59" fmla="*/ 56 h 442"/>
                  <a:gd name="T60" fmla="*/ 122 w 625"/>
                  <a:gd name="T61" fmla="*/ 31 h 442"/>
                  <a:gd name="T62" fmla="*/ 84 w 625"/>
                  <a:gd name="T63" fmla="*/ 11 h 442"/>
                  <a:gd name="T64" fmla="*/ 49 w 625"/>
                  <a:gd name="T65" fmla="*/ 0 h 442"/>
                  <a:gd name="T66" fmla="*/ 32 w 625"/>
                  <a:gd name="T67" fmla="*/ 0 h 442"/>
                  <a:gd name="T68" fmla="*/ 17 w 625"/>
                  <a:gd name="T69" fmla="*/ 6 h 442"/>
                  <a:gd name="T70" fmla="*/ 8 w 625"/>
                  <a:gd name="T71" fmla="*/ 14 h 442"/>
                  <a:gd name="T72" fmla="*/ 0 w 625"/>
                  <a:gd name="T73" fmla="*/ 28 h 442"/>
                  <a:gd name="T74" fmla="*/ 0 w 625"/>
                  <a:gd name="T75" fmla="*/ 42 h 442"/>
                  <a:gd name="T76" fmla="*/ 2 w 625"/>
                  <a:gd name="T77" fmla="*/ 56 h 442"/>
                  <a:gd name="T78" fmla="*/ 14 w 625"/>
                  <a:gd name="T79" fmla="*/ 67 h 442"/>
                  <a:gd name="T80" fmla="*/ 32 w 625"/>
                  <a:gd name="T81" fmla="*/ 72 h 442"/>
                  <a:gd name="T82" fmla="*/ 32 w 625"/>
                  <a:gd name="T83" fmla="*/ 72 h 4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5"/>
                  <a:gd name="T127" fmla="*/ 0 h 442"/>
                  <a:gd name="T128" fmla="*/ 625 w 625"/>
                  <a:gd name="T129" fmla="*/ 442 h 4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5" h="442">
                    <a:moveTo>
                      <a:pt x="32" y="72"/>
                    </a:moveTo>
                    <a:lnTo>
                      <a:pt x="49" y="75"/>
                    </a:lnTo>
                    <a:lnTo>
                      <a:pt x="66" y="81"/>
                    </a:lnTo>
                    <a:lnTo>
                      <a:pt x="84" y="89"/>
                    </a:lnTo>
                    <a:lnTo>
                      <a:pt x="101" y="97"/>
                    </a:lnTo>
                    <a:lnTo>
                      <a:pt x="116" y="106"/>
                    </a:lnTo>
                    <a:lnTo>
                      <a:pt x="130" y="114"/>
                    </a:lnTo>
                    <a:lnTo>
                      <a:pt x="148" y="122"/>
                    </a:lnTo>
                    <a:lnTo>
                      <a:pt x="162" y="131"/>
                    </a:lnTo>
                    <a:lnTo>
                      <a:pt x="206" y="159"/>
                    </a:lnTo>
                    <a:lnTo>
                      <a:pt x="270" y="203"/>
                    </a:lnTo>
                    <a:lnTo>
                      <a:pt x="343" y="256"/>
                    </a:lnTo>
                    <a:lnTo>
                      <a:pt x="418" y="312"/>
                    </a:lnTo>
                    <a:lnTo>
                      <a:pt x="494" y="364"/>
                    </a:lnTo>
                    <a:lnTo>
                      <a:pt x="555" y="406"/>
                    </a:lnTo>
                    <a:lnTo>
                      <a:pt x="601" y="434"/>
                    </a:lnTo>
                    <a:lnTo>
                      <a:pt x="625" y="442"/>
                    </a:lnTo>
                    <a:lnTo>
                      <a:pt x="625" y="437"/>
                    </a:lnTo>
                    <a:lnTo>
                      <a:pt x="613" y="420"/>
                    </a:lnTo>
                    <a:lnTo>
                      <a:pt x="593" y="401"/>
                    </a:lnTo>
                    <a:lnTo>
                      <a:pt x="567" y="373"/>
                    </a:lnTo>
                    <a:lnTo>
                      <a:pt x="535" y="342"/>
                    </a:lnTo>
                    <a:lnTo>
                      <a:pt x="497" y="309"/>
                    </a:lnTo>
                    <a:lnTo>
                      <a:pt x="453" y="270"/>
                    </a:lnTo>
                    <a:lnTo>
                      <a:pt x="407" y="234"/>
                    </a:lnTo>
                    <a:lnTo>
                      <a:pt x="357" y="195"/>
                    </a:lnTo>
                    <a:lnTo>
                      <a:pt x="308" y="156"/>
                    </a:lnTo>
                    <a:lnTo>
                      <a:pt x="258" y="120"/>
                    </a:lnTo>
                    <a:lnTo>
                      <a:pt x="212" y="86"/>
                    </a:lnTo>
                    <a:lnTo>
                      <a:pt x="165" y="56"/>
                    </a:lnTo>
                    <a:lnTo>
                      <a:pt x="122" y="31"/>
                    </a:lnTo>
                    <a:lnTo>
                      <a:pt x="84" y="11"/>
                    </a:lnTo>
                    <a:lnTo>
                      <a:pt x="49" y="0"/>
                    </a:lnTo>
                    <a:lnTo>
                      <a:pt x="32" y="0"/>
                    </a:lnTo>
                    <a:lnTo>
                      <a:pt x="17" y="6"/>
                    </a:lnTo>
                    <a:lnTo>
                      <a:pt x="8" y="14"/>
                    </a:lnTo>
                    <a:lnTo>
                      <a:pt x="0" y="28"/>
                    </a:lnTo>
                    <a:lnTo>
                      <a:pt x="0" y="42"/>
                    </a:lnTo>
                    <a:lnTo>
                      <a:pt x="2" y="56"/>
                    </a:lnTo>
                    <a:lnTo>
                      <a:pt x="14" y="67"/>
                    </a:lnTo>
                    <a:lnTo>
                      <a:pt x="32" y="72"/>
                    </a:lnTo>
                    <a:close/>
                  </a:path>
                </a:pathLst>
              </a:custGeom>
              <a:solidFill>
                <a:srgbClr val="FF997F"/>
              </a:solidFill>
              <a:ln w="9525">
                <a:noFill/>
                <a:round/>
                <a:headEnd/>
                <a:tailEnd/>
              </a:ln>
            </p:spPr>
            <p:txBody>
              <a:bodyPr/>
              <a:lstStyle/>
              <a:p>
                <a:endParaRPr lang="zh-TW" altLang="en-US"/>
              </a:p>
            </p:txBody>
          </p:sp>
          <p:sp>
            <p:nvSpPr>
              <p:cNvPr id="350" name="Freeform 1125"/>
              <p:cNvSpPr>
                <a:spLocks/>
              </p:cNvSpPr>
              <p:nvPr/>
            </p:nvSpPr>
            <p:spPr bwMode="auto">
              <a:xfrm>
                <a:off x="2152" y="1772"/>
                <a:ext cx="988" cy="265"/>
              </a:xfrm>
              <a:custGeom>
                <a:avLst/>
                <a:gdLst>
                  <a:gd name="T0" fmla="*/ 974 w 988"/>
                  <a:gd name="T1" fmla="*/ 64 h 265"/>
                  <a:gd name="T2" fmla="*/ 945 w 988"/>
                  <a:gd name="T3" fmla="*/ 73 h 265"/>
                  <a:gd name="T4" fmla="*/ 904 w 988"/>
                  <a:gd name="T5" fmla="*/ 78 h 265"/>
                  <a:gd name="T6" fmla="*/ 857 w 988"/>
                  <a:gd name="T7" fmla="*/ 86 h 265"/>
                  <a:gd name="T8" fmla="*/ 805 w 988"/>
                  <a:gd name="T9" fmla="*/ 95 h 265"/>
                  <a:gd name="T10" fmla="*/ 756 w 988"/>
                  <a:gd name="T11" fmla="*/ 100 h 265"/>
                  <a:gd name="T12" fmla="*/ 709 w 988"/>
                  <a:gd name="T13" fmla="*/ 106 h 265"/>
                  <a:gd name="T14" fmla="*/ 671 w 988"/>
                  <a:gd name="T15" fmla="*/ 111 h 265"/>
                  <a:gd name="T16" fmla="*/ 645 w 988"/>
                  <a:gd name="T17" fmla="*/ 114 h 265"/>
                  <a:gd name="T18" fmla="*/ 604 w 988"/>
                  <a:gd name="T19" fmla="*/ 123 h 265"/>
                  <a:gd name="T20" fmla="*/ 561 w 988"/>
                  <a:gd name="T21" fmla="*/ 131 h 265"/>
                  <a:gd name="T22" fmla="*/ 520 w 988"/>
                  <a:gd name="T23" fmla="*/ 139 h 265"/>
                  <a:gd name="T24" fmla="*/ 476 w 988"/>
                  <a:gd name="T25" fmla="*/ 148 h 265"/>
                  <a:gd name="T26" fmla="*/ 433 w 988"/>
                  <a:gd name="T27" fmla="*/ 156 h 265"/>
                  <a:gd name="T28" fmla="*/ 386 w 988"/>
                  <a:gd name="T29" fmla="*/ 167 h 265"/>
                  <a:gd name="T30" fmla="*/ 340 w 988"/>
                  <a:gd name="T31" fmla="*/ 178 h 265"/>
                  <a:gd name="T32" fmla="*/ 290 w 988"/>
                  <a:gd name="T33" fmla="*/ 189 h 265"/>
                  <a:gd name="T34" fmla="*/ 258 w 988"/>
                  <a:gd name="T35" fmla="*/ 198 h 265"/>
                  <a:gd name="T36" fmla="*/ 226 w 988"/>
                  <a:gd name="T37" fmla="*/ 203 h 265"/>
                  <a:gd name="T38" fmla="*/ 197 w 988"/>
                  <a:gd name="T39" fmla="*/ 212 h 265"/>
                  <a:gd name="T40" fmla="*/ 168 w 988"/>
                  <a:gd name="T41" fmla="*/ 223 h 265"/>
                  <a:gd name="T42" fmla="*/ 136 w 988"/>
                  <a:gd name="T43" fmla="*/ 231 h 265"/>
                  <a:gd name="T44" fmla="*/ 107 w 988"/>
                  <a:gd name="T45" fmla="*/ 242 h 265"/>
                  <a:gd name="T46" fmla="*/ 78 w 988"/>
                  <a:gd name="T47" fmla="*/ 253 h 265"/>
                  <a:gd name="T48" fmla="*/ 46 w 988"/>
                  <a:gd name="T49" fmla="*/ 265 h 265"/>
                  <a:gd name="T50" fmla="*/ 29 w 988"/>
                  <a:gd name="T51" fmla="*/ 259 h 265"/>
                  <a:gd name="T52" fmla="*/ 8 w 988"/>
                  <a:gd name="T53" fmla="*/ 242 h 265"/>
                  <a:gd name="T54" fmla="*/ 0 w 988"/>
                  <a:gd name="T55" fmla="*/ 220 h 265"/>
                  <a:gd name="T56" fmla="*/ 5 w 988"/>
                  <a:gd name="T57" fmla="*/ 206 h 265"/>
                  <a:gd name="T58" fmla="*/ 37 w 988"/>
                  <a:gd name="T59" fmla="*/ 195 h 265"/>
                  <a:gd name="T60" fmla="*/ 72 w 988"/>
                  <a:gd name="T61" fmla="*/ 181 h 265"/>
                  <a:gd name="T62" fmla="*/ 107 w 988"/>
                  <a:gd name="T63" fmla="*/ 170 h 265"/>
                  <a:gd name="T64" fmla="*/ 145 w 988"/>
                  <a:gd name="T65" fmla="*/ 159 h 265"/>
                  <a:gd name="T66" fmla="*/ 180 w 988"/>
                  <a:gd name="T67" fmla="*/ 148 h 265"/>
                  <a:gd name="T68" fmla="*/ 218 w 988"/>
                  <a:gd name="T69" fmla="*/ 137 h 265"/>
                  <a:gd name="T70" fmla="*/ 253 w 988"/>
                  <a:gd name="T71" fmla="*/ 128 h 265"/>
                  <a:gd name="T72" fmla="*/ 287 w 988"/>
                  <a:gd name="T73" fmla="*/ 120 h 265"/>
                  <a:gd name="T74" fmla="*/ 325 w 988"/>
                  <a:gd name="T75" fmla="*/ 111 h 265"/>
                  <a:gd name="T76" fmla="*/ 363 w 988"/>
                  <a:gd name="T77" fmla="*/ 103 h 265"/>
                  <a:gd name="T78" fmla="*/ 404 w 988"/>
                  <a:gd name="T79" fmla="*/ 95 h 265"/>
                  <a:gd name="T80" fmla="*/ 445 w 988"/>
                  <a:gd name="T81" fmla="*/ 86 h 265"/>
                  <a:gd name="T82" fmla="*/ 488 w 988"/>
                  <a:gd name="T83" fmla="*/ 78 h 265"/>
                  <a:gd name="T84" fmla="*/ 532 w 988"/>
                  <a:gd name="T85" fmla="*/ 67 h 265"/>
                  <a:gd name="T86" fmla="*/ 575 w 988"/>
                  <a:gd name="T87" fmla="*/ 59 h 265"/>
                  <a:gd name="T88" fmla="*/ 619 w 988"/>
                  <a:gd name="T89" fmla="*/ 50 h 265"/>
                  <a:gd name="T90" fmla="*/ 663 w 988"/>
                  <a:gd name="T91" fmla="*/ 42 h 265"/>
                  <a:gd name="T92" fmla="*/ 706 w 988"/>
                  <a:gd name="T93" fmla="*/ 34 h 265"/>
                  <a:gd name="T94" fmla="*/ 750 w 988"/>
                  <a:gd name="T95" fmla="*/ 28 h 265"/>
                  <a:gd name="T96" fmla="*/ 791 w 988"/>
                  <a:gd name="T97" fmla="*/ 20 h 265"/>
                  <a:gd name="T98" fmla="*/ 831 w 988"/>
                  <a:gd name="T99" fmla="*/ 14 h 265"/>
                  <a:gd name="T100" fmla="*/ 872 w 988"/>
                  <a:gd name="T101" fmla="*/ 9 h 265"/>
                  <a:gd name="T102" fmla="*/ 910 w 988"/>
                  <a:gd name="T103" fmla="*/ 3 h 265"/>
                  <a:gd name="T104" fmla="*/ 945 w 988"/>
                  <a:gd name="T105" fmla="*/ 0 h 265"/>
                  <a:gd name="T106" fmla="*/ 974 w 988"/>
                  <a:gd name="T107" fmla="*/ 6 h 265"/>
                  <a:gd name="T108" fmla="*/ 988 w 988"/>
                  <a:gd name="T109" fmla="*/ 28 h 265"/>
                  <a:gd name="T110" fmla="*/ 988 w 988"/>
                  <a:gd name="T111" fmla="*/ 50 h 265"/>
                  <a:gd name="T112" fmla="*/ 974 w 988"/>
                  <a:gd name="T113" fmla="*/ 64 h 2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8"/>
                  <a:gd name="T172" fmla="*/ 0 h 265"/>
                  <a:gd name="T173" fmla="*/ 988 w 988"/>
                  <a:gd name="T174" fmla="*/ 265 h 2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8" h="265">
                    <a:moveTo>
                      <a:pt x="974" y="64"/>
                    </a:moveTo>
                    <a:lnTo>
                      <a:pt x="945" y="73"/>
                    </a:lnTo>
                    <a:lnTo>
                      <a:pt x="904" y="78"/>
                    </a:lnTo>
                    <a:lnTo>
                      <a:pt x="857" y="86"/>
                    </a:lnTo>
                    <a:lnTo>
                      <a:pt x="805" y="95"/>
                    </a:lnTo>
                    <a:lnTo>
                      <a:pt x="756" y="100"/>
                    </a:lnTo>
                    <a:lnTo>
                      <a:pt x="709" y="106"/>
                    </a:lnTo>
                    <a:lnTo>
                      <a:pt x="671" y="111"/>
                    </a:lnTo>
                    <a:lnTo>
                      <a:pt x="645" y="114"/>
                    </a:lnTo>
                    <a:lnTo>
                      <a:pt x="604" y="123"/>
                    </a:lnTo>
                    <a:lnTo>
                      <a:pt x="561" y="131"/>
                    </a:lnTo>
                    <a:lnTo>
                      <a:pt x="520" y="139"/>
                    </a:lnTo>
                    <a:lnTo>
                      <a:pt x="476" y="148"/>
                    </a:lnTo>
                    <a:lnTo>
                      <a:pt x="433" y="156"/>
                    </a:lnTo>
                    <a:lnTo>
                      <a:pt x="386" y="167"/>
                    </a:lnTo>
                    <a:lnTo>
                      <a:pt x="340" y="178"/>
                    </a:lnTo>
                    <a:lnTo>
                      <a:pt x="290" y="189"/>
                    </a:lnTo>
                    <a:lnTo>
                      <a:pt x="258" y="198"/>
                    </a:lnTo>
                    <a:lnTo>
                      <a:pt x="226" y="203"/>
                    </a:lnTo>
                    <a:lnTo>
                      <a:pt x="197" y="212"/>
                    </a:lnTo>
                    <a:lnTo>
                      <a:pt x="168" y="223"/>
                    </a:lnTo>
                    <a:lnTo>
                      <a:pt x="136" y="231"/>
                    </a:lnTo>
                    <a:lnTo>
                      <a:pt x="107" y="242"/>
                    </a:lnTo>
                    <a:lnTo>
                      <a:pt x="78" y="253"/>
                    </a:lnTo>
                    <a:lnTo>
                      <a:pt x="46" y="265"/>
                    </a:lnTo>
                    <a:lnTo>
                      <a:pt x="29" y="259"/>
                    </a:lnTo>
                    <a:lnTo>
                      <a:pt x="8" y="242"/>
                    </a:lnTo>
                    <a:lnTo>
                      <a:pt x="0" y="220"/>
                    </a:lnTo>
                    <a:lnTo>
                      <a:pt x="5" y="206"/>
                    </a:lnTo>
                    <a:lnTo>
                      <a:pt x="37" y="195"/>
                    </a:lnTo>
                    <a:lnTo>
                      <a:pt x="72" y="181"/>
                    </a:lnTo>
                    <a:lnTo>
                      <a:pt x="107" y="170"/>
                    </a:lnTo>
                    <a:lnTo>
                      <a:pt x="145" y="159"/>
                    </a:lnTo>
                    <a:lnTo>
                      <a:pt x="180" y="148"/>
                    </a:lnTo>
                    <a:lnTo>
                      <a:pt x="218" y="137"/>
                    </a:lnTo>
                    <a:lnTo>
                      <a:pt x="253" y="128"/>
                    </a:lnTo>
                    <a:lnTo>
                      <a:pt x="287" y="120"/>
                    </a:lnTo>
                    <a:lnTo>
                      <a:pt x="325" y="111"/>
                    </a:lnTo>
                    <a:lnTo>
                      <a:pt x="363" y="103"/>
                    </a:lnTo>
                    <a:lnTo>
                      <a:pt x="404" y="95"/>
                    </a:lnTo>
                    <a:lnTo>
                      <a:pt x="445" y="86"/>
                    </a:lnTo>
                    <a:lnTo>
                      <a:pt x="488" y="78"/>
                    </a:lnTo>
                    <a:lnTo>
                      <a:pt x="532" y="67"/>
                    </a:lnTo>
                    <a:lnTo>
                      <a:pt x="575" y="59"/>
                    </a:lnTo>
                    <a:lnTo>
                      <a:pt x="619" y="50"/>
                    </a:lnTo>
                    <a:lnTo>
                      <a:pt x="663" y="42"/>
                    </a:lnTo>
                    <a:lnTo>
                      <a:pt x="706" y="34"/>
                    </a:lnTo>
                    <a:lnTo>
                      <a:pt x="750" y="28"/>
                    </a:lnTo>
                    <a:lnTo>
                      <a:pt x="791" y="20"/>
                    </a:lnTo>
                    <a:lnTo>
                      <a:pt x="831" y="14"/>
                    </a:lnTo>
                    <a:lnTo>
                      <a:pt x="872" y="9"/>
                    </a:lnTo>
                    <a:lnTo>
                      <a:pt x="910" y="3"/>
                    </a:lnTo>
                    <a:lnTo>
                      <a:pt x="945" y="0"/>
                    </a:lnTo>
                    <a:lnTo>
                      <a:pt x="974" y="6"/>
                    </a:lnTo>
                    <a:lnTo>
                      <a:pt x="988" y="28"/>
                    </a:lnTo>
                    <a:lnTo>
                      <a:pt x="988" y="50"/>
                    </a:lnTo>
                    <a:lnTo>
                      <a:pt x="974" y="64"/>
                    </a:lnTo>
                    <a:close/>
                  </a:path>
                </a:pathLst>
              </a:custGeom>
              <a:solidFill>
                <a:srgbClr val="FF3333"/>
              </a:solidFill>
              <a:ln w="9525">
                <a:noFill/>
                <a:round/>
                <a:headEnd/>
                <a:tailEnd/>
              </a:ln>
            </p:spPr>
            <p:txBody>
              <a:bodyPr/>
              <a:lstStyle/>
              <a:p>
                <a:endParaRPr lang="zh-TW" altLang="en-US"/>
              </a:p>
            </p:txBody>
          </p:sp>
          <p:sp>
            <p:nvSpPr>
              <p:cNvPr id="351" name="Freeform 1126"/>
              <p:cNvSpPr>
                <a:spLocks/>
              </p:cNvSpPr>
              <p:nvPr/>
            </p:nvSpPr>
            <p:spPr bwMode="auto">
              <a:xfrm>
                <a:off x="1529" y="1981"/>
                <a:ext cx="666" cy="384"/>
              </a:xfrm>
              <a:custGeom>
                <a:avLst/>
                <a:gdLst>
                  <a:gd name="T0" fmla="*/ 631 w 666"/>
                  <a:gd name="T1" fmla="*/ 72 h 384"/>
                  <a:gd name="T2" fmla="*/ 611 w 666"/>
                  <a:gd name="T3" fmla="*/ 75 h 384"/>
                  <a:gd name="T4" fmla="*/ 594 w 666"/>
                  <a:gd name="T5" fmla="*/ 81 h 384"/>
                  <a:gd name="T6" fmla="*/ 576 w 666"/>
                  <a:gd name="T7" fmla="*/ 83 h 384"/>
                  <a:gd name="T8" fmla="*/ 559 w 666"/>
                  <a:gd name="T9" fmla="*/ 92 h 384"/>
                  <a:gd name="T10" fmla="*/ 544 w 666"/>
                  <a:gd name="T11" fmla="*/ 97 h 384"/>
                  <a:gd name="T12" fmla="*/ 527 w 666"/>
                  <a:gd name="T13" fmla="*/ 106 h 384"/>
                  <a:gd name="T14" fmla="*/ 512 w 666"/>
                  <a:gd name="T15" fmla="*/ 111 h 384"/>
                  <a:gd name="T16" fmla="*/ 495 w 666"/>
                  <a:gd name="T17" fmla="*/ 119 h 384"/>
                  <a:gd name="T18" fmla="*/ 474 w 666"/>
                  <a:gd name="T19" fmla="*/ 131 h 384"/>
                  <a:gd name="T20" fmla="*/ 448 w 666"/>
                  <a:gd name="T21" fmla="*/ 145 h 384"/>
                  <a:gd name="T22" fmla="*/ 416 w 666"/>
                  <a:gd name="T23" fmla="*/ 161 h 384"/>
                  <a:gd name="T24" fmla="*/ 381 w 666"/>
                  <a:gd name="T25" fmla="*/ 181 h 384"/>
                  <a:gd name="T26" fmla="*/ 344 w 666"/>
                  <a:gd name="T27" fmla="*/ 203 h 384"/>
                  <a:gd name="T28" fmla="*/ 303 w 666"/>
                  <a:gd name="T29" fmla="*/ 225 h 384"/>
                  <a:gd name="T30" fmla="*/ 262 w 666"/>
                  <a:gd name="T31" fmla="*/ 250 h 384"/>
                  <a:gd name="T32" fmla="*/ 221 w 666"/>
                  <a:gd name="T33" fmla="*/ 273 h 384"/>
                  <a:gd name="T34" fmla="*/ 181 w 666"/>
                  <a:gd name="T35" fmla="*/ 298 h 384"/>
                  <a:gd name="T36" fmla="*/ 140 w 666"/>
                  <a:gd name="T37" fmla="*/ 320 h 384"/>
                  <a:gd name="T38" fmla="*/ 105 w 666"/>
                  <a:gd name="T39" fmla="*/ 339 h 384"/>
                  <a:gd name="T40" fmla="*/ 73 w 666"/>
                  <a:gd name="T41" fmla="*/ 356 h 384"/>
                  <a:gd name="T42" fmla="*/ 47 w 666"/>
                  <a:gd name="T43" fmla="*/ 370 h 384"/>
                  <a:gd name="T44" fmla="*/ 24 w 666"/>
                  <a:gd name="T45" fmla="*/ 378 h 384"/>
                  <a:gd name="T46" fmla="*/ 9 w 666"/>
                  <a:gd name="T47" fmla="*/ 384 h 384"/>
                  <a:gd name="T48" fmla="*/ 0 w 666"/>
                  <a:gd name="T49" fmla="*/ 384 h 384"/>
                  <a:gd name="T50" fmla="*/ 3 w 666"/>
                  <a:gd name="T51" fmla="*/ 378 h 384"/>
                  <a:gd name="T52" fmla="*/ 15 w 666"/>
                  <a:gd name="T53" fmla="*/ 364 h 384"/>
                  <a:gd name="T54" fmla="*/ 35 w 666"/>
                  <a:gd name="T55" fmla="*/ 345 h 384"/>
                  <a:gd name="T56" fmla="*/ 67 w 666"/>
                  <a:gd name="T57" fmla="*/ 323 h 384"/>
                  <a:gd name="T58" fmla="*/ 102 w 666"/>
                  <a:gd name="T59" fmla="*/ 295 h 384"/>
                  <a:gd name="T60" fmla="*/ 143 w 666"/>
                  <a:gd name="T61" fmla="*/ 264 h 384"/>
                  <a:gd name="T62" fmla="*/ 189 w 666"/>
                  <a:gd name="T63" fmla="*/ 231 h 384"/>
                  <a:gd name="T64" fmla="*/ 242 w 666"/>
                  <a:gd name="T65" fmla="*/ 197 h 384"/>
                  <a:gd name="T66" fmla="*/ 291 w 666"/>
                  <a:gd name="T67" fmla="*/ 164 h 384"/>
                  <a:gd name="T68" fmla="*/ 346 w 666"/>
                  <a:gd name="T69" fmla="*/ 131 h 384"/>
                  <a:gd name="T70" fmla="*/ 399 w 666"/>
                  <a:gd name="T71" fmla="*/ 97 h 384"/>
                  <a:gd name="T72" fmla="*/ 448 w 666"/>
                  <a:gd name="T73" fmla="*/ 69 h 384"/>
                  <a:gd name="T74" fmla="*/ 498 w 666"/>
                  <a:gd name="T75" fmla="*/ 44 h 384"/>
                  <a:gd name="T76" fmla="*/ 544 w 666"/>
                  <a:gd name="T77" fmla="*/ 25 h 384"/>
                  <a:gd name="T78" fmla="*/ 585 w 666"/>
                  <a:gd name="T79" fmla="*/ 8 h 384"/>
                  <a:gd name="T80" fmla="*/ 620 w 666"/>
                  <a:gd name="T81" fmla="*/ 0 h 384"/>
                  <a:gd name="T82" fmla="*/ 637 w 666"/>
                  <a:gd name="T83" fmla="*/ 3 h 384"/>
                  <a:gd name="T84" fmla="*/ 652 w 666"/>
                  <a:gd name="T85" fmla="*/ 8 h 384"/>
                  <a:gd name="T86" fmla="*/ 660 w 666"/>
                  <a:gd name="T87" fmla="*/ 17 h 384"/>
                  <a:gd name="T88" fmla="*/ 666 w 666"/>
                  <a:gd name="T89" fmla="*/ 30 h 384"/>
                  <a:gd name="T90" fmla="*/ 666 w 666"/>
                  <a:gd name="T91" fmla="*/ 47 h 384"/>
                  <a:gd name="T92" fmla="*/ 660 w 666"/>
                  <a:gd name="T93" fmla="*/ 58 h 384"/>
                  <a:gd name="T94" fmla="*/ 649 w 666"/>
                  <a:gd name="T95" fmla="*/ 69 h 384"/>
                  <a:gd name="T96" fmla="*/ 631 w 666"/>
                  <a:gd name="T97" fmla="*/ 72 h 384"/>
                  <a:gd name="T98" fmla="*/ 631 w 666"/>
                  <a:gd name="T99" fmla="*/ 72 h 3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6"/>
                  <a:gd name="T151" fmla="*/ 0 h 384"/>
                  <a:gd name="T152" fmla="*/ 666 w 666"/>
                  <a:gd name="T153" fmla="*/ 384 h 3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6" h="384">
                    <a:moveTo>
                      <a:pt x="631" y="72"/>
                    </a:moveTo>
                    <a:lnTo>
                      <a:pt x="611" y="75"/>
                    </a:lnTo>
                    <a:lnTo>
                      <a:pt x="594" y="81"/>
                    </a:lnTo>
                    <a:lnTo>
                      <a:pt x="576" y="83"/>
                    </a:lnTo>
                    <a:lnTo>
                      <a:pt x="559" y="92"/>
                    </a:lnTo>
                    <a:lnTo>
                      <a:pt x="544" y="97"/>
                    </a:lnTo>
                    <a:lnTo>
                      <a:pt x="527" y="106"/>
                    </a:lnTo>
                    <a:lnTo>
                      <a:pt x="512" y="111"/>
                    </a:lnTo>
                    <a:lnTo>
                      <a:pt x="495" y="119"/>
                    </a:lnTo>
                    <a:lnTo>
                      <a:pt x="474" y="131"/>
                    </a:lnTo>
                    <a:lnTo>
                      <a:pt x="448" y="145"/>
                    </a:lnTo>
                    <a:lnTo>
                      <a:pt x="416" y="161"/>
                    </a:lnTo>
                    <a:lnTo>
                      <a:pt x="381" y="181"/>
                    </a:lnTo>
                    <a:lnTo>
                      <a:pt x="344" y="203"/>
                    </a:lnTo>
                    <a:lnTo>
                      <a:pt x="303" y="225"/>
                    </a:lnTo>
                    <a:lnTo>
                      <a:pt x="262" y="250"/>
                    </a:lnTo>
                    <a:lnTo>
                      <a:pt x="221" y="273"/>
                    </a:lnTo>
                    <a:lnTo>
                      <a:pt x="181" y="298"/>
                    </a:lnTo>
                    <a:lnTo>
                      <a:pt x="140" y="320"/>
                    </a:lnTo>
                    <a:lnTo>
                      <a:pt x="105" y="339"/>
                    </a:lnTo>
                    <a:lnTo>
                      <a:pt x="73" y="356"/>
                    </a:lnTo>
                    <a:lnTo>
                      <a:pt x="47" y="370"/>
                    </a:lnTo>
                    <a:lnTo>
                      <a:pt x="24" y="378"/>
                    </a:lnTo>
                    <a:lnTo>
                      <a:pt x="9" y="384"/>
                    </a:lnTo>
                    <a:lnTo>
                      <a:pt x="0" y="384"/>
                    </a:lnTo>
                    <a:lnTo>
                      <a:pt x="3" y="378"/>
                    </a:lnTo>
                    <a:lnTo>
                      <a:pt x="15" y="364"/>
                    </a:lnTo>
                    <a:lnTo>
                      <a:pt x="35" y="345"/>
                    </a:lnTo>
                    <a:lnTo>
                      <a:pt x="67" y="323"/>
                    </a:lnTo>
                    <a:lnTo>
                      <a:pt x="102" y="295"/>
                    </a:lnTo>
                    <a:lnTo>
                      <a:pt x="143" y="264"/>
                    </a:lnTo>
                    <a:lnTo>
                      <a:pt x="189" y="231"/>
                    </a:lnTo>
                    <a:lnTo>
                      <a:pt x="242" y="197"/>
                    </a:lnTo>
                    <a:lnTo>
                      <a:pt x="291" y="164"/>
                    </a:lnTo>
                    <a:lnTo>
                      <a:pt x="346" y="131"/>
                    </a:lnTo>
                    <a:lnTo>
                      <a:pt x="399" y="97"/>
                    </a:lnTo>
                    <a:lnTo>
                      <a:pt x="448" y="69"/>
                    </a:lnTo>
                    <a:lnTo>
                      <a:pt x="498" y="44"/>
                    </a:lnTo>
                    <a:lnTo>
                      <a:pt x="544" y="25"/>
                    </a:lnTo>
                    <a:lnTo>
                      <a:pt x="585" y="8"/>
                    </a:lnTo>
                    <a:lnTo>
                      <a:pt x="620" y="0"/>
                    </a:lnTo>
                    <a:lnTo>
                      <a:pt x="637" y="3"/>
                    </a:lnTo>
                    <a:lnTo>
                      <a:pt x="652" y="8"/>
                    </a:lnTo>
                    <a:lnTo>
                      <a:pt x="660" y="17"/>
                    </a:lnTo>
                    <a:lnTo>
                      <a:pt x="666" y="30"/>
                    </a:lnTo>
                    <a:lnTo>
                      <a:pt x="666" y="47"/>
                    </a:lnTo>
                    <a:lnTo>
                      <a:pt x="660" y="58"/>
                    </a:lnTo>
                    <a:lnTo>
                      <a:pt x="649" y="69"/>
                    </a:lnTo>
                    <a:lnTo>
                      <a:pt x="631" y="72"/>
                    </a:lnTo>
                    <a:close/>
                  </a:path>
                </a:pathLst>
              </a:custGeom>
              <a:solidFill>
                <a:srgbClr val="FF997F"/>
              </a:solidFill>
              <a:ln w="9525">
                <a:noFill/>
                <a:round/>
                <a:headEnd/>
                <a:tailEnd/>
              </a:ln>
            </p:spPr>
            <p:txBody>
              <a:bodyPr/>
              <a:lstStyle/>
              <a:p>
                <a:endParaRPr lang="zh-TW" altLang="en-US"/>
              </a:p>
            </p:txBody>
          </p:sp>
          <p:sp>
            <p:nvSpPr>
              <p:cNvPr id="352" name="Freeform 1127"/>
              <p:cNvSpPr>
                <a:spLocks/>
              </p:cNvSpPr>
              <p:nvPr/>
            </p:nvSpPr>
            <p:spPr bwMode="auto">
              <a:xfrm>
                <a:off x="2076" y="1928"/>
                <a:ext cx="230" cy="145"/>
              </a:xfrm>
              <a:custGeom>
                <a:avLst/>
                <a:gdLst>
                  <a:gd name="T0" fmla="*/ 0 w 230"/>
                  <a:gd name="T1" fmla="*/ 75 h 145"/>
                  <a:gd name="T2" fmla="*/ 17 w 230"/>
                  <a:gd name="T3" fmla="*/ 145 h 145"/>
                  <a:gd name="T4" fmla="*/ 230 w 230"/>
                  <a:gd name="T5" fmla="*/ 75 h 145"/>
                  <a:gd name="T6" fmla="*/ 206 w 230"/>
                  <a:gd name="T7" fmla="*/ 0 h 145"/>
                  <a:gd name="T8" fmla="*/ 0 w 230"/>
                  <a:gd name="T9" fmla="*/ 75 h 145"/>
                  <a:gd name="T10" fmla="*/ 0 60000 65536"/>
                  <a:gd name="T11" fmla="*/ 0 60000 65536"/>
                  <a:gd name="T12" fmla="*/ 0 60000 65536"/>
                  <a:gd name="T13" fmla="*/ 0 60000 65536"/>
                  <a:gd name="T14" fmla="*/ 0 60000 65536"/>
                  <a:gd name="T15" fmla="*/ 0 w 230"/>
                  <a:gd name="T16" fmla="*/ 0 h 145"/>
                  <a:gd name="T17" fmla="*/ 230 w 230"/>
                  <a:gd name="T18" fmla="*/ 145 h 145"/>
                </a:gdLst>
                <a:ahLst/>
                <a:cxnLst>
                  <a:cxn ang="T10">
                    <a:pos x="T0" y="T1"/>
                  </a:cxn>
                  <a:cxn ang="T11">
                    <a:pos x="T2" y="T3"/>
                  </a:cxn>
                  <a:cxn ang="T12">
                    <a:pos x="T4" y="T5"/>
                  </a:cxn>
                  <a:cxn ang="T13">
                    <a:pos x="T6" y="T7"/>
                  </a:cxn>
                  <a:cxn ang="T14">
                    <a:pos x="T8" y="T9"/>
                  </a:cxn>
                </a:cxnLst>
                <a:rect l="T15" t="T16" r="T17" b="T18"/>
                <a:pathLst>
                  <a:path w="230" h="145">
                    <a:moveTo>
                      <a:pt x="0" y="75"/>
                    </a:moveTo>
                    <a:lnTo>
                      <a:pt x="17" y="145"/>
                    </a:lnTo>
                    <a:lnTo>
                      <a:pt x="230" y="75"/>
                    </a:lnTo>
                    <a:lnTo>
                      <a:pt x="206" y="0"/>
                    </a:lnTo>
                    <a:lnTo>
                      <a:pt x="0" y="75"/>
                    </a:lnTo>
                    <a:close/>
                  </a:path>
                </a:pathLst>
              </a:custGeom>
              <a:solidFill>
                <a:srgbClr val="E4A684"/>
              </a:solidFill>
              <a:ln w="9525">
                <a:noFill/>
                <a:round/>
                <a:headEnd/>
                <a:tailEnd/>
              </a:ln>
            </p:spPr>
            <p:txBody>
              <a:bodyPr/>
              <a:lstStyle/>
              <a:p>
                <a:endParaRPr lang="zh-TW" altLang="en-US"/>
              </a:p>
            </p:txBody>
          </p:sp>
          <p:sp>
            <p:nvSpPr>
              <p:cNvPr id="353" name="Freeform 1128"/>
              <p:cNvSpPr>
                <a:spLocks/>
              </p:cNvSpPr>
              <p:nvPr/>
            </p:nvSpPr>
            <p:spPr bwMode="auto">
              <a:xfrm>
                <a:off x="1346" y="2270"/>
                <a:ext cx="300" cy="189"/>
              </a:xfrm>
              <a:custGeom>
                <a:avLst/>
                <a:gdLst>
                  <a:gd name="T0" fmla="*/ 276 w 300"/>
                  <a:gd name="T1" fmla="*/ 11 h 189"/>
                  <a:gd name="T2" fmla="*/ 300 w 300"/>
                  <a:gd name="T3" fmla="*/ 56 h 189"/>
                  <a:gd name="T4" fmla="*/ 294 w 300"/>
                  <a:gd name="T5" fmla="*/ 59 h 189"/>
                  <a:gd name="T6" fmla="*/ 279 w 300"/>
                  <a:gd name="T7" fmla="*/ 64 h 189"/>
                  <a:gd name="T8" fmla="*/ 256 w 300"/>
                  <a:gd name="T9" fmla="*/ 75 h 189"/>
                  <a:gd name="T10" fmla="*/ 230 w 300"/>
                  <a:gd name="T11" fmla="*/ 89 h 189"/>
                  <a:gd name="T12" fmla="*/ 201 w 300"/>
                  <a:gd name="T13" fmla="*/ 109 h 189"/>
                  <a:gd name="T14" fmla="*/ 175 w 300"/>
                  <a:gd name="T15" fmla="*/ 131 h 189"/>
                  <a:gd name="T16" fmla="*/ 146 w 300"/>
                  <a:gd name="T17" fmla="*/ 159 h 189"/>
                  <a:gd name="T18" fmla="*/ 125 w 300"/>
                  <a:gd name="T19" fmla="*/ 189 h 189"/>
                  <a:gd name="T20" fmla="*/ 119 w 300"/>
                  <a:gd name="T21" fmla="*/ 184 h 189"/>
                  <a:gd name="T22" fmla="*/ 108 w 300"/>
                  <a:gd name="T23" fmla="*/ 173 h 189"/>
                  <a:gd name="T24" fmla="*/ 93 w 300"/>
                  <a:gd name="T25" fmla="*/ 167 h 189"/>
                  <a:gd name="T26" fmla="*/ 82 w 300"/>
                  <a:gd name="T27" fmla="*/ 178 h 189"/>
                  <a:gd name="T28" fmla="*/ 82 w 300"/>
                  <a:gd name="T29" fmla="*/ 175 h 189"/>
                  <a:gd name="T30" fmla="*/ 85 w 300"/>
                  <a:gd name="T31" fmla="*/ 167 h 189"/>
                  <a:gd name="T32" fmla="*/ 85 w 300"/>
                  <a:gd name="T33" fmla="*/ 159 h 189"/>
                  <a:gd name="T34" fmla="*/ 82 w 300"/>
                  <a:gd name="T35" fmla="*/ 148 h 189"/>
                  <a:gd name="T36" fmla="*/ 73 w 300"/>
                  <a:gd name="T37" fmla="*/ 139 h 189"/>
                  <a:gd name="T38" fmla="*/ 58 w 300"/>
                  <a:gd name="T39" fmla="*/ 134 h 189"/>
                  <a:gd name="T40" fmla="*/ 35 w 300"/>
                  <a:gd name="T41" fmla="*/ 131 h 189"/>
                  <a:gd name="T42" fmla="*/ 0 w 300"/>
                  <a:gd name="T43" fmla="*/ 137 h 189"/>
                  <a:gd name="T44" fmla="*/ 35 w 300"/>
                  <a:gd name="T45" fmla="*/ 0 h 189"/>
                  <a:gd name="T46" fmla="*/ 41 w 300"/>
                  <a:gd name="T47" fmla="*/ 0 h 189"/>
                  <a:gd name="T48" fmla="*/ 55 w 300"/>
                  <a:gd name="T49" fmla="*/ 0 h 189"/>
                  <a:gd name="T50" fmla="*/ 76 w 300"/>
                  <a:gd name="T51" fmla="*/ 3 h 189"/>
                  <a:gd name="T52" fmla="*/ 102 w 300"/>
                  <a:gd name="T53" fmla="*/ 6 h 189"/>
                  <a:gd name="T54" fmla="*/ 131 w 300"/>
                  <a:gd name="T55" fmla="*/ 14 h 189"/>
                  <a:gd name="T56" fmla="*/ 160 w 300"/>
                  <a:gd name="T57" fmla="*/ 22 h 189"/>
                  <a:gd name="T58" fmla="*/ 189 w 300"/>
                  <a:gd name="T59" fmla="*/ 36 h 189"/>
                  <a:gd name="T60" fmla="*/ 212 w 300"/>
                  <a:gd name="T61" fmla="*/ 53 h 189"/>
                  <a:gd name="T62" fmla="*/ 276 w 300"/>
                  <a:gd name="T63" fmla="*/ 11 h 1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0"/>
                  <a:gd name="T97" fmla="*/ 0 h 189"/>
                  <a:gd name="T98" fmla="*/ 300 w 300"/>
                  <a:gd name="T99" fmla="*/ 189 h 1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0" h="189">
                    <a:moveTo>
                      <a:pt x="276" y="11"/>
                    </a:moveTo>
                    <a:lnTo>
                      <a:pt x="300" y="56"/>
                    </a:lnTo>
                    <a:lnTo>
                      <a:pt x="294" y="59"/>
                    </a:lnTo>
                    <a:lnTo>
                      <a:pt x="279" y="64"/>
                    </a:lnTo>
                    <a:lnTo>
                      <a:pt x="256" y="75"/>
                    </a:lnTo>
                    <a:lnTo>
                      <a:pt x="230" y="89"/>
                    </a:lnTo>
                    <a:lnTo>
                      <a:pt x="201" y="109"/>
                    </a:lnTo>
                    <a:lnTo>
                      <a:pt x="175" y="131"/>
                    </a:lnTo>
                    <a:lnTo>
                      <a:pt x="146" y="159"/>
                    </a:lnTo>
                    <a:lnTo>
                      <a:pt x="125" y="189"/>
                    </a:lnTo>
                    <a:lnTo>
                      <a:pt x="119" y="184"/>
                    </a:lnTo>
                    <a:lnTo>
                      <a:pt x="108" y="173"/>
                    </a:lnTo>
                    <a:lnTo>
                      <a:pt x="93" y="167"/>
                    </a:lnTo>
                    <a:lnTo>
                      <a:pt x="82" y="178"/>
                    </a:lnTo>
                    <a:lnTo>
                      <a:pt x="82" y="175"/>
                    </a:lnTo>
                    <a:lnTo>
                      <a:pt x="85" y="167"/>
                    </a:lnTo>
                    <a:lnTo>
                      <a:pt x="85" y="159"/>
                    </a:lnTo>
                    <a:lnTo>
                      <a:pt x="82" y="148"/>
                    </a:lnTo>
                    <a:lnTo>
                      <a:pt x="73" y="139"/>
                    </a:lnTo>
                    <a:lnTo>
                      <a:pt x="58" y="134"/>
                    </a:lnTo>
                    <a:lnTo>
                      <a:pt x="35" y="131"/>
                    </a:lnTo>
                    <a:lnTo>
                      <a:pt x="0" y="137"/>
                    </a:lnTo>
                    <a:lnTo>
                      <a:pt x="35" y="0"/>
                    </a:lnTo>
                    <a:lnTo>
                      <a:pt x="41" y="0"/>
                    </a:lnTo>
                    <a:lnTo>
                      <a:pt x="55" y="0"/>
                    </a:lnTo>
                    <a:lnTo>
                      <a:pt x="76" y="3"/>
                    </a:lnTo>
                    <a:lnTo>
                      <a:pt x="102" y="6"/>
                    </a:lnTo>
                    <a:lnTo>
                      <a:pt x="131" y="14"/>
                    </a:lnTo>
                    <a:lnTo>
                      <a:pt x="160" y="22"/>
                    </a:lnTo>
                    <a:lnTo>
                      <a:pt x="189" y="36"/>
                    </a:lnTo>
                    <a:lnTo>
                      <a:pt x="212" y="53"/>
                    </a:lnTo>
                    <a:lnTo>
                      <a:pt x="276" y="11"/>
                    </a:lnTo>
                    <a:close/>
                  </a:path>
                </a:pathLst>
              </a:custGeom>
              <a:solidFill>
                <a:srgbClr val="E4A684"/>
              </a:solidFill>
              <a:ln w="9525">
                <a:noFill/>
                <a:round/>
                <a:headEnd/>
                <a:tailEnd/>
              </a:ln>
            </p:spPr>
            <p:txBody>
              <a:bodyPr/>
              <a:lstStyle/>
              <a:p>
                <a:endParaRPr lang="zh-TW" altLang="en-US"/>
              </a:p>
            </p:txBody>
          </p:sp>
          <p:sp>
            <p:nvSpPr>
              <p:cNvPr id="354" name="Freeform 1129"/>
              <p:cNvSpPr>
                <a:spLocks/>
              </p:cNvSpPr>
              <p:nvPr/>
            </p:nvSpPr>
            <p:spPr bwMode="auto">
              <a:xfrm>
                <a:off x="3931" y="1085"/>
                <a:ext cx="221" cy="125"/>
              </a:xfrm>
              <a:custGeom>
                <a:avLst/>
                <a:gdLst>
                  <a:gd name="T0" fmla="*/ 0 w 221"/>
                  <a:gd name="T1" fmla="*/ 61 h 125"/>
                  <a:gd name="T2" fmla="*/ 61 w 221"/>
                  <a:gd name="T3" fmla="*/ 125 h 125"/>
                  <a:gd name="T4" fmla="*/ 116 w 221"/>
                  <a:gd name="T5" fmla="*/ 89 h 125"/>
                  <a:gd name="T6" fmla="*/ 186 w 221"/>
                  <a:gd name="T7" fmla="*/ 109 h 125"/>
                  <a:gd name="T8" fmla="*/ 221 w 221"/>
                  <a:gd name="T9" fmla="*/ 33 h 125"/>
                  <a:gd name="T10" fmla="*/ 96 w 221"/>
                  <a:gd name="T11" fmla="*/ 0 h 125"/>
                  <a:gd name="T12" fmla="*/ 0 w 221"/>
                  <a:gd name="T13" fmla="*/ 61 h 125"/>
                  <a:gd name="T14" fmla="*/ 0 60000 65536"/>
                  <a:gd name="T15" fmla="*/ 0 60000 65536"/>
                  <a:gd name="T16" fmla="*/ 0 60000 65536"/>
                  <a:gd name="T17" fmla="*/ 0 60000 65536"/>
                  <a:gd name="T18" fmla="*/ 0 60000 65536"/>
                  <a:gd name="T19" fmla="*/ 0 60000 65536"/>
                  <a:gd name="T20" fmla="*/ 0 60000 65536"/>
                  <a:gd name="T21" fmla="*/ 0 w 221"/>
                  <a:gd name="T22" fmla="*/ 0 h 125"/>
                  <a:gd name="T23" fmla="*/ 221 w 221"/>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125">
                    <a:moveTo>
                      <a:pt x="0" y="61"/>
                    </a:moveTo>
                    <a:lnTo>
                      <a:pt x="61" y="125"/>
                    </a:lnTo>
                    <a:lnTo>
                      <a:pt x="116" y="89"/>
                    </a:lnTo>
                    <a:lnTo>
                      <a:pt x="186" y="109"/>
                    </a:lnTo>
                    <a:lnTo>
                      <a:pt x="221" y="33"/>
                    </a:lnTo>
                    <a:lnTo>
                      <a:pt x="96" y="0"/>
                    </a:lnTo>
                    <a:lnTo>
                      <a:pt x="0" y="61"/>
                    </a:lnTo>
                    <a:close/>
                  </a:path>
                </a:pathLst>
              </a:custGeom>
              <a:solidFill>
                <a:srgbClr val="E4A684"/>
              </a:solidFill>
              <a:ln w="9525">
                <a:noFill/>
                <a:round/>
                <a:headEnd/>
                <a:tailEnd/>
              </a:ln>
            </p:spPr>
            <p:txBody>
              <a:bodyPr/>
              <a:lstStyle/>
              <a:p>
                <a:endParaRPr lang="zh-TW" altLang="en-US"/>
              </a:p>
            </p:txBody>
          </p:sp>
          <p:sp>
            <p:nvSpPr>
              <p:cNvPr id="355" name="Freeform 1130"/>
              <p:cNvSpPr>
                <a:spLocks/>
              </p:cNvSpPr>
              <p:nvPr/>
            </p:nvSpPr>
            <p:spPr bwMode="auto">
              <a:xfrm>
                <a:off x="4562" y="1338"/>
                <a:ext cx="218" cy="195"/>
              </a:xfrm>
              <a:custGeom>
                <a:avLst/>
                <a:gdLst>
                  <a:gd name="T0" fmla="*/ 6 w 218"/>
                  <a:gd name="T1" fmla="*/ 106 h 195"/>
                  <a:gd name="T2" fmla="*/ 41 w 218"/>
                  <a:gd name="T3" fmla="*/ 134 h 195"/>
                  <a:gd name="T4" fmla="*/ 73 w 218"/>
                  <a:gd name="T5" fmla="*/ 3 h 195"/>
                  <a:gd name="T6" fmla="*/ 76 w 218"/>
                  <a:gd name="T7" fmla="*/ 3 h 195"/>
                  <a:gd name="T8" fmla="*/ 84 w 218"/>
                  <a:gd name="T9" fmla="*/ 0 h 195"/>
                  <a:gd name="T10" fmla="*/ 99 w 218"/>
                  <a:gd name="T11" fmla="*/ 0 h 195"/>
                  <a:gd name="T12" fmla="*/ 116 w 218"/>
                  <a:gd name="T13" fmla="*/ 0 h 195"/>
                  <a:gd name="T14" fmla="*/ 140 w 218"/>
                  <a:gd name="T15" fmla="*/ 6 h 195"/>
                  <a:gd name="T16" fmla="*/ 163 w 218"/>
                  <a:gd name="T17" fmla="*/ 11 h 195"/>
                  <a:gd name="T18" fmla="*/ 189 w 218"/>
                  <a:gd name="T19" fmla="*/ 25 h 195"/>
                  <a:gd name="T20" fmla="*/ 215 w 218"/>
                  <a:gd name="T21" fmla="*/ 45 h 195"/>
                  <a:gd name="T22" fmla="*/ 207 w 218"/>
                  <a:gd name="T23" fmla="*/ 53 h 195"/>
                  <a:gd name="T24" fmla="*/ 192 w 218"/>
                  <a:gd name="T25" fmla="*/ 70 h 195"/>
                  <a:gd name="T26" fmla="*/ 192 w 218"/>
                  <a:gd name="T27" fmla="*/ 92 h 195"/>
                  <a:gd name="T28" fmla="*/ 218 w 218"/>
                  <a:gd name="T29" fmla="*/ 117 h 195"/>
                  <a:gd name="T30" fmla="*/ 212 w 218"/>
                  <a:gd name="T31" fmla="*/ 164 h 195"/>
                  <a:gd name="T32" fmla="*/ 207 w 218"/>
                  <a:gd name="T33" fmla="*/ 164 h 195"/>
                  <a:gd name="T34" fmla="*/ 195 w 218"/>
                  <a:gd name="T35" fmla="*/ 162 h 195"/>
                  <a:gd name="T36" fmla="*/ 180 w 218"/>
                  <a:gd name="T37" fmla="*/ 164 h 195"/>
                  <a:gd name="T38" fmla="*/ 163 w 218"/>
                  <a:gd name="T39" fmla="*/ 170 h 195"/>
                  <a:gd name="T40" fmla="*/ 151 w 218"/>
                  <a:gd name="T41" fmla="*/ 175 h 195"/>
                  <a:gd name="T42" fmla="*/ 140 w 218"/>
                  <a:gd name="T43" fmla="*/ 181 h 195"/>
                  <a:gd name="T44" fmla="*/ 122 w 218"/>
                  <a:gd name="T45" fmla="*/ 187 h 195"/>
                  <a:gd name="T46" fmla="*/ 108 w 218"/>
                  <a:gd name="T47" fmla="*/ 192 h 195"/>
                  <a:gd name="T48" fmla="*/ 90 w 218"/>
                  <a:gd name="T49" fmla="*/ 195 h 195"/>
                  <a:gd name="T50" fmla="*/ 73 w 218"/>
                  <a:gd name="T51" fmla="*/ 195 h 195"/>
                  <a:gd name="T52" fmla="*/ 61 w 218"/>
                  <a:gd name="T53" fmla="*/ 192 h 195"/>
                  <a:gd name="T54" fmla="*/ 49 w 218"/>
                  <a:gd name="T55" fmla="*/ 187 h 195"/>
                  <a:gd name="T56" fmla="*/ 32 w 218"/>
                  <a:gd name="T57" fmla="*/ 173 h 195"/>
                  <a:gd name="T58" fmla="*/ 18 w 218"/>
                  <a:gd name="T59" fmla="*/ 164 h 195"/>
                  <a:gd name="T60" fmla="*/ 6 w 218"/>
                  <a:gd name="T61" fmla="*/ 162 h 195"/>
                  <a:gd name="T62" fmla="*/ 0 w 218"/>
                  <a:gd name="T63" fmla="*/ 162 h 195"/>
                  <a:gd name="T64" fmla="*/ 6 w 218"/>
                  <a:gd name="T65" fmla="*/ 106 h 1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8"/>
                  <a:gd name="T100" fmla="*/ 0 h 195"/>
                  <a:gd name="T101" fmla="*/ 218 w 218"/>
                  <a:gd name="T102" fmla="*/ 195 h 1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8" h="195">
                    <a:moveTo>
                      <a:pt x="6" y="106"/>
                    </a:moveTo>
                    <a:lnTo>
                      <a:pt x="41" y="134"/>
                    </a:lnTo>
                    <a:lnTo>
                      <a:pt x="73" y="3"/>
                    </a:lnTo>
                    <a:lnTo>
                      <a:pt x="76" y="3"/>
                    </a:lnTo>
                    <a:lnTo>
                      <a:pt x="84" y="0"/>
                    </a:lnTo>
                    <a:lnTo>
                      <a:pt x="99" y="0"/>
                    </a:lnTo>
                    <a:lnTo>
                      <a:pt x="116" y="0"/>
                    </a:lnTo>
                    <a:lnTo>
                      <a:pt x="140" y="6"/>
                    </a:lnTo>
                    <a:lnTo>
                      <a:pt x="163" y="11"/>
                    </a:lnTo>
                    <a:lnTo>
                      <a:pt x="189" y="25"/>
                    </a:lnTo>
                    <a:lnTo>
                      <a:pt x="215" y="45"/>
                    </a:lnTo>
                    <a:lnTo>
                      <a:pt x="207" y="53"/>
                    </a:lnTo>
                    <a:lnTo>
                      <a:pt x="192" y="70"/>
                    </a:lnTo>
                    <a:lnTo>
                      <a:pt x="192" y="92"/>
                    </a:lnTo>
                    <a:lnTo>
                      <a:pt x="218" y="117"/>
                    </a:lnTo>
                    <a:lnTo>
                      <a:pt x="212" y="164"/>
                    </a:lnTo>
                    <a:lnTo>
                      <a:pt x="207" y="164"/>
                    </a:lnTo>
                    <a:lnTo>
                      <a:pt x="195" y="162"/>
                    </a:lnTo>
                    <a:lnTo>
                      <a:pt x="180" y="164"/>
                    </a:lnTo>
                    <a:lnTo>
                      <a:pt x="163" y="170"/>
                    </a:lnTo>
                    <a:lnTo>
                      <a:pt x="151" y="175"/>
                    </a:lnTo>
                    <a:lnTo>
                      <a:pt x="140" y="181"/>
                    </a:lnTo>
                    <a:lnTo>
                      <a:pt x="122" y="187"/>
                    </a:lnTo>
                    <a:lnTo>
                      <a:pt x="108" y="192"/>
                    </a:lnTo>
                    <a:lnTo>
                      <a:pt x="90" y="195"/>
                    </a:lnTo>
                    <a:lnTo>
                      <a:pt x="73" y="195"/>
                    </a:lnTo>
                    <a:lnTo>
                      <a:pt x="61" y="192"/>
                    </a:lnTo>
                    <a:lnTo>
                      <a:pt x="49" y="187"/>
                    </a:lnTo>
                    <a:lnTo>
                      <a:pt x="32" y="173"/>
                    </a:lnTo>
                    <a:lnTo>
                      <a:pt x="18" y="164"/>
                    </a:lnTo>
                    <a:lnTo>
                      <a:pt x="6" y="162"/>
                    </a:lnTo>
                    <a:lnTo>
                      <a:pt x="0" y="162"/>
                    </a:lnTo>
                    <a:lnTo>
                      <a:pt x="6" y="106"/>
                    </a:lnTo>
                    <a:close/>
                  </a:path>
                </a:pathLst>
              </a:custGeom>
              <a:solidFill>
                <a:srgbClr val="E4A684"/>
              </a:solidFill>
              <a:ln w="9525">
                <a:noFill/>
                <a:round/>
                <a:headEnd/>
                <a:tailEnd/>
              </a:ln>
            </p:spPr>
            <p:txBody>
              <a:bodyPr/>
              <a:lstStyle/>
              <a:p>
                <a:endParaRPr lang="zh-TW" altLang="en-US"/>
              </a:p>
            </p:txBody>
          </p:sp>
          <p:sp>
            <p:nvSpPr>
              <p:cNvPr id="356" name="Freeform 1131"/>
              <p:cNvSpPr>
                <a:spLocks/>
              </p:cNvSpPr>
              <p:nvPr/>
            </p:nvSpPr>
            <p:spPr bwMode="auto">
              <a:xfrm>
                <a:off x="3193" y="4846"/>
                <a:ext cx="157" cy="78"/>
              </a:xfrm>
              <a:custGeom>
                <a:avLst/>
                <a:gdLst>
                  <a:gd name="T0" fmla="*/ 34 w 157"/>
                  <a:gd name="T1" fmla="*/ 76 h 78"/>
                  <a:gd name="T2" fmla="*/ 46 w 157"/>
                  <a:gd name="T3" fmla="*/ 70 h 78"/>
                  <a:gd name="T4" fmla="*/ 58 w 157"/>
                  <a:gd name="T5" fmla="*/ 64 h 78"/>
                  <a:gd name="T6" fmla="*/ 72 w 157"/>
                  <a:gd name="T7" fmla="*/ 59 h 78"/>
                  <a:gd name="T8" fmla="*/ 84 w 157"/>
                  <a:gd name="T9" fmla="*/ 53 h 78"/>
                  <a:gd name="T10" fmla="*/ 98 w 157"/>
                  <a:gd name="T11" fmla="*/ 48 h 78"/>
                  <a:gd name="T12" fmla="*/ 113 w 157"/>
                  <a:gd name="T13" fmla="*/ 45 h 78"/>
                  <a:gd name="T14" fmla="*/ 128 w 157"/>
                  <a:gd name="T15" fmla="*/ 42 h 78"/>
                  <a:gd name="T16" fmla="*/ 142 w 157"/>
                  <a:gd name="T17" fmla="*/ 39 h 78"/>
                  <a:gd name="T18" fmla="*/ 148 w 157"/>
                  <a:gd name="T19" fmla="*/ 37 h 78"/>
                  <a:gd name="T20" fmla="*/ 154 w 157"/>
                  <a:gd name="T21" fmla="*/ 31 h 78"/>
                  <a:gd name="T22" fmla="*/ 157 w 157"/>
                  <a:gd name="T23" fmla="*/ 25 h 78"/>
                  <a:gd name="T24" fmla="*/ 157 w 157"/>
                  <a:gd name="T25" fmla="*/ 17 h 78"/>
                  <a:gd name="T26" fmla="*/ 154 w 157"/>
                  <a:gd name="T27" fmla="*/ 9 h 78"/>
                  <a:gd name="T28" fmla="*/ 151 w 157"/>
                  <a:gd name="T29" fmla="*/ 3 h 78"/>
                  <a:gd name="T30" fmla="*/ 142 w 157"/>
                  <a:gd name="T31" fmla="*/ 0 h 78"/>
                  <a:gd name="T32" fmla="*/ 133 w 157"/>
                  <a:gd name="T33" fmla="*/ 0 h 78"/>
                  <a:gd name="T34" fmla="*/ 116 w 157"/>
                  <a:gd name="T35" fmla="*/ 3 h 78"/>
                  <a:gd name="T36" fmla="*/ 101 w 157"/>
                  <a:gd name="T37" fmla="*/ 6 h 78"/>
                  <a:gd name="T38" fmla="*/ 84 w 157"/>
                  <a:gd name="T39" fmla="*/ 12 h 78"/>
                  <a:gd name="T40" fmla="*/ 69 w 157"/>
                  <a:gd name="T41" fmla="*/ 17 h 78"/>
                  <a:gd name="T42" fmla="*/ 55 w 157"/>
                  <a:gd name="T43" fmla="*/ 23 h 78"/>
                  <a:gd name="T44" fmla="*/ 40 w 157"/>
                  <a:gd name="T45" fmla="*/ 28 h 78"/>
                  <a:gd name="T46" fmla="*/ 23 w 157"/>
                  <a:gd name="T47" fmla="*/ 37 h 78"/>
                  <a:gd name="T48" fmla="*/ 8 w 157"/>
                  <a:gd name="T49" fmla="*/ 45 h 78"/>
                  <a:gd name="T50" fmla="*/ 2 w 157"/>
                  <a:gd name="T51" fmla="*/ 51 h 78"/>
                  <a:gd name="T52" fmla="*/ 0 w 157"/>
                  <a:gd name="T53" fmla="*/ 56 h 78"/>
                  <a:gd name="T54" fmla="*/ 0 w 157"/>
                  <a:gd name="T55" fmla="*/ 64 h 78"/>
                  <a:gd name="T56" fmla="*/ 5 w 157"/>
                  <a:gd name="T57" fmla="*/ 70 h 78"/>
                  <a:gd name="T58" fmla="*/ 11 w 157"/>
                  <a:gd name="T59" fmla="*/ 76 h 78"/>
                  <a:gd name="T60" fmla="*/ 17 w 157"/>
                  <a:gd name="T61" fmla="*/ 78 h 78"/>
                  <a:gd name="T62" fmla="*/ 26 w 157"/>
                  <a:gd name="T63" fmla="*/ 78 h 78"/>
                  <a:gd name="T64" fmla="*/ 34 w 157"/>
                  <a:gd name="T65" fmla="*/ 76 h 78"/>
                  <a:gd name="T66" fmla="*/ 34 w 157"/>
                  <a:gd name="T67" fmla="*/ 76 h 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7"/>
                  <a:gd name="T103" fmla="*/ 0 h 78"/>
                  <a:gd name="T104" fmla="*/ 157 w 157"/>
                  <a:gd name="T105" fmla="*/ 78 h 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7" h="78">
                    <a:moveTo>
                      <a:pt x="34" y="76"/>
                    </a:moveTo>
                    <a:lnTo>
                      <a:pt x="46" y="70"/>
                    </a:lnTo>
                    <a:lnTo>
                      <a:pt x="58" y="64"/>
                    </a:lnTo>
                    <a:lnTo>
                      <a:pt x="72" y="59"/>
                    </a:lnTo>
                    <a:lnTo>
                      <a:pt x="84" y="53"/>
                    </a:lnTo>
                    <a:lnTo>
                      <a:pt x="98" y="48"/>
                    </a:lnTo>
                    <a:lnTo>
                      <a:pt x="113" y="45"/>
                    </a:lnTo>
                    <a:lnTo>
                      <a:pt x="128" y="42"/>
                    </a:lnTo>
                    <a:lnTo>
                      <a:pt x="142" y="39"/>
                    </a:lnTo>
                    <a:lnTo>
                      <a:pt x="148" y="37"/>
                    </a:lnTo>
                    <a:lnTo>
                      <a:pt x="154" y="31"/>
                    </a:lnTo>
                    <a:lnTo>
                      <a:pt x="157" y="25"/>
                    </a:lnTo>
                    <a:lnTo>
                      <a:pt x="157" y="17"/>
                    </a:lnTo>
                    <a:lnTo>
                      <a:pt x="154" y="9"/>
                    </a:lnTo>
                    <a:lnTo>
                      <a:pt x="151" y="3"/>
                    </a:lnTo>
                    <a:lnTo>
                      <a:pt x="142" y="0"/>
                    </a:lnTo>
                    <a:lnTo>
                      <a:pt x="133" y="0"/>
                    </a:lnTo>
                    <a:lnTo>
                      <a:pt x="116" y="3"/>
                    </a:lnTo>
                    <a:lnTo>
                      <a:pt x="101" y="6"/>
                    </a:lnTo>
                    <a:lnTo>
                      <a:pt x="84" y="12"/>
                    </a:lnTo>
                    <a:lnTo>
                      <a:pt x="69" y="17"/>
                    </a:lnTo>
                    <a:lnTo>
                      <a:pt x="55" y="23"/>
                    </a:lnTo>
                    <a:lnTo>
                      <a:pt x="40" y="28"/>
                    </a:lnTo>
                    <a:lnTo>
                      <a:pt x="23" y="37"/>
                    </a:lnTo>
                    <a:lnTo>
                      <a:pt x="8" y="45"/>
                    </a:lnTo>
                    <a:lnTo>
                      <a:pt x="2" y="51"/>
                    </a:lnTo>
                    <a:lnTo>
                      <a:pt x="0" y="56"/>
                    </a:lnTo>
                    <a:lnTo>
                      <a:pt x="0" y="64"/>
                    </a:lnTo>
                    <a:lnTo>
                      <a:pt x="5" y="70"/>
                    </a:lnTo>
                    <a:lnTo>
                      <a:pt x="11" y="76"/>
                    </a:lnTo>
                    <a:lnTo>
                      <a:pt x="17" y="78"/>
                    </a:lnTo>
                    <a:lnTo>
                      <a:pt x="26" y="78"/>
                    </a:lnTo>
                    <a:lnTo>
                      <a:pt x="34" y="76"/>
                    </a:lnTo>
                    <a:close/>
                  </a:path>
                </a:pathLst>
              </a:custGeom>
              <a:solidFill>
                <a:srgbClr val="004F8E"/>
              </a:solidFill>
              <a:ln w="9525">
                <a:noFill/>
                <a:round/>
                <a:headEnd/>
                <a:tailEnd/>
              </a:ln>
            </p:spPr>
            <p:txBody>
              <a:bodyPr/>
              <a:lstStyle/>
              <a:p>
                <a:endParaRPr lang="zh-TW" altLang="en-US"/>
              </a:p>
            </p:txBody>
          </p:sp>
          <p:sp>
            <p:nvSpPr>
              <p:cNvPr id="357" name="Freeform 1132"/>
              <p:cNvSpPr>
                <a:spLocks/>
              </p:cNvSpPr>
              <p:nvPr/>
            </p:nvSpPr>
            <p:spPr bwMode="auto">
              <a:xfrm>
                <a:off x="4138" y="4440"/>
                <a:ext cx="142" cy="59"/>
              </a:xfrm>
              <a:custGeom>
                <a:avLst/>
                <a:gdLst>
                  <a:gd name="T0" fmla="*/ 23 w 142"/>
                  <a:gd name="T1" fmla="*/ 59 h 59"/>
                  <a:gd name="T2" fmla="*/ 37 w 142"/>
                  <a:gd name="T3" fmla="*/ 56 h 59"/>
                  <a:gd name="T4" fmla="*/ 49 w 142"/>
                  <a:gd name="T5" fmla="*/ 56 h 59"/>
                  <a:gd name="T6" fmla="*/ 64 w 142"/>
                  <a:gd name="T7" fmla="*/ 53 h 59"/>
                  <a:gd name="T8" fmla="*/ 75 w 142"/>
                  <a:gd name="T9" fmla="*/ 50 h 59"/>
                  <a:gd name="T10" fmla="*/ 90 w 142"/>
                  <a:gd name="T11" fmla="*/ 48 h 59"/>
                  <a:gd name="T12" fmla="*/ 101 w 142"/>
                  <a:gd name="T13" fmla="*/ 45 h 59"/>
                  <a:gd name="T14" fmla="*/ 116 w 142"/>
                  <a:gd name="T15" fmla="*/ 42 h 59"/>
                  <a:gd name="T16" fmla="*/ 127 w 142"/>
                  <a:gd name="T17" fmla="*/ 39 h 59"/>
                  <a:gd name="T18" fmla="*/ 136 w 142"/>
                  <a:gd name="T19" fmla="*/ 36 h 59"/>
                  <a:gd name="T20" fmla="*/ 139 w 142"/>
                  <a:gd name="T21" fmla="*/ 31 h 59"/>
                  <a:gd name="T22" fmla="*/ 142 w 142"/>
                  <a:gd name="T23" fmla="*/ 23 h 59"/>
                  <a:gd name="T24" fmla="*/ 139 w 142"/>
                  <a:gd name="T25" fmla="*/ 14 h 59"/>
                  <a:gd name="T26" fmla="*/ 136 w 142"/>
                  <a:gd name="T27" fmla="*/ 6 h 59"/>
                  <a:gd name="T28" fmla="*/ 130 w 142"/>
                  <a:gd name="T29" fmla="*/ 3 h 59"/>
                  <a:gd name="T30" fmla="*/ 122 w 142"/>
                  <a:gd name="T31" fmla="*/ 0 h 59"/>
                  <a:gd name="T32" fmla="*/ 113 w 142"/>
                  <a:gd name="T33" fmla="*/ 3 h 59"/>
                  <a:gd name="T34" fmla="*/ 101 w 142"/>
                  <a:gd name="T35" fmla="*/ 6 h 59"/>
                  <a:gd name="T36" fmla="*/ 90 w 142"/>
                  <a:gd name="T37" fmla="*/ 9 h 59"/>
                  <a:gd name="T38" fmla="*/ 78 w 142"/>
                  <a:gd name="T39" fmla="*/ 11 h 59"/>
                  <a:gd name="T40" fmla="*/ 66 w 142"/>
                  <a:gd name="T41" fmla="*/ 14 h 59"/>
                  <a:gd name="T42" fmla="*/ 55 w 142"/>
                  <a:gd name="T43" fmla="*/ 14 h 59"/>
                  <a:gd name="T44" fmla="*/ 40 w 142"/>
                  <a:gd name="T45" fmla="*/ 17 h 59"/>
                  <a:gd name="T46" fmla="*/ 29 w 142"/>
                  <a:gd name="T47" fmla="*/ 17 h 59"/>
                  <a:gd name="T48" fmla="*/ 17 w 142"/>
                  <a:gd name="T49" fmla="*/ 20 h 59"/>
                  <a:gd name="T50" fmla="*/ 8 w 142"/>
                  <a:gd name="T51" fmla="*/ 23 h 59"/>
                  <a:gd name="T52" fmla="*/ 2 w 142"/>
                  <a:gd name="T53" fmla="*/ 28 h 59"/>
                  <a:gd name="T54" fmla="*/ 0 w 142"/>
                  <a:gd name="T55" fmla="*/ 34 h 59"/>
                  <a:gd name="T56" fmla="*/ 0 w 142"/>
                  <a:gd name="T57" fmla="*/ 42 h 59"/>
                  <a:gd name="T58" fmla="*/ 2 w 142"/>
                  <a:gd name="T59" fmla="*/ 50 h 59"/>
                  <a:gd name="T60" fmla="*/ 8 w 142"/>
                  <a:gd name="T61" fmla="*/ 56 h 59"/>
                  <a:gd name="T62" fmla="*/ 14 w 142"/>
                  <a:gd name="T63" fmla="*/ 59 h 59"/>
                  <a:gd name="T64" fmla="*/ 23 w 142"/>
                  <a:gd name="T65" fmla="*/ 59 h 59"/>
                  <a:gd name="T66" fmla="*/ 23 w 142"/>
                  <a:gd name="T67" fmla="*/ 59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2"/>
                  <a:gd name="T103" fmla="*/ 0 h 59"/>
                  <a:gd name="T104" fmla="*/ 142 w 142"/>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2" h="59">
                    <a:moveTo>
                      <a:pt x="23" y="59"/>
                    </a:moveTo>
                    <a:lnTo>
                      <a:pt x="37" y="56"/>
                    </a:lnTo>
                    <a:lnTo>
                      <a:pt x="49" y="56"/>
                    </a:lnTo>
                    <a:lnTo>
                      <a:pt x="64" y="53"/>
                    </a:lnTo>
                    <a:lnTo>
                      <a:pt x="75" y="50"/>
                    </a:lnTo>
                    <a:lnTo>
                      <a:pt x="90" y="48"/>
                    </a:lnTo>
                    <a:lnTo>
                      <a:pt x="101" y="45"/>
                    </a:lnTo>
                    <a:lnTo>
                      <a:pt x="116" y="42"/>
                    </a:lnTo>
                    <a:lnTo>
                      <a:pt x="127" y="39"/>
                    </a:lnTo>
                    <a:lnTo>
                      <a:pt x="136" y="36"/>
                    </a:lnTo>
                    <a:lnTo>
                      <a:pt x="139" y="31"/>
                    </a:lnTo>
                    <a:lnTo>
                      <a:pt x="142" y="23"/>
                    </a:lnTo>
                    <a:lnTo>
                      <a:pt x="139" y="14"/>
                    </a:lnTo>
                    <a:lnTo>
                      <a:pt x="136" y="6"/>
                    </a:lnTo>
                    <a:lnTo>
                      <a:pt x="130" y="3"/>
                    </a:lnTo>
                    <a:lnTo>
                      <a:pt x="122" y="0"/>
                    </a:lnTo>
                    <a:lnTo>
                      <a:pt x="113" y="3"/>
                    </a:lnTo>
                    <a:lnTo>
                      <a:pt x="101" y="6"/>
                    </a:lnTo>
                    <a:lnTo>
                      <a:pt x="90" y="9"/>
                    </a:lnTo>
                    <a:lnTo>
                      <a:pt x="78" y="11"/>
                    </a:lnTo>
                    <a:lnTo>
                      <a:pt x="66" y="14"/>
                    </a:lnTo>
                    <a:lnTo>
                      <a:pt x="55" y="14"/>
                    </a:lnTo>
                    <a:lnTo>
                      <a:pt x="40" y="17"/>
                    </a:lnTo>
                    <a:lnTo>
                      <a:pt x="29" y="17"/>
                    </a:lnTo>
                    <a:lnTo>
                      <a:pt x="17" y="20"/>
                    </a:lnTo>
                    <a:lnTo>
                      <a:pt x="8" y="23"/>
                    </a:lnTo>
                    <a:lnTo>
                      <a:pt x="2" y="28"/>
                    </a:lnTo>
                    <a:lnTo>
                      <a:pt x="0" y="34"/>
                    </a:lnTo>
                    <a:lnTo>
                      <a:pt x="0" y="42"/>
                    </a:lnTo>
                    <a:lnTo>
                      <a:pt x="2" y="50"/>
                    </a:lnTo>
                    <a:lnTo>
                      <a:pt x="8" y="56"/>
                    </a:lnTo>
                    <a:lnTo>
                      <a:pt x="14" y="59"/>
                    </a:lnTo>
                    <a:lnTo>
                      <a:pt x="23" y="59"/>
                    </a:lnTo>
                    <a:close/>
                  </a:path>
                </a:pathLst>
              </a:custGeom>
              <a:solidFill>
                <a:srgbClr val="004F8E"/>
              </a:solidFill>
              <a:ln w="9525">
                <a:noFill/>
                <a:round/>
                <a:headEnd/>
                <a:tailEnd/>
              </a:ln>
            </p:spPr>
            <p:txBody>
              <a:bodyPr/>
              <a:lstStyle/>
              <a:p>
                <a:endParaRPr lang="zh-TW" altLang="en-US"/>
              </a:p>
            </p:txBody>
          </p:sp>
          <p:sp>
            <p:nvSpPr>
              <p:cNvPr id="358" name="Freeform 1133"/>
              <p:cNvSpPr>
                <a:spLocks/>
              </p:cNvSpPr>
              <p:nvPr/>
            </p:nvSpPr>
            <p:spPr bwMode="auto">
              <a:xfrm>
                <a:off x="4146" y="4552"/>
                <a:ext cx="140" cy="66"/>
              </a:xfrm>
              <a:custGeom>
                <a:avLst/>
                <a:gdLst>
                  <a:gd name="T0" fmla="*/ 29 w 140"/>
                  <a:gd name="T1" fmla="*/ 66 h 66"/>
                  <a:gd name="T2" fmla="*/ 41 w 140"/>
                  <a:gd name="T3" fmla="*/ 61 h 66"/>
                  <a:gd name="T4" fmla="*/ 53 w 140"/>
                  <a:gd name="T5" fmla="*/ 55 h 66"/>
                  <a:gd name="T6" fmla="*/ 64 w 140"/>
                  <a:gd name="T7" fmla="*/ 52 h 66"/>
                  <a:gd name="T8" fmla="*/ 79 w 140"/>
                  <a:gd name="T9" fmla="*/ 50 h 66"/>
                  <a:gd name="T10" fmla="*/ 90 w 140"/>
                  <a:gd name="T11" fmla="*/ 47 h 66"/>
                  <a:gd name="T12" fmla="*/ 102 w 140"/>
                  <a:gd name="T13" fmla="*/ 44 h 66"/>
                  <a:gd name="T14" fmla="*/ 114 w 140"/>
                  <a:gd name="T15" fmla="*/ 38 h 66"/>
                  <a:gd name="T16" fmla="*/ 125 w 140"/>
                  <a:gd name="T17" fmla="*/ 36 h 66"/>
                  <a:gd name="T18" fmla="*/ 134 w 140"/>
                  <a:gd name="T19" fmla="*/ 33 h 66"/>
                  <a:gd name="T20" fmla="*/ 137 w 140"/>
                  <a:gd name="T21" fmla="*/ 27 h 66"/>
                  <a:gd name="T22" fmla="*/ 140 w 140"/>
                  <a:gd name="T23" fmla="*/ 19 h 66"/>
                  <a:gd name="T24" fmla="*/ 137 w 140"/>
                  <a:gd name="T25" fmla="*/ 11 h 66"/>
                  <a:gd name="T26" fmla="*/ 134 w 140"/>
                  <a:gd name="T27" fmla="*/ 5 h 66"/>
                  <a:gd name="T28" fmla="*/ 128 w 140"/>
                  <a:gd name="T29" fmla="*/ 0 h 66"/>
                  <a:gd name="T30" fmla="*/ 119 w 140"/>
                  <a:gd name="T31" fmla="*/ 0 h 66"/>
                  <a:gd name="T32" fmla="*/ 111 w 140"/>
                  <a:gd name="T33" fmla="*/ 0 h 66"/>
                  <a:gd name="T34" fmla="*/ 99 w 140"/>
                  <a:gd name="T35" fmla="*/ 5 h 66"/>
                  <a:gd name="T36" fmla="*/ 87 w 140"/>
                  <a:gd name="T37" fmla="*/ 8 h 66"/>
                  <a:gd name="T38" fmla="*/ 73 w 140"/>
                  <a:gd name="T39" fmla="*/ 11 h 66"/>
                  <a:gd name="T40" fmla="*/ 61 w 140"/>
                  <a:gd name="T41" fmla="*/ 13 h 66"/>
                  <a:gd name="T42" fmla="*/ 50 w 140"/>
                  <a:gd name="T43" fmla="*/ 16 h 66"/>
                  <a:gd name="T44" fmla="*/ 38 w 140"/>
                  <a:gd name="T45" fmla="*/ 19 h 66"/>
                  <a:gd name="T46" fmla="*/ 26 w 140"/>
                  <a:gd name="T47" fmla="*/ 25 h 66"/>
                  <a:gd name="T48" fmla="*/ 15 w 140"/>
                  <a:gd name="T49" fmla="*/ 30 h 66"/>
                  <a:gd name="T50" fmla="*/ 6 w 140"/>
                  <a:gd name="T51" fmla="*/ 33 h 66"/>
                  <a:gd name="T52" fmla="*/ 3 w 140"/>
                  <a:gd name="T53" fmla="*/ 38 h 66"/>
                  <a:gd name="T54" fmla="*/ 0 w 140"/>
                  <a:gd name="T55" fmla="*/ 47 h 66"/>
                  <a:gd name="T56" fmla="*/ 3 w 140"/>
                  <a:gd name="T57" fmla="*/ 55 h 66"/>
                  <a:gd name="T58" fmla="*/ 6 w 140"/>
                  <a:gd name="T59" fmla="*/ 61 h 66"/>
                  <a:gd name="T60" fmla="*/ 15 w 140"/>
                  <a:gd name="T61" fmla="*/ 66 h 66"/>
                  <a:gd name="T62" fmla="*/ 21 w 140"/>
                  <a:gd name="T63" fmla="*/ 66 h 66"/>
                  <a:gd name="T64" fmla="*/ 29 w 140"/>
                  <a:gd name="T65" fmla="*/ 66 h 66"/>
                  <a:gd name="T66" fmla="*/ 29 w 140"/>
                  <a:gd name="T67" fmla="*/ 66 h 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0"/>
                  <a:gd name="T103" fmla="*/ 0 h 66"/>
                  <a:gd name="T104" fmla="*/ 140 w 140"/>
                  <a:gd name="T105" fmla="*/ 66 h 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0" h="66">
                    <a:moveTo>
                      <a:pt x="29" y="66"/>
                    </a:moveTo>
                    <a:lnTo>
                      <a:pt x="41" y="61"/>
                    </a:lnTo>
                    <a:lnTo>
                      <a:pt x="53" y="55"/>
                    </a:lnTo>
                    <a:lnTo>
                      <a:pt x="64" y="52"/>
                    </a:lnTo>
                    <a:lnTo>
                      <a:pt x="79" y="50"/>
                    </a:lnTo>
                    <a:lnTo>
                      <a:pt x="90" y="47"/>
                    </a:lnTo>
                    <a:lnTo>
                      <a:pt x="102" y="44"/>
                    </a:lnTo>
                    <a:lnTo>
                      <a:pt x="114" y="38"/>
                    </a:lnTo>
                    <a:lnTo>
                      <a:pt x="125" y="36"/>
                    </a:lnTo>
                    <a:lnTo>
                      <a:pt x="134" y="33"/>
                    </a:lnTo>
                    <a:lnTo>
                      <a:pt x="137" y="27"/>
                    </a:lnTo>
                    <a:lnTo>
                      <a:pt x="140" y="19"/>
                    </a:lnTo>
                    <a:lnTo>
                      <a:pt x="137" y="11"/>
                    </a:lnTo>
                    <a:lnTo>
                      <a:pt x="134" y="5"/>
                    </a:lnTo>
                    <a:lnTo>
                      <a:pt x="128" y="0"/>
                    </a:lnTo>
                    <a:lnTo>
                      <a:pt x="119" y="0"/>
                    </a:lnTo>
                    <a:lnTo>
                      <a:pt x="111" y="0"/>
                    </a:lnTo>
                    <a:lnTo>
                      <a:pt x="99" y="5"/>
                    </a:lnTo>
                    <a:lnTo>
                      <a:pt x="87" y="8"/>
                    </a:lnTo>
                    <a:lnTo>
                      <a:pt x="73" y="11"/>
                    </a:lnTo>
                    <a:lnTo>
                      <a:pt x="61" y="13"/>
                    </a:lnTo>
                    <a:lnTo>
                      <a:pt x="50" y="16"/>
                    </a:lnTo>
                    <a:lnTo>
                      <a:pt x="38" y="19"/>
                    </a:lnTo>
                    <a:lnTo>
                      <a:pt x="26" y="25"/>
                    </a:lnTo>
                    <a:lnTo>
                      <a:pt x="15" y="30"/>
                    </a:lnTo>
                    <a:lnTo>
                      <a:pt x="6" y="33"/>
                    </a:lnTo>
                    <a:lnTo>
                      <a:pt x="3" y="38"/>
                    </a:lnTo>
                    <a:lnTo>
                      <a:pt x="0" y="47"/>
                    </a:lnTo>
                    <a:lnTo>
                      <a:pt x="3" y="55"/>
                    </a:lnTo>
                    <a:lnTo>
                      <a:pt x="6" y="61"/>
                    </a:lnTo>
                    <a:lnTo>
                      <a:pt x="15" y="66"/>
                    </a:lnTo>
                    <a:lnTo>
                      <a:pt x="21" y="66"/>
                    </a:lnTo>
                    <a:lnTo>
                      <a:pt x="29" y="66"/>
                    </a:lnTo>
                    <a:close/>
                  </a:path>
                </a:pathLst>
              </a:custGeom>
              <a:solidFill>
                <a:srgbClr val="004F8E"/>
              </a:solidFill>
              <a:ln w="9525">
                <a:noFill/>
                <a:round/>
                <a:headEnd/>
                <a:tailEnd/>
              </a:ln>
            </p:spPr>
            <p:txBody>
              <a:bodyPr/>
              <a:lstStyle/>
              <a:p>
                <a:endParaRPr lang="zh-TW" altLang="en-US"/>
              </a:p>
            </p:txBody>
          </p:sp>
          <p:sp>
            <p:nvSpPr>
              <p:cNvPr id="359" name="Freeform 1134"/>
              <p:cNvSpPr>
                <a:spLocks/>
              </p:cNvSpPr>
              <p:nvPr/>
            </p:nvSpPr>
            <p:spPr bwMode="auto">
              <a:xfrm>
                <a:off x="3193" y="4752"/>
                <a:ext cx="171" cy="47"/>
              </a:xfrm>
              <a:custGeom>
                <a:avLst/>
                <a:gdLst>
                  <a:gd name="T0" fmla="*/ 29 w 171"/>
                  <a:gd name="T1" fmla="*/ 44 h 47"/>
                  <a:gd name="T2" fmla="*/ 43 w 171"/>
                  <a:gd name="T3" fmla="*/ 42 h 47"/>
                  <a:gd name="T4" fmla="*/ 58 w 171"/>
                  <a:gd name="T5" fmla="*/ 39 h 47"/>
                  <a:gd name="T6" fmla="*/ 72 w 171"/>
                  <a:gd name="T7" fmla="*/ 39 h 47"/>
                  <a:gd name="T8" fmla="*/ 90 w 171"/>
                  <a:gd name="T9" fmla="*/ 39 h 47"/>
                  <a:gd name="T10" fmla="*/ 104 w 171"/>
                  <a:gd name="T11" fmla="*/ 39 h 47"/>
                  <a:gd name="T12" fmla="*/ 119 w 171"/>
                  <a:gd name="T13" fmla="*/ 39 h 47"/>
                  <a:gd name="T14" fmla="*/ 133 w 171"/>
                  <a:gd name="T15" fmla="*/ 42 h 47"/>
                  <a:gd name="T16" fmla="*/ 148 w 171"/>
                  <a:gd name="T17" fmla="*/ 44 h 47"/>
                  <a:gd name="T18" fmla="*/ 157 w 171"/>
                  <a:gd name="T19" fmla="*/ 44 h 47"/>
                  <a:gd name="T20" fmla="*/ 162 w 171"/>
                  <a:gd name="T21" fmla="*/ 39 h 47"/>
                  <a:gd name="T22" fmla="*/ 168 w 171"/>
                  <a:gd name="T23" fmla="*/ 36 h 47"/>
                  <a:gd name="T24" fmla="*/ 171 w 171"/>
                  <a:gd name="T25" fmla="*/ 28 h 47"/>
                  <a:gd name="T26" fmla="*/ 171 w 171"/>
                  <a:gd name="T27" fmla="*/ 19 h 47"/>
                  <a:gd name="T28" fmla="*/ 168 w 171"/>
                  <a:gd name="T29" fmla="*/ 11 h 47"/>
                  <a:gd name="T30" fmla="*/ 162 w 171"/>
                  <a:gd name="T31" fmla="*/ 8 h 47"/>
                  <a:gd name="T32" fmla="*/ 154 w 171"/>
                  <a:gd name="T33" fmla="*/ 5 h 47"/>
                  <a:gd name="T34" fmla="*/ 139 w 171"/>
                  <a:gd name="T35" fmla="*/ 3 h 47"/>
                  <a:gd name="T36" fmla="*/ 125 w 171"/>
                  <a:gd name="T37" fmla="*/ 0 h 47"/>
                  <a:gd name="T38" fmla="*/ 110 w 171"/>
                  <a:gd name="T39" fmla="*/ 0 h 47"/>
                  <a:gd name="T40" fmla="*/ 96 w 171"/>
                  <a:gd name="T41" fmla="*/ 0 h 47"/>
                  <a:gd name="T42" fmla="*/ 81 w 171"/>
                  <a:gd name="T43" fmla="*/ 0 h 47"/>
                  <a:gd name="T44" fmla="*/ 64 w 171"/>
                  <a:gd name="T45" fmla="*/ 0 h 47"/>
                  <a:gd name="T46" fmla="*/ 49 w 171"/>
                  <a:gd name="T47" fmla="*/ 3 h 47"/>
                  <a:gd name="T48" fmla="*/ 34 w 171"/>
                  <a:gd name="T49" fmla="*/ 3 h 47"/>
                  <a:gd name="T50" fmla="*/ 29 w 171"/>
                  <a:gd name="T51" fmla="*/ 3 h 47"/>
                  <a:gd name="T52" fmla="*/ 23 w 171"/>
                  <a:gd name="T53" fmla="*/ 5 h 47"/>
                  <a:gd name="T54" fmla="*/ 17 w 171"/>
                  <a:gd name="T55" fmla="*/ 5 h 47"/>
                  <a:gd name="T56" fmla="*/ 11 w 171"/>
                  <a:gd name="T57" fmla="*/ 8 h 47"/>
                  <a:gd name="T58" fmla="*/ 5 w 171"/>
                  <a:gd name="T59" fmla="*/ 14 h 47"/>
                  <a:gd name="T60" fmla="*/ 2 w 171"/>
                  <a:gd name="T61" fmla="*/ 19 h 47"/>
                  <a:gd name="T62" fmla="*/ 0 w 171"/>
                  <a:gd name="T63" fmla="*/ 28 h 47"/>
                  <a:gd name="T64" fmla="*/ 2 w 171"/>
                  <a:gd name="T65" fmla="*/ 33 h 47"/>
                  <a:gd name="T66" fmla="*/ 5 w 171"/>
                  <a:gd name="T67" fmla="*/ 42 h 47"/>
                  <a:gd name="T68" fmla="*/ 14 w 171"/>
                  <a:gd name="T69" fmla="*/ 44 h 47"/>
                  <a:gd name="T70" fmla="*/ 20 w 171"/>
                  <a:gd name="T71" fmla="*/ 47 h 47"/>
                  <a:gd name="T72" fmla="*/ 29 w 171"/>
                  <a:gd name="T73" fmla="*/ 44 h 47"/>
                  <a:gd name="T74" fmla="*/ 29 w 171"/>
                  <a:gd name="T75" fmla="*/ 44 h 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1"/>
                  <a:gd name="T115" fmla="*/ 0 h 47"/>
                  <a:gd name="T116" fmla="*/ 171 w 171"/>
                  <a:gd name="T117" fmla="*/ 47 h 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1" h="47">
                    <a:moveTo>
                      <a:pt x="29" y="44"/>
                    </a:moveTo>
                    <a:lnTo>
                      <a:pt x="43" y="42"/>
                    </a:lnTo>
                    <a:lnTo>
                      <a:pt x="58" y="39"/>
                    </a:lnTo>
                    <a:lnTo>
                      <a:pt x="72" y="39"/>
                    </a:lnTo>
                    <a:lnTo>
                      <a:pt x="90" y="39"/>
                    </a:lnTo>
                    <a:lnTo>
                      <a:pt x="104" y="39"/>
                    </a:lnTo>
                    <a:lnTo>
                      <a:pt x="119" y="39"/>
                    </a:lnTo>
                    <a:lnTo>
                      <a:pt x="133" y="42"/>
                    </a:lnTo>
                    <a:lnTo>
                      <a:pt x="148" y="44"/>
                    </a:lnTo>
                    <a:lnTo>
                      <a:pt x="157" y="44"/>
                    </a:lnTo>
                    <a:lnTo>
                      <a:pt x="162" y="39"/>
                    </a:lnTo>
                    <a:lnTo>
                      <a:pt x="168" y="36"/>
                    </a:lnTo>
                    <a:lnTo>
                      <a:pt x="171" y="28"/>
                    </a:lnTo>
                    <a:lnTo>
                      <a:pt x="171" y="19"/>
                    </a:lnTo>
                    <a:lnTo>
                      <a:pt x="168" y="11"/>
                    </a:lnTo>
                    <a:lnTo>
                      <a:pt x="162" y="8"/>
                    </a:lnTo>
                    <a:lnTo>
                      <a:pt x="154" y="5"/>
                    </a:lnTo>
                    <a:lnTo>
                      <a:pt x="139" y="3"/>
                    </a:lnTo>
                    <a:lnTo>
                      <a:pt x="125" y="0"/>
                    </a:lnTo>
                    <a:lnTo>
                      <a:pt x="110" y="0"/>
                    </a:lnTo>
                    <a:lnTo>
                      <a:pt x="96" y="0"/>
                    </a:lnTo>
                    <a:lnTo>
                      <a:pt x="81" y="0"/>
                    </a:lnTo>
                    <a:lnTo>
                      <a:pt x="64" y="0"/>
                    </a:lnTo>
                    <a:lnTo>
                      <a:pt x="49" y="3"/>
                    </a:lnTo>
                    <a:lnTo>
                      <a:pt x="34" y="3"/>
                    </a:lnTo>
                    <a:lnTo>
                      <a:pt x="29" y="3"/>
                    </a:lnTo>
                    <a:lnTo>
                      <a:pt x="23" y="5"/>
                    </a:lnTo>
                    <a:lnTo>
                      <a:pt x="17" y="5"/>
                    </a:lnTo>
                    <a:lnTo>
                      <a:pt x="11" y="8"/>
                    </a:lnTo>
                    <a:lnTo>
                      <a:pt x="5" y="14"/>
                    </a:lnTo>
                    <a:lnTo>
                      <a:pt x="2" y="19"/>
                    </a:lnTo>
                    <a:lnTo>
                      <a:pt x="0" y="28"/>
                    </a:lnTo>
                    <a:lnTo>
                      <a:pt x="2" y="33"/>
                    </a:lnTo>
                    <a:lnTo>
                      <a:pt x="5" y="42"/>
                    </a:lnTo>
                    <a:lnTo>
                      <a:pt x="14" y="44"/>
                    </a:lnTo>
                    <a:lnTo>
                      <a:pt x="20" y="47"/>
                    </a:lnTo>
                    <a:lnTo>
                      <a:pt x="29" y="44"/>
                    </a:lnTo>
                    <a:close/>
                  </a:path>
                </a:pathLst>
              </a:custGeom>
              <a:solidFill>
                <a:srgbClr val="004F8E"/>
              </a:solidFill>
              <a:ln w="9525">
                <a:noFill/>
                <a:round/>
                <a:headEnd/>
                <a:tailEnd/>
              </a:ln>
            </p:spPr>
            <p:txBody>
              <a:bodyPr/>
              <a:lstStyle/>
              <a:p>
                <a:endParaRPr lang="zh-TW" altLang="en-US"/>
              </a:p>
            </p:txBody>
          </p:sp>
          <p:sp>
            <p:nvSpPr>
              <p:cNvPr id="360" name="Freeform 1135"/>
              <p:cNvSpPr>
                <a:spLocks/>
              </p:cNvSpPr>
              <p:nvPr/>
            </p:nvSpPr>
            <p:spPr bwMode="auto">
              <a:xfrm>
                <a:off x="4260" y="4602"/>
                <a:ext cx="93" cy="91"/>
              </a:xfrm>
              <a:custGeom>
                <a:avLst/>
                <a:gdLst>
                  <a:gd name="T0" fmla="*/ 58 w 93"/>
                  <a:gd name="T1" fmla="*/ 5 h 91"/>
                  <a:gd name="T2" fmla="*/ 43 w 93"/>
                  <a:gd name="T3" fmla="*/ 16 h 91"/>
                  <a:gd name="T4" fmla="*/ 32 w 93"/>
                  <a:gd name="T5" fmla="*/ 30 h 91"/>
                  <a:gd name="T6" fmla="*/ 17 w 93"/>
                  <a:gd name="T7" fmla="*/ 44 h 91"/>
                  <a:gd name="T8" fmla="*/ 5 w 93"/>
                  <a:gd name="T9" fmla="*/ 58 h 91"/>
                  <a:gd name="T10" fmla="*/ 0 w 93"/>
                  <a:gd name="T11" fmla="*/ 64 h 91"/>
                  <a:gd name="T12" fmla="*/ 0 w 93"/>
                  <a:gd name="T13" fmla="*/ 72 h 91"/>
                  <a:gd name="T14" fmla="*/ 0 w 93"/>
                  <a:gd name="T15" fmla="*/ 80 h 91"/>
                  <a:gd name="T16" fmla="*/ 3 w 93"/>
                  <a:gd name="T17" fmla="*/ 86 h 91"/>
                  <a:gd name="T18" fmla="*/ 11 w 93"/>
                  <a:gd name="T19" fmla="*/ 91 h 91"/>
                  <a:gd name="T20" fmla="*/ 20 w 93"/>
                  <a:gd name="T21" fmla="*/ 91 h 91"/>
                  <a:gd name="T22" fmla="*/ 26 w 93"/>
                  <a:gd name="T23" fmla="*/ 91 h 91"/>
                  <a:gd name="T24" fmla="*/ 35 w 93"/>
                  <a:gd name="T25" fmla="*/ 89 h 91"/>
                  <a:gd name="T26" fmla="*/ 46 w 93"/>
                  <a:gd name="T27" fmla="*/ 75 h 91"/>
                  <a:gd name="T28" fmla="*/ 58 w 93"/>
                  <a:gd name="T29" fmla="*/ 61 h 91"/>
                  <a:gd name="T30" fmla="*/ 69 w 93"/>
                  <a:gd name="T31" fmla="*/ 47 h 91"/>
                  <a:gd name="T32" fmla="*/ 84 w 93"/>
                  <a:gd name="T33" fmla="*/ 36 h 91"/>
                  <a:gd name="T34" fmla="*/ 90 w 93"/>
                  <a:gd name="T35" fmla="*/ 30 h 91"/>
                  <a:gd name="T36" fmla="*/ 93 w 93"/>
                  <a:gd name="T37" fmla="*/ 22 h 91"/>
                  <a:gd name="T38" fmla="*/ 93 w 93"/>
                  <a:gd name="T39" fmla="*/ 14 h 91"/>
                  <a:gd name="T40" fmla="*/ 90 w 93"/>
                  <a:gd name="T41" fmla="*/ 8 h 91"/>
                  <a:gd name="T42" fmla="*/ 84 w 93"/>
                  <a:gd name="T43" fmla="*/ 2 h 91"/>
                  <a:gd name="T44" fmla="*/ 75 w 93"/>
                  <a:gd name="T45" fmla="*/ 0 h 91"/>
                  <a:gd name="T46" fmla="*/ 67 w 93"/>
                  <a:gd name="T47" fmla="*/ 0 h 91"/>
                  <a:gd name="T48" fmla="*/ 58 w 93"/>
                  <a:gd name="T49" fmla="*/ 5 h 91"/>
                  <a:gd name="T50" fmla="*/ 58 w 93"/>
                  <a:gd name="T51" fmla="*/ 5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3"/>
                  <a:gd name="T79" fmla="*/ 0 h 91"/>
                  <a:gd name="T80" fmla="*/ 93 w 93"/>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3" h="91">
                    <a:moveTo>
                      <a:pt x="58" y="5"/>
                    </a:moveTo>
                    <a:lnTo>
                      <a:pt x="43" y="16"/>
                    </a:lnTo>
                    <a:lnTo>
                      <a:pt x="32" y="30"/>
                    </a:lnTo>
                    <a:lnTo>
                      <a:pt x="17" y="44"/>
                    </a:lnTo>
                    <a:lnTo>
                      <a:pt x="5" y="58"/>
                    </a:lnTo>
                    <a:lnTo>
                      <a:pt x="0" y="64"/>
                    </a:lnTo>
                    <a:lnTo>
                      <a:pt x="0" y="72"/>
                    </a:lnTo>
                    <a:lnTo>
                      <a:pt x="0" y="80"/>
                    </a:lnTo>
                    <a:lnTo>
                      <a:pt x="3" y="86"/>
                    </a:lnTo>
                    <a:lnTo>
                      <a:pt x="11" y="91"/>
                    </a:lnTo>
                    <a:lnTo>
                      <a:pt x="20" y="91"/>
                    </a:lnTo>
                    <a:lnTo>
                      <a:pt x="26" y="91"/>
                    </a:lnTo>
                    <a:lnTo>
                      <a:pt x="35" y="89"/>
                    </a:lnTo>
                    <a:lnTo>
                      <a:pt x="46" y="75"/>
                    </a:lnTo>
                    <a:lnTo>
                      <a:pt x="58" y="61"/>
                    </a:lnTo>
                    <a:lnTo>
                      <a:pt x="69" y="47"/>
                    </a:lnTo>
                    <a:lnTo>
                      <a:pt x="84" y="36"/>
                    </a:lnTo>
                    <a:lnTo>
                      <a:pt x="90" y="30"/>
                    </a:lnTo>
                    <a:lnTo>
                      <a:pt x="93" y="22"/>
                    </a:lnTo>
                    <a:lnTo>
                      <a:pt x="93" y="14"/>
                    </a:lnTo>
                    <a:lnTo>
                      <a:pt x="90" y="8"/>
                    </a:lnTo>
                    <a:lnTo>
                      <a:pt x="84" y="2"/>
                    </a:lnTo>
                    <a:lnTo>
                      <a:pt x="75" y="0"/>
                    </a:lnTo>
                    <a:lnTo>
                      <a:pt x="67" y="0"/>
                    </a:lnTo>
                    <a:lnTo>
                      <a:pt x="58" y="5"/>
                    </a:lnTo>
                    <a:close/>
                  </a:path>
                </a:pathLst>
              </a:custGeom>
              <a:solidFill>
                <a:srgbClr val="004F8E"/>
              </a:solidFill>
              <a:ln w="9525">
                <a:noFill/>
                <a:round/>
                <a:headEnd/>
                <a:tailEnd/>
              </a:ln>
            </p:spPr>
            <p:txBody>
              <a:bodyPr/>
              <a:lstStyle/>
              <a:p>
                <a:endParaRPr lang="zh-TW" altLang="en-US"/>
              </a:p>
            </p:txBody>
          </p:sp>
          <p:sp>
            <p:nvSpPr>
              <p:cNvPr id="361" name="Freeform 1136"/>
              <p:cNvSpPr>
                <a:spLocks/>
              </p:cNvSpPr>
              <p:nvPr/>
            </p:nvSpPr>
            <p:spPr bwMode="auto">
              <a:xfrm>
                <a:off x="3294" y="4902"/>
                <a:ext cx="99" cy="89"/>
              </a:xfrm>
              <a:custGeom>
                <a:avLst/>
                <a:gdLst>
                  <a:gd name="T0" fmla="*/ 70 w 99"/>
                  <a:gd name="T1" fmla="*/ 3 h 89"/>
                  <a:gd name="T2" fmla="*/ 53 w 99"/>
                  <a:gd name="T3" fmla="*/ 11 h 89"/>
                  <a:gd name="T4" fmla="*/ 38 w 99"/>
                  <a:gd name="T5" fmla="*/ 25 h 89"/>
                  <a:gd name="T6" fmla="*/ 24 w 99"/>
                  <a:gd name="T7" fmla="*/ 39 h 89"/>
                  <a:gd name="T8" fmla="*/ 6 w 99"/>
                  <a:gd name="T9" fmla="*/ 53 h 89"/>
                  <a:gd name="T10" fmla="*/ 0 w 99"/>
                  <a:gd name="T11" fmla="*/ 59 h 89"/>
                  <a:gd name="T12" fmla="*/ 0 w 99"/>
                  <a:gd name="T13" fmla="*/ 67 h 89"/>
                  <a:gd name="T14" fmla="*/ 0 w 99"/>
                  <a:gd name="T15" fmla="*/ 75 h 89"/>
                  <a:gd name="T16" fmla="*/ 3 w 99"/>
                  <a:gd name="T17" fmla="*/ 81 h 89"/>
                  <a:gd name="T18" fmla="*/ 9 w 99"/>
                  <a:gd name="T19" fmla="*/ 86 h 89"/>
                  <a:gd name="T20" fmla="*/ 18 w 99"/>
                  <a:gd name="T21" fmla="*/ 89 h 89"/>
                  <a:gd name="T22" fmla="*/ 27 w 99"/>
                  <a:gd name="T23" fmla="*/ 89 h 89"/>
                  <a:gd name="T24" fmla="*/ 32 w 99"/>
                  <a:gd name="T25" fmla="*/ 84 h 89"/>
                  <a:gd name="T26" fmla="*/ 47 w 99"/>
                  <a:gd name="T27" fmla="*/ 72 h 89"/>
                  <a:gd name="T28" fmla="*/ 58 w 99"/>
                  <a:gd name="T29" fmla="*/ 61 h 89"/>
                  <a:gd name="T30" fmla="*/ 70 w 99"/>
                  <a:gd name="T31" fmla="*/ 50 h 89"/>
                  <a:gd name="T32" fmla="*/ 85 w 99"/>
                  <a:gd name="T33" fmla="*/ 39 h 89"/>
                  <a:gd name="T34" fmla="*/ 93 w 99"/>
                  <a:gd name="T35" fmla="*/ 36 h 89"/>
                  <a:gd name="T36" fmla="*/ 96 w 99"/>
                  <a:gd name="T37" fmla="*/ 31 h 89"/>
                  <a:gd name="T38" fmla="*/ 99 w 99"/>
                  <a:gd name="T39" fmla="*/ 22 h 89"/>
                  <a:gd name="T40" fmla="*/ 99 w 99"/>
                  <a:gd name="T41" fmla="*/ 14 h 89"/>
                  <a:gd name="T42" fmla="*/ 93 w 99"/>
                  <a:gd name="T43" fmla="*/ 6 h 89"/>
                  <a:gd name="T44" fmla="*/ 88 w 99"/>
                  <a:gd name="T45" fmla="*/ 3 h 89"/>
                  <a:gd name="T46" fmla="*/ 79 w 99"/>
                  <a:gd name="T47" fmla="*/ 0 h 89"/>
                  <a:gd name="T48" fmla="*/ 70 w 99"/>
                  <a:gd name="T49" fmla="*/ 3 h 89"/>
                  <a:gd name="T50" fmla="*/ 70 w 99"/>
                  <a:gd name="T51" fmla="*/ 3 h 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9"/>
                  <a:gd name="T79" fmla="*/ 0 h 89"/>
                  <a:gd name="T80" fmla="*/ 99 w 99"/>
                  <a:gd name="T81" fmla="*/ 89 h 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9" h="89">
                    <a:moveTo>
                      <a:pt x="70" y="3"/>
                    </a:moveTo>
                    <a:lnTo>
                      <a:pt x="53" y="11"/>
                    </a:lnTo>
                    <a:lnTo>
                      <a:pt x="38" y="25"/>
                    </a:lnTo>
                    <a:lnTo>
                      <a:pt x="24" y="39"/>
                    </a:lnTo>
                    <a:lnTo>
                      <a:pt x="6" y="53"/>
                    </a:lnTo>
                    <a:lnTo>
                      <a:pt x="0" y="59"/>
                    </a:lnTo>
                    <a:lnTo>
                      <a:pt x="0" y="67"/>
                    </a:lnTo>
                    <a:lnTo>
                      <a:pt x="0" y="75"/>
                    </a:lnTo>
                    <a:lnTo>
                      <a:pt x="3" y="81"/>
                    </a:lnTo>
                    <a:lnTo>
                      <a:pt x="9" y="86"/>
                    </a:lnTo>
                    <a:lnTo>
                      <a:pt x="18" y="89"/>
                    </a:lnTo>
                    <a:lnTo>
                      <a:pt x="27" y="89"/>
                    </a:lnTo>
                    <a:lnTo>
                      <a:pt x="32" y="84"/>
                    </a:lnTo>
                    <a:lnTo>
                      <a:pt x="47" y="72"/>
                    </a:lnTo>
                    <a:lnTo>
                      <a:pt x="58" y="61"/>
                    </a:lnTo>
                    <a:lnTo>
                      <a:pt x="70" y="50"/>
                    </a:lnTo>
                    <a:lnTo>
                      <a:pt x="85" y="39"/>
                    </a:lnTo>
                    <a:lnTo>
                      <a:pt x="93" y="36"/>
                    </a:lnTo>
                    <a:lnTo>
                      <a:pt x="96" y="31"/>
                    </a:lnTo>
                    <a:lnTo>
                      <a:pt x="99" y="22"/>
                    </a:lnTo>
                    <a:lnTo>
                      <a:pt x="99" y="14"/>
                    </a:lnTo>
                    <a:lnTo>
                      <a:pt x="93" y="6"/>
                    </a:lnTo>
                    <a:lnTo>
                      <a:pt x="88" y="3"/>
                    </a:lnTo>
                    <a:lnTo>
                      <a:pt x="79" y="0"/>
                    </a:lnTo>
                    <a:lnTo>
                      <a:pt x="70" y="3"/>
                    </a:lnTo>
                    <a:close/>
                  </a:path>
                </a:pathLst>
              </a:custGeom>
              <a:solidFill>
                <a:srgbClr val="004F8E"/>
              </a:solidFill>
              <a:ln w="9525">
                <a:noFill/>
                <a:round/>
                <a:headEnd/>
                <a:tailEnd/>
              </a:ln>
            </p:spPr>
            <p:txBody>
              <a:bodyPr/>
              <a:lstStyle/>
              <a:p>
                <a:endParaRPr lang="zh-TW" altLang="en-US"/>
              </a:p>
            </p:txBody>
          </p:sp>
        </p:grpSp>
        <p:grpSp>
          <p:nvGrpSpPr>
            <p:cNvPr id="18" name="Group 1137"/>
            <p:cNvGrpSpPr>
              <a:grpSpLocks/>
            </p:cNvGrpSpPr>
            <p:nvPr/>
          </p:nvGrpSpPr>
          <p:grpSpPr bwMode="auto">
            <a:xfrm>
              <a:off x="276622" y="4133280"/>
              <a:ext cx="2674938" cy="2376487"/>
              <a:chOff x="48" y="1632"/>
              <a:chExt cx="3408" cy="2688"/>
            </a:xfrm>
          </p:grpSpPr>
          <p:grpSp>
            <p:nvGrpSpPr>
              <p:cNvPr id="23" name="Group 1138"/>
              <p:cNvGrpSpPr>
                <a:grpSpLocks/>
              </p:cNvGrpSpPr>
              <p:nvPr/>
            </p:nvGrpSpPr>
            <p:grpSpPr bwMode="auto">
              <a:xfrm>
                <a:off x="960" y="1632"/>
                <a:ext cx="1680" cy="2688"/>
                <a:chOff x="-550" y="432"/>
                <a:chExt cx="2214" cy="3139"/>
              </a:xfrm>
            </p:grpSpPr>
            <p:sp>
              <p:nvSpPr>
                <p:cNvPr id="116" name="Freeform 1139"/>
                <p:cNvSpPr>
                  <a:spLocks/>
                </p:cNvSpPr>
                <p:nvPr/>
              </p:nvSpPr>
              <p:spPr bwMode="auto">
                <a:xfrm>
                  <a:off x="-133" y="1569"/>
                  <a:ext cx="172" cy="155"/>
                </a:xfrm>
                <a:custGeom>
                  <a:avLst/>
                  <a:gdLst>
                    <a:gd name="T0" fmla="*/ 52 w 172"/>
                    <a:gd name="T1" fmla="*/ 85 h 155"/>
                    <a:gd name="T2" fmla="*/ 0 w 172"/>
                    <a:gd name="T3" fmla="*/ 62 h 155"/>
                    <a:gd name="T4" fmla="*/ 0 w 172"/>
                    <a:gd name="T5" fmla="*/ 59 h 155"/>
                    <a:gd name="T6" fmla="*/ 0 w 172"/>
                    <a:gd name="T7" fmla="*/ 56 h 155"/>
                    <a:gd name="T8" fmla="*/ 3 w 172"/>
                    <a:gd name="T9" fmla="*/ 52 h 155"/>
                    <a:gd name="T10" fmla="*/ 5 w 172"/>
                    <a:gd name="T11" fmla="*/ 49 h 155"/>
                    <a:gd name="T12" fmla="*/ 56 w 172"/>
                    <a:gd name="T13" fmla="*/ 67 h 155"/>
                    <a:gd name="T14" fmla="*/ 3 w 172"/>
                    <a:gd name="T15" fmla="*/ 33 h 155"/>
                    <a:gd name="T16" fmla="*/ 3 w 172"/>
                    <a:gd name="T17" fmla="*/ 28 h 155"/>
                    <a:gd name="T18" fmla="*/ 3 w 172"/>
                    <a:gd name="T19" fmla="*/ 24 h 155"/>
                    <a:gd name="T20" fmla="*/ 7 w 172"/>
                    <a:gd name="T21" fmla="*/ 23 h 155"/>
                    <a:gd name="T22" fmla="*/ 8 w 172"/>
                    <a:gd name="T23" fmla="*/ 19 h 155"/>
                    <a:gd name="T24" fmla="*/ 35 w 172"/>
                    <a:gd name="T25" fmla="*/ 38 h 155"/>
                    <a:gd name="T26" fmla="*/ 56 w 172"/>
                    <a:gd name="T27" fmla="*/ 51 h 155"/>
                    <a:gd name="T28" fmla="*/ 74 w 172"/>
                    <a:gd name="T29" fmla="*/ 61 h 155"/>
                    <a:gd name="T30" fmla="*/ 89 w 172"/>
                    <a:gd name="T31" fmla="*/ 66 h 155"/>
                    <a:gd name="T32" fmla="*/ 102 w 172"/>
                    <a:gd name="T33" fmla="*/ 67 h 155"/>
                    <a:gd name="T34" fmla="*/ 110 w 172"/>
                    <a:gd name="T35" fmla="*/ 62 h 155"/>
                    <a:gd name="T36" fmla="*/ 117 w 172"/>
                    <a:gd name="T37" fmla="*/ 54 h 155"/>
                    <a:gd name="T38" fmla="*/ 121 w 172"/>
                    <a:gd name="T39" fmla="*/ 41 h 155"/>
                    <a:gd name="T40" fmla="*/ 128 w 172"/>
                    <a:gd name="T41" fmla="*/ 18 h 155"/>
                    <a:gd name="T42" fmla="*/ 139 w 172"/>
                    <a:gd name="T43" fmla="*/ 5 h 155"/>
                    <a:gd name="T44" fmla="*/ 146 w 172"/>
                    <a:gd name="T45" fmla="*/ 1 h 155"/>
                    <a:gd name="T46" fmla="*/ 149 w 172"/>
                    <a:gd name="T47" fmla="*/ 0 h 155"/>
                    <a:gd name="T48" fmla="*/ 146 w 172"/>
                    <a:gd name="T49" fmla="*/ 8 h 155"/>
                    <a:gd name="T50" fmla="*/ 139 w 172"/>
                    <a:gd name="T51" fmla="*/ 26 h 155"/>
                    <a:gd name="T52" fmla="*/ 133 w 172"/>
                    <a:gd name="T53" fmla="*/ 46 h 155"/>
                    <a:gd name="T54" fmla="*/ 133 w 172"/>
                    <a:gd name="T55" fmla="*/ 61 h 155"/>
                    <a:gd name="T56" fmla="*/ 142 w 172"/>
                    <a:gd name="T57" fmla="*/ 79 h 155"/>
                    <a:gd name="T58" fmla="*/ 153 w 172"/>
                    <a:gd name="T59" fmla="*/ 100 h 155"/>
                    <a:gd name="T60" fmla="*/ 161 w 172"/>
                    <a:gd name="T61" fmla="*/ 122 h 155"/>
                    <a:gd name="T62" fmla="*/ 170 w 172"/>
                    <a:gd name="T63" fmla="*/ 138 h 155"/>
                    <a:gd name="T64" fmla="*/ 172 w 172"/>
                    <a:gd name="T65" fmla="*/ 143 h 155"/>
                    <a:gd name="T66" fmla="*/ 172 w 172"/>
                    <a:gd name="T67" fmla="*/ 148 h 155"/>
                    <a:gd name="T68" fmla="*/ 170 w 172"/>
                    <a:gd name="T69" fmla="*/ 152 h 155"/>
                    <a:gd name="T70" fmla="*/ 170 w 172"/>
                    <a:gd name="T71" fmla="*/ 153 h 155"/>
                    <a:gd name="T72" fmla="*/ 144 w 172"/>
                    <a:gd name="T73" fmla="*/ 155 h 155"/>
                    <a:gd name="T74" fmla="*/ 119 w 172"/>
                    <a:gd name="T75" fmla="*/ 152 h 155"/>
                    <a:gd name="T76" fmla="*/ 96 w 172"/>
                    <a:gd name="T77" fmla="*/ 145 h 155"/>
                    <a:gd name="T78" fmla="*/ 79 w 172"/>
                    <a:gd name="T79" fmla="*/ 135 h 155"/>
                    <a:gd name="T80" fmla="*/ 63 w 172"/>
                    <a:gd name="T81" fmla="*/ 127 h 155"/>
                    <a:gd name="T82" fmla="*/ 52 w 172"/>
                    <a:gd name="T83" fmla="*/ 117 h 155"/>
                    <a:gd name="T84" fmla="*/ 45 w 172"/>
                    <a:gd name="T85" fmla="*/ 110 h 155"/>
                    <a:gd name="T86" fmla="*/ 44 w 172"/>
                    <a:gd name="T87" fmla="*/ 109 h 155"/>
                    <a:gd name="T88" fmla="*/ 1 w 172"/>
                    <a:gd name="T89" fmla="*/ 99 h 155"/>
                    <a:gd name="T90" fmla="*/ 3 w 172"/>
                    <a:gd name="T91" fmla="*/ 89 h 155"/>
                    <a:gd name="T92" fmla="*/ 52 w 172"/>
                    <a:gd name="T93" fmla="*/ 85 h 1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2"/>
                    <a:gd name="T142" fmla="*/ 0 h 155"/>
                    <a:gd name="T143" fmla="*/ 172 w 172"/>
                    <a:gd name="T144" fmla="*/ 155 h 1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2" h="155">
                      <a:moveTo>
                        <a:pt x="52" y="85"/>
                      </a:moveTo>
                      <a:lnTo>
                        <a:pt x="0" y="62"/>
                      </a:lnTo>
                      <a:lnTo>
                        <a:pt x="0" y="59"/>
                      </a:lnTo>
                      <a:lnTo>
                        <a:pt x="0" y="56"/>
                      </a:lnTo>
                      <a:lnTo>
                        <a:pt x="3" y="52"/>
                      </a:lnTo>
                      <a:lnTo>
                        <a:pt x="5" y="49"/>
                      </a:lnTo>
                      <a:lnTo>
                        <a:pt x="56" y="67"/>
                      </a:lnTo>
                      <a:lnTo>
                        <a:pt x="3" y="33"/>
                      </a:lnTo>
                      <a:lnTo>
                        <a:pt x="3" y="28"/>
                      </a:lnTo>
                      <a:lnTo>
                        <a:pt x="3" y="24"/>
                      </a:lnTo>
                      <a:lnTo>
                        <a:pt x="7" y="23"/>
                      </a:lnTo>
                      <a:lnTo>
                        <a:pt x="8" y="19"/>
                      </a:lnTo>
                      <a:lnTo>
                        <a:pt x="35" y="38"/>
                      </a:lnTo>
                      <a:lnTo>
                        <a:pt x="56" y="51"/>
                      </a:lnTo>
                      <a:lnTo>
                        <a:pt x="74" y="61"/>
                      </a:lnTo>
                      <a:lnTo>
                        <a:pt x="89" y="66"/>
                      </a:lnTo>
                      <a:lnTo>
                        <a:pt x="102" y="67"/>
                      </a:lnTo>
                      <a:lnTo>
                        <a:pt x="110" y="62"/>
                      </a:lnTo>
                      <a:lnTo>
                        <a:pt x="117" y="54"/>
                      </a:lnTo>
                      <a:lnTo>
                        <a:pt x="121" y="41"/>
                      </a:lnTo>
                      <a:lnTo>
                        <a:pt x="128" y="18"/>
                      </a:lnTo>
                      <a:lnTo>
                        <a:pt x="139" y="5"/>
                      </a:lnTo>
                      <a:lnTo>
                        <a:pt x="146" y="1"/>
                      </a:lnTo>
                      <a:lnTo>
                        <a:pt x="149" y="0"/>
                      </a:lnTo>
                      <a:lnTo>
                        <a:pt x="146" y="8"/>
                      </a:lnTo>
                      <a:lnTo>
                        <a:pt x="139" y="26"/>
                      </a:lnTo>
                      <a:lnTo>
                        <a:pt x="133" y="46"/>
                      </a:lnTo>
                      <a:lnTo>
                        <a:pt x="133" y="61"/>
                      </a:lnTo>
                      <a:lnTo>
                        <a:pt x="142" y="79"/>
                      </a:lnTo>
                      <a:lnTo>
                        <a:pt x="153" y="100"/>
                      </a:lnTo>
                      <a:lnTo>
                        <a:pt x="161" y="122"/>
                      </a:lnTo>
                      <a:lnTo>
                        <a:pt x="170" y="138"/>
                      </a:lnTo>
                      <a:lnTo>
                        <a:pt x="172" y="143"/>
                      </a:lnTo>
                      <a:lnTo>
                        <a:pt x="172" y="148"/>
                      </a:lnTo>
                      <a:lnTo>
                        <a:pt x="170" y="152"/>
                      </a:lnTo>
                      <a:lnTo>
                        <a:pt x="170" y="153"/>
                      </a:lnTo>
                      <a:lnTo>
                        <a:pt x="144" y="155"/>
                      </a:lnTo>
                      <a:lnTo>
                        <a:pt x="119" y="152"/>
                      </a:lnTo>
                      <a:lnTo>
                        <a:pt x="96" y="145"/>
                      </a:lnTo>
                      <a:lnTo>
                        <a:pt x="79" y="135"/>
                      </a:lnTo>
                      <a:lnTo>
                        <a:pt x="63" y="127"/>
                      </a:lnTo>
                      <a:lnTo>
                        <a:pt x="52" y="117"/>
                      </a:lnTo>
                      <a:lnTo>
                        <a:pt x="45" y="110"/>
                      </a:lnTo>
                      <a:lnTo>
                        <a:pt x="44" y="109"/>
                      </a:lnTo>
                      <a:lnTo>
                        <a:pt x="1" y="99"/>
                      </a:lnTo>
                      <a:lnTo>
                        <a:pt x="3" y="89"/>
                      </a:lnTo>
                      <a:lnTo>
                        <a:pt x="52" y="85"/>
                      </a:lnTo>
                      <a:close/>
                    </a:path>
                  </a:pathLst>
                </a:custGeom>
                <a:solidFill>
                  <a:srgbClr val="FF997F"/>
                </a:solidFill>
                <a:ln w="9525">
                  <a:noFill/>
                  <a:round/>
                  <a:headEnd/>
                  <a:tailEnd/>
                </a:ln>
              </p:spPr>
              <p:txBody>
                <a:bodyPr/>
                <a:lstStyle/>
                <a:p>
                  <a:endParaRPr lang="zh-TW" altLang="en-US"/>
                </a:p>
              </p:txBody>
            </p:sp>
            <p:sp>
              <p:nvSpPr>
                <p:cNvPr id="117" name="Freeform 1140"/>
                <p:cNvSpPr>
                  <a:spLocks/>
                </p:cNvSpPr>
                <p:nvPr/>
              </p:nvSpPr>
              <p:spPr bwMode="auto">
                <a:xfrm>
                  <a:off x="-35" y="1341"/>
                  <a:ext cx="176" cy="104"/>
                </a:xfrm>
                <a:custGeom>
                  <a:avLst/>
                  <a:gdLst>
                    <a:gd name="T0" fmla="*/ 88 w 176"/>
                    <a:gd name="T1" fmla="*/ 104 h 104"/>
                    <a:gd name="T2" fmla="*/ 70 w 176"/>
                    <a:gd name="T3" fmla="*/ 102 h 104"/>
                    <a:gd name="T4" fmla="*/ 53 w 176"/>
                    <a:gd name="T5" fmla="*/ 100 h 104"/>
                    <a:gd name="T6" fmla="*/ 39 w 176"/>
                    <a:gd name="T7" fmla="*/ 95 h 104"/>
                    <a:gd name="T8" fmla="*/ 26 w 176"/>
                    <a:gd name="T9" fmla="*/ 89 h 104"/>
                    <a:gd name="T10" fmla="*/ 14 w 176"/>
                    <a:gd name="T11" fmla="*/ 81 h 104"/>
                    <a:gd name="T12" fmla="*/ 7 w 176"/>
                    <a:gd name="T13" fmla="*/ 72 h 104"/>
                    <a:gd name="T14" fmla="*/ 2 w 176"/>
                    <a:gd name="T15" fmla="*/ 62 h 104"/>
                    <a:gd name="T16" fmla="*/ 0 w 176"/>
                    <a:gd name="T17" fmla="*/ 52 h 104"/>
                    <a:gd name="T18" fmla="*/ 2 w 176"/>
                    <a:gd name="T19" fmla="*/ 41 h 104"/>
                    <a:gd name="T20" fmla="*/ 7 w 176"/>
                    <a:gd name="T21" fmla="*/ 31 h 104"/>
                    <a:gd name="T22" fmla="*/ 14 w 176"/>
                    <a:gd name="T23" fmla="*/ 23 h 104"/>
                    <a:gd name="T24" fmla="*/ 26 w 176"/>
                    <a:gd name="T25" fmla="*/ 14 h 104"/>
                    <a:gd name="T26" fmla="*/ 39 w 176"/>
                    <a:gd name="T27" fmla="*/ 8 h 104"/>
                    <a:gd name="T28" fmla="*/ 53 w 176"/>
                    <a:gd name="T29" fmla="*/ 3 h 104"/>
                    <a:gd name="T30" fmla="*/ 70 w 176"/>
                    <a:gd name="T31" fmla="*/ 1 h 104"/>
                    <a:gd name="T32" fmla="*/ 88 w 176"/>
                    <a:gd name="T33" fmla="*/ 0 h 104"/>
                    <a:gd name="T34" fmla="*/ 106 w 176"/>
                    <a:gd name="T35" fmla="*/ 1 h 104"/>
                    <a:gd name="T36" fmla="*/ 121 w 176"/>
                    <a:gd name="T37" fmla="*/ 3 h 104"/>
                    <a:gd name="T38" fmla="*/ 137 w 176"/>
                    <a:gd name="T39" fmla="*/ 8 h 104"/>
                    <a:gd name="T40" fmla="*/ 149 w 176"/>
                    <a:gd name="T41" fmla="*/ 14 h 104"/>
                    <a:gd name="T42" fmla="*/ 160 w 176"/>
                    <a:gd name="T43" fmla="*/ 23 h 104"/>
                    <a:gd name="T44" fmla="*/ 169 w 176"/>
                    <a:gd name="T45" fmla="*/ 31 h 104"/>
                    <a:gd name="T46" fmla="*/ 174 w 176"/>
                    <a:gd name="T47" fmla="*/ 41 h 104"/>
                    <a:gd name="T48" fmla="*/ 176 w 176"/>
                    <a:gd name="T49" fmla="*/ 52 h 104"/>
                    <a:gd name="T50" fmla="*/ 174 w 176"/>
                    <a:gd name="T51" fmla="*/ 62 h 104"/>
                    <a:gd name="T52" fmla="*/ 169 w 176"/>
                    <a:gd name="T53" fmla="*/ 72 h 104"/>
                    <a:gd name="T54" fmla="*/ 160 w 176"/>
                    <a:gd name="T55" fmla="*/ 81 h 104"/>
                    <a:gd name="T56" fmla="*/ 149 w 176"/>
                    <a:gd name="T57" fmla="*/ 89 h 104"/>
                    <a:gd name="T58" fmla="*/ 137 w 176"/>
                    <a:gd name="T59" fmla="*/ 95 h 104"/>
                    <a:gd name="T60" fmla="*/ 121 w 176"/>
                    <a:gd name="T61" fmla="*/ 100 h 104"/>
                    <a:gd name="T62" fmla="*/ 106 w 176"/>
                    <a:gd name="T63" fmla="*/ 102 h 104"/>
                    <a:gd name="T64" fmla="*/ 88 w 176"/>
                    <a:gd name="T65" fmla="*/ 104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
                    <a:gd name="T100" fmla="*/ 0 h 104"/>
                    <a:gd name="T101" fmla="*/ 176 w 176"/>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 h="104">
                      <a:moveTo>
                        <a:pt x="88" y="104"/>
                      </a:moveTo>
                      <a:lnTo>
                        <a:pt x="70" y="102"/>
                      </a:lnTo>
                      <a:lnTo>
                        <a:pt x="53" y="100"/>
                      </a:lnTo>
                      <a:lnTo>
                        <a:pt x="39" y="95"/>
                      </a:lnTo>
                      <a:lnTo>
                        <a:pt x="26" y="89"/>
                      </a:lnTo>
                      <a:lnTo>
                        <a:pt x="14" y="81"/>
                      </a:lnTo>
                      <a:lnTo>
                        <a:pt x="7" y="72"/>
                      </a:lnTo>
                      <a:lnTo>
                        <a:pt x="2" y="62"/>
                      </a:lnTo>
                      <a:lnTo>
                        <a:pt x="0" y="52"/>
                      </a:lnTo>
                      <a:lnTo>
                        <a:pt x="2" y="41"/>
                      </a:lnTo>
                      <a:lnTo>
                        <a:pt x="7" y="31"/>
                      </a:lnTo>
                      <a:lnTo>
                        <a:pt x="14" y="23"/>
                      </a:lnTo>
                      <a:lnTo>
                        <a:pt x="26" y="14"/>
                      </a:lnTo>
                      <a:lnTo>
                        <a:pt x="39" y="8"/>
                      </a:lnTo>
                      <a:lnTo>
                        <a:pt x="53" y="3"/>
                      </a:lnTo>
                      <a:lnTo>
                        <a:pt x="70" y="1"/>
                      </a:lnTo>
                      <a:lnTo>
                        <a:pt x="88" y="0"/>
                      </a:lnTo>
                      <a:lnTo>
                        <a:pt x="106" y="1"/>
                      </a:lnTo>
                      <a:lnTo>
                        <a:pt x="121" y="3"/>
                      </a:lnTo>
                      <a:lnTo>
                        <a:pt x="137" y="8"/>
                      </a:lnTo>
                      <a:lnTo>
                        <a:pt x="149" y="14"/>
                      </a:lnTo>
                      <a:lnTo>
                        <a:pt x="160" y="23"/>
                      </a:lnTo>
                      <a:lnTo>
                        <a:pt x="169" y="31"/>
                      </a:lnTo>
                      <a:lnTo>
                        <a:pt x="174" y="41"/>
                      </a:lnTo>
                      <a:lnTo>
                        <a:pt x="176" y="52"/>
                      </a:lnTo>
                      <a:lnTo>
                        <a:pt x="174" y="62"/>
                      </a:lnTo>
                      <a:lnTo>
                        <a:pt x="169" y="72"/>
                      </a:lnTo>
                      <a:lnTo>
                        <a:pt x="160" y="81"/>
                      </a:lnTo>
                      <a:lnTo>
                        <a:pt x="149" y="89"/>
                      </a:lnTo>
                      <a:lnTo>
                        <a:pt x="137" y="95"/>
                      </a:lnTo>
                      <a:lnTo>
                        <a:pt x="121" y="100"/>
                      </a:lnTo>
                      <a:lnTo>
                        <a:pt x="106" y="102"/>
                      </a:lnTo>
                      <a:lnTo>
                        <a:pt x="88" y="104"/>
                      </a:lnTo>
                      <a:close/>
                    </a:path>
                  </a:pathLst>
                </a:custGeom>
                <a:solidFill>
                  <a:srgbClr val="EA4F7F"/>
                </a:solidFill>
                <a:ln w="9525">
                  <a:noFill/>
                  <a:round/>
                  <a:headEnd/>
                  <a:tailEnd/>
                </a:ln>
              </p:spPr>
              <p:txBody>
                <a:bodyPr/>
                <a:lstStyle/>
                <a:p>
                  <a:endParaRPr lang="zh-TW" altLang="en-US"/>
                </a:p>
              </p:txBody>
            </p:sp>
            <p:sp>
              <p:nvSpPr>
                <p:cNvPr id="118" name="Freeform 1141"/>
                <p:cNvSpPr>
                  <a:spLocks/>
                </p:cNvSpPr>
                <p:nvPr/>
              </p:nvSpPr>
              <p:spPr bwMode="auto">
                <a:xfrm>
                  <a:off x="-9" y="1359"/>
                  <a:ext cx="122" cy="69"/>
                </a:xfrm>
                <a:custGeom>
                  <a:avLst/>
                  <a:gdLst>
                    <a:gd name="T0" fmla="*/ 62 w 122"/>
                    <a:gd name="T1" fmla="*/ 69 h 69"/>
                    <a:gd name="T2" fmla="*/ 50 w 122"/>
                    <a:gd name="T3" fmla="*/ 69 h 69"/>
                    <a:gd name="T4" fmla="*/ 39 w 122"/>
                    <a:gd name="T5" fmla="*/ 66 h 69"/>
                    <a:gd name="T6" fmla="*/ 29 w 122"/>
                    <a:gd name="T7" fmla="*/ 63 h 69"/>
                    <a:gd name="T8" fmla="*/ 18 w 122"/>
                    <a:gd name="T9" fmla="*/ 59 h 69"/>
                    <a:gd name="T10" fmla="*/ 11 w 122"/>
                    <a:gd name="T11" fmla="*/ 53 h 69"/>
                    <a:gd name="T12" fmla="*/ 6 w 122"/>
                    <a:gd name="T13" fmla="*/ 48 h 69"/>
                    <a:gd name="T14" fmla="*/ 2 w 122"/>
                    <a:gd name="T15" fmla="*/ 41 h 69"/>
                    <a:gd name="T16" fmla="*/ 0 w 122"/>
                    <a:gd name="T17" fmla="*/ 34 h 69"/>
                    <a:gd name="T18" fmla="*/ 2 w 122"/>
                    <a:gd name="T19" fmla="*/ 28 h 69"/>
                    <a:gd name="T20" fmla="*/ 6 w 122"/>
                    <a:gd name="T21" fmla="*/ 21 h 69"/>
                    <a:gd name="T22" fmla="*/ 11 w 122"/>
                    <a:gd name="T23" fmla="*/ 15 h 69"/>
                    <a:gd name="T24" fmla="*/ 18 w 122"/>
                    <a:gd name="T25" fmla="*/ 10 h 69"/>
                    <a:gd name="T26" fmla="*/ 29 w 122"/>
                    <a:gd name="T27" fmla="*/ 5 h 69"/>
                    <a:gd name="T28" fmla="*/ 39 w 122"/>
                    <a:gd name="T29" fmla="*/ 3 h 69"/>
                    <a:gd name="T30" fmla="*/ 50 w 122"/>
                    <a:gd name="T31" fmla="*/ 0 h 69"/>
                    <a:gd name="T32" fmla="*/ 62 w 122"/>
                    <a:gd name="T33" fmla="*/ 0 h 69"/>
                    <a:gd name="T34" fmla="*/ 74 w 122"/>
                    <a:gd name="T35" fmla="*/ 0 h 69"/>
                    <a:gd name="T36" fmla="*/ 85 w 122"/>
                    <a:gd name="T37" fmla="*/ 3 h 69"/>
                    <a:gd name="T38" fmla="*/ 95 w 122"/>
                    <a:gd name="T39" fmla="*/ 5 h 69"/>
                    <a:gd name="T40" fmla="*/ 104 w 122"/>
                    <a:gd name="T41" fmla="*/ 10 h 69"/>
                    <a:gd name="T42" fmla="*/ 111 w 122"/>
                    <a:gd name="T43" fmla="*/ 15 h 69"/>
                    <a:gd name="T44" fmla="*/ 116 w 122"/>
                    <a:gd name="T45" fmla="*/ 21 h 69"/>
                    <a:gd name="T46" fmla="*/ 120 w 122"/>
                    <a:gd name="T47" fmla="*/ 28 h 69"/>
                    <a:gd name="T48" fmla="*/ 122 w 122"/>
                    <a:gd name="T49" fmla="*/ 34 h 69"/>
                    <a:gd name="T50" fmla="*/ 120 w 122"/>
                    <a:gd name="T51" fmla="*/ 41 h 69"/>
                    <a:gd name="T52" fmla="*/ 116 w 122"/>
                    <a:gd name="T53" fmla="*/ 48 h 69"/>
                    <a:gd name="T54" fmla="*/ 111 w 122"/>
                    <a:gd name="T55" fmla="*/ 53 h 69"/>
                    <a:gd name="T56" fmla="*/ 104 w 122"/>
                    <a:gd name="T57" fmla="*/ 59 h 69"/>
                    <a:gd name="T58" fmla="*/ 95 w 122"/>
                    <a:gd name="T59" fmla="*/ 63 h 69"/>
                    <a:gd name="T60" fmla="*/ 85 w 122"/>
                    <a:gd name="T61" fmla="*/ 66 h 69"/>
                    <a:gd name="T62" fmla="*/ 74 w 122"/>
                    <a:gd name="T63" fmla="*/ 69 h 69"/>
                    <a:gd name="T64" fmla="*/ 62 w 122"/>
                    <a:gd name="T65" fmla="*/ 69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69"/>
                    <a:gd name="T101" fmla="*/ 122 w 122"/>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69">
                      <a:moveTo>
                        <a:pt x="62" y="69"/>
                      </a:moveTo>
                      <a:lnTo>
                        <a:pt x="50" y="69"/>
                      </a:lnTo>
                      <a:lnTo>
                        <a:pt x="39" y="66"/>
                      </a:lnTo>
                      <a:lnTo>
                        <a:pt x="29" y="63"/>
                      </a:lnTo>
                      <a:lnTo>
                        <a:pt x="18" y="59"/>
                      </a:lnTo>
                      <a:lnTo>
                        <a:pt x="11" y="53"/>
                      </a:lnTo>
                      <a:lnTo>
                        <a:pt x="6" y="48"/>
                      </a:lnTo>
                      <a:lnTo>
                        <a:pt x="2" y="41"/>
                      </a:lnTo>
                      <a:lnTo>
                        <a:pt x="0" y="34"/>
                      </a:lnTo>
                      <a:lnTo>
                        <a:pt x="2" y="28"/>
                      </a:lnTo>
                      <a:lnTo>
                        <a:pt x="6" y="21"/>
                      </a:lnTo>
                      <a:lnTo>
                        <a:pt x="11" y="15"/>
                      </a:lnTo>
                      <a:lnTo>
                        <a:pt x="18" y="10"/>
                      </a:lnTo>
                      <a:lnTo>
                        <a:pt x="29" y="5"/>
                      </a:lnTo>
                      <a:lnTo>
                        <a:pt x="39" y="3"/>
                      </a:lnTo>
                      <a:lnTo>
                        <a:pt x="50" y="0"/>
                      </a:lnTo>
                      <a:lnTo>
                        <a:pt x="62" y="0"/>
                      </a:lnTo>
                      <a:lnTo>
                        <a:pt x="74" y="0"/>
                      </a:lnTo>
                      <a:lnTo>
                        <a:pt x="85" y="3"/>
                      </a:lnTo>
                      <a:lnTo>
                        <a:pt x="95" y="5"/>
                      </a:lnTo>
                      <a:lnTo>
                        <a:pt x="104" y="10"/>
                      </a:lnTo>
                      <a:lnTo>
                        <a:pt x="111" y="15"/>
                      </a:lnTo>
                      <a:lnTo>
                        <a:pt x="116" y="21"/>
                      </a:lnTo>
                      <a:lnTo>
                        <a:pt x="120" y="28"/>
                      </a:lnTo>
                      <a:lnTo>
                        <a:pt x="122" y="34"/>
                      </a:lnTo>
                      <a:lnTo>
                        <a:pt x="120" y="41"/>
                      </a:lnTo>
                      <a:lnTo>
                        <a:pt x="116" y="48"/>
                      </a:lnTo>
                      <a:lnTo>
                        <a:pt x="111" y="53"/>
                      </a:lnTo>
                      <a:lnTo>
                        <a:pt x="104" y="59"/>
                      </a:lnTo>
                      <a:lnTo>
                        <a:pt x="95" y="63"/>
                      </a:lnTo>
                      <a:lnTo>
                        <a:pt x="85" y="66"/>
                      </a:lnTo>
                      <a:lnTo>
                        <a:pt x="74" y="69"/>
                      </a:lnTo>
                      <a:lnTo>
                        <a:pt x="62" y="69"/>
                      </a:lnTo>
                      <a:close/>
                    </a:path>
                  </a:pathLst>
                </a:custGeom>
                <a:solidFill>
                  <a:srgbClr val="FFFFFF"/>
                </a:solidFill>
                <a:ln w="9525">
                  <a:noFill/>
                  <a:round/>
                  <a:headEnd/>
                  <a:tailEnd/>
                </a:ln>
              </p:spPr>
              <p:txBody>
                <a:bodyPr/>
                <a:lstStyle/>
                <a:p>
                  <a:endParaRPr lang="zh-TW" altLang="en-US"/>
                </a:p>
              </p:txBody>
            </p:sp>
            <p:sp>
              <p:nvSpPr>
                <p:cNvPr id="119" name="Freeform 1142"/>
                <p:cNvSpPr>
                  <a:spLocks/>
                </p:cNvSpPr>
                <p:nvPr/>
              </p:nvSpPr>
              <p:spPr bwMode="auto">
                <a:xfrm>
                  <a:off x="-550" y="432"/>
                  <a:ext cx="863" cy="758"/>
                </a:xfrm>
                <a:custGeom>
                  <a:avLst/>
                  <a:gdLst>
                    <a:gd name="T0" fmla="*/ 308 w 863"/>
                    <a:gd name="T1" fmla="*/ 705 h 758"/>
                    <a:gd name="T2" fmla="*/ 227 w 863"/>
                    <a:gd name="T3" fmla="*/ 661 h 758"/>
                    <a:gd name="T4" fmla="*/ 158 w 863"/>
                    <a:gd name="T5" fmla="*/ 606 h 758"/>
                    <a:gd name="T6" fmla="*/ 99 w 863"/>
                    <a:gd name="T7" fmla="*/ 544 h 758"/>
                    <a:gd name="T8" fmla="*/ 53 w 863"/>
                    <a:gd name="T9" fmla="*/ 476 h 758"/>
                    <a:gd name="T10" fmla="*/ 21 w 863"/>
                    <a:gd name="T11" fmla="*/ 405 h 758"/>
                    <a:gd name="T12" fmla="*/ 4 w 863"/>
                    <a:gd name="T13" fmla="*/ 330 h 758"/>
                    <a:gd name="T14" fmla="*/ 2 w 863"/>
                    <a:gd name="T15" fmla="*/ 258 h 758"/>
                    <a:gd name="T16" fmla="*/ 18 w 863"/>
                    <a:gd name="T17" fmla="*/ 190 h 758"/>
                    <a:gd name="T18" fmla="*/ 48 w 863"/>
                    <a:gd name="T19" fmla="*/ 134 h 758"/>
                    <a:gd name="T20" fmla="*/ 88 w 863"/>
                    <a:gd name="T21" fmla="*/ 88 h 758"/>
                    <a:gd name="T22" fmla="*/ 139 w 863"/>
                    <a:gd name="T23" fmla="*/ 50 h 758"/>
                    <a:gd name="T24" fmla="*/ 185 w 863"/>
                    <a:gd name="T25" fmla="*/ 26 h 758"/>
                    <a:gd name="T26" fmla="*/ 223 w 863"/>
                    <a:gd name="T27" fmla="*/ 15 h 758"/>
                    <a:gd name="T28" fmla="*/ 264 w 863"/>
                    <a:gd name="T29" fmla="*/ 5 h 758"/>
                    <a:gd name="T30" fmla="*/ 306 w 863"/>
                    <a:gd name="T31" fmla="*/ 0 h 758"/>
                    <a:gd name="T32" fmla="*/ 352 w 863"/>
                    <a:gd name="T33" fmla="*/ 0 h 758"/>
                    <a:gd name="T34" fmla="*/ 397 w 863"/>
                    <a:gd name="T35" fmla="*/ 5 h 758"/>
                    <a:gd name="T36" fmla="*/ 443 w 863"/>
                    <a:gd name="T37" fmla="*/ 13 h 758"/>
                    <a:gd name="T38" fmla="*/ 491 w 863"/>
                    <a:gd name="T39" fmla="*/ 26 h 758"/>
                    <a:gd name="T40" fmla="*/ 556 w 863"/>
                    <a:gd name="T41" fmla="*/ 53 h 758"/>
                    <a:gd name="T42" fmla="*/ 636 w 863"/>
                    <a:gd name="T43" fmla="*/ 97 h 758"/>
                    <a:gd name="T44" fmla="*/ 705 w 863"/>
                    <a:gd name="T45" fmla="*/ 154 h 758"/>
                    <a:gd name="T46" fmla="*/ 765 w 863"/>
                    <a:gd name="T47" fmla="*/ 215 h 758"/>
                    <a:gd name="T48" fmla="*/ 810 w 863"/>
                    <a:gd name="T49" fmla="*/ 284 h 758"/>
                    <a:gd name="T50" fmla="*/ 842 w 863"/>
                    <a:gd name="T51" fmla="*/ 355 h 758"/>
                    <a:gd name="T52" fmla="*/ 859 w 863"/>
                    <a:gd name="T53" fmla="*/ 430 h 758"/>
                    <a:gd name="T54" fmla="*/ 861 w 863"/>
                    <a:gd name="T55" fmla="*/ 502 h 758"/>
                    <a:gd name="T56" fmla="*/ 844 w 863"/>
                    <a:gd name="T57" fmla="*/ 573 h 758"/>
                    <a:gd name="T58" fmla="*/ 812 w 863"/>
                    <a:gd name="T59" fmla="*/ 634 h 758"/>
                    <a:gd name="T60" fmla="*/ 765 w 863"/>
                    <a:gd name="T61" fmla="*/ 684 h 758"/>
                    <a:gd name="T62" fmla="*/ 707 w 863"/>
                    <a:gd name="T63" fmla="*/ 720 h 758"/>
                    <a:gd name="T64" fmla="*/ 638 w 863"/>
                    <a:gd name="T65" fmla="*/ 747 h 758"/>
                    <a:gd name="T66" fmla="*/ 561 w 863"/>
                    <a:gd name="T67" fmla="*/ 758 h 758"/>
                    <a:gd name="T68" fmla="*/ 480 w 863"/>
                    <a:gd name="T69" fmla="*/ 755 h 758"/>
                    <a:gd name="T70" fmla="*/ 394 w 863"/>
                    <a:gd name="T71" fmla="*/ 738 h 7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3"/>
                    <a:gd name="T109" fmla="*/ 0 h 758"/>
                    <a:gd name="T110" fmla="*/ 863 w 863"/>
                    <a:gd name="T111" fmla="*/ 758 h 7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3" h="758">
                      <a:moveTo>
                        <a:pt x="350" y="724"/>
                      </a:moveTo>
                      <a:lnTo>
                        <a:pt x="308" y="705"/>
                      </a:lnTo>
                      <a:lnTo>
                        <a:pt x="266" y="684"/>
                      </a:lnTo>
                      <a:lnTo>
                        <a:pt x="227" y="661"/>
                      </a:lnTo>
                      <a:lnTo>
                        <a:pt x="192" y="634"/>
                      </a:lnTo>
                      <a:lnTo>
                        <a:pt x="158" y="606"/>
                      </a:lnTo>
                      <a:lnTo>
                        <a:pt x="127" y="577"/>
                      </a:lnTo>
                      <a:lnTo>
                        <a:pt x="99" y="544"/>
                      </a:lnTo>
                      <a:lnTo>
                        <a:pt x="74" y="510"/>
                      </a:lnTo>
                      <a:lnTo>
                        <a:pt x="53" y="476"/>
                      </a:lnTo>
                      <a:lnTo>
                        <a:pt x="35" y="441"/>
                      </a:lnTo>
                      <a:lnTo>
                        <a:pt x="21" y="405"/>
                      </a:lnTo>
                      <a:lnTo>
                        <a:pt x="11" y="368"/>
                      </a:lnTo>
                      <a:lnTo>
                        <a:pt x="4" y="330"/>
                      </a:lnTo>
                      <a:lnTo>
                        <a:pt x="0" y="294"/>
                      </a:lnTo>
                      <a:lnTo>
                        <a:pt x="2" y="258"/>
                      </a:lnTo>
                      <a:lnTo>
                        <a:pt x="9" y="221"/>
                      </a:lnTo>
                      <a:lnTo>
                        <a:pt x="18" y="190"/>
                      </a:lnTo>
                      <a:lnTo>
                        <a:pt x="32" y="160"/>
                      </a:lnTo>
                      <a:lnTo>
                        <a:pt x="48" y="134"/>
                      </a:lnTo>
                      <a:lnTo>
                        <a:pt x="67" y="109"/>
                      </a:lnTo>
                      <a:lnTo>
                        <a:pt x="88" y="88"/>
                      </a:lnTo>
                      <a:lnTo>
                        <a:pt x="113" y="68"/>
                      </a:lnTo>
                      <a:lnTo>
                        <a:pt x="139" y="50"/>
                      </a:lnTo>
                      <a:lnTo>
                        <a:pt x="167" y="35"/>
                      </a:lnTo>
                      <a:lnTo>
                        <a:pt x="185" y="26"/>
                      </a:lnTo>
                      <a:lnTo>
                        <a:pt x="204" y="20"/>
                      </a:lnTo>
                      <a:lnTo>
                        <a:pt x="223" y="15"/>
                      </a:lnTo>
                      <a:lnTo>
                        <a:pt x="243" y="10"/>
                      </a:lnTo>
                      <a:lnTo>
                        <a:pt x="264" y="5"/>
                      </a:lnTo>
                      <a:lnTo>
                        <a:pt x="285" y="2"/>
                      </a:lnTo>
                      <a:lnTo>
                        <a:pt x="306" y="0"/>
                      </a:lnTo>
                      <a:lnTo>
                        <a:pt x="329" y="0"/>
                      </a:lnTo>
                      <a:lnTo>
                        <a:pt x="352" y="0"/>
                      </a:lnTo>
                      <a:lnTo>
                        <a:pt x="375" y="2"/>
                      </a:lnTo>
                      <a:lnTo>
                        <a:pt x="397" y="5"/>
                      </a:lnTo>
                      <a:lnTo>
                        <a:pt x="420" y="8"/>
                      </a:lnTo>
                      <a:lnTo>
                        <a:pt x="443" y="13"/>
                      </a:lnTo>
                      <a:lnTo>
                        <a:pt x="468" y="20"/>
                      </a:lnTo>
                      <a:lnTo>
                        <a:pt x="491" y="26"/>
                      </a:lnTo>
                      <a:lnTo>
                        <a:pt x="513" y="35"/>
                      </a:lnTo>
                      <a:lnTo>
                        <a:pt x="556" y="53"/>
                      </a:lnTo>
                      <a:lnTo>
                        <a:pt x="598" y="74"/>
                      </a:lnTo>
                      <a:lnTo>
                        <a:pt x="636" y="97"/>
                      </a:lnTo>
                      <a:lnTo>
                        <a:pt x="671" y="124"/>
                      </a:lnTo>
                      <a:lnTo>
                        <a:pt x="705" y="154"/>
                      </a:lnTo>
                      <a:lnTo>
                        <a:pt x="736" y="183"/>
                      </a:lnTo>
                      <a:lnTo>
                        <a:pt x="765" y="215"/>
                      </a:lnTo>
                      <a:lnTo>
                        <a:pt x="789" y="249"/>
                      </a:lnTo>
                      <a:lnTo>
                        <a:pt x="810" y="284"/>
                      </a:lnTo>
                      <a:lnTo>
                        <a:pt x="828" y="319"/>
                      </a:lnTo>
                      <a:lnTo>
                        <a:pt x="842" y="355"/>
                      </a:lnTo>
                      <a:lnTo>
                        <a:pt x="852" y="392"/>
                      </a:lnTo>
                      <a:lnTo>
                        <a:pt x="859" y="430"/>
                      </a:lnTo>
                      <a:lnTo>
                        <a:pt x="863" y="466"/>
                      </a:lnTo>
                      <a:lnTo>
                        <a:pt x="861" y="502"/>
                      </a:lnTo>
                      <a:lnTo>
                        <a:pt x="854" y="539"/>
                      </a:lnTo>
                      <a:lnTo>
                        <a:pt x="844" y="573"/>
                      </a:lnTo>
                      <a:lnTo>
                        <a:pt x="830" y="605"/>
                      </a:lnTo>
                      <a:lnTo>
                        <a:pt x="812" y="634"/>
                      </a:lnTo>
                      <a:lnTo>
                        <a:pt x="789" y="659"/>
                      </a:lnTo>
                      <a:lnTo>
                        <a:pt x="765" y="684"/>
                      </a:lnTo>
                      <a:lnTo>
                        <a:pt x="736" y="704"/>
                      </a:lnTo>
                      <a:lnTo>
                        <a:pt x="707" y="720"/>
                      </a:lnTo>
                      <a:lnTo>
                        <a:pt x="673" y="735"/>
                      </a:lnTo>
                      <a:lnTo>
                        <a:pt x="638" y="747"/>
                      </a:lnTo>
                      <a:lnTo>
                        <a:pt x="601" y="753"/>
                      </a:lnTo>
                      <a:lnTo>
                        <a:pt x="561" y="758"/>
                      </a:lnTo>
                      <a:lnTo>
                        <a:pt x="520" y="758"/>
                      </a:lnTo>
                      <a:lnTo>
                        <a:pt x="480" y="755"/>
                      </a:lnTo>
                      <a:lnTo>
                        <a:pt x="436" y="748"/>
                      </a:lnTo>
                      <a:lnTo>
                        <a:pt x="394" y="738"/>
                      </a:lnTo>
                      <a:lnTo>
                        <a:pt x="350" y="724"/>
                      </a:lnTo>
                      <a:close/>
                    </a:path>
                  </a:pathLst>
                </a:custGeom>
                <a:solidFill>
                  <a:srgbClr val="EA4F7F"/>
                </a:solidFill>
                <a:ln w="9525">
                  <a:noFill/>
                  <a:round/>
                  <a:headEnd/>
                  <a:tailEnd/>
                </a:ln>
              </p:spPr>
              <p:txBody>
                <a:bodyPr/>
                <a:lstStyle/>
                <a:p>
                  <a:endParaRPr lang="zh-TW" altLang="en-US"/>
                </a:p>
              </p:txBody>
            </p:sp>
            <p:sp>
              <p:nvSpPr>
                <p:cNvPr id="120" name="Freeform 1143"/>
                <p:cNvSpPr>
                  <a:spLocks/>
                </p:cNvSpPr>
                <p:nvPr/>
              </p:nvSpPr>
              <p:spPr bwMode="auto">
                <a:xfrm>
                  <a:off x="-516" y="460"/>
                  <a:ext cx="797" cy="702"/>
                </a:xfrm>
                <a:custGeom>
                  <a:avLst/>
                  <a:gdLst>
                    <a:gd name="T0" fmla="*/ 283 w 797"/>
                    <a:gd name="T1" fmla="*/ 654 h 702"/>
                    <a:gd name="T2" fmla="*/ 209 w 797"/>
                    <a:gd name="T3" fmla="*/ 613 h 702"/>
                    <a:gd name="T4" fmla="*/ 144 w 797"/>
                    <a:gd name="T5" fmla="*/ 562 h 702"/>
                    <a:gd name="T6" fmla="*/ 91 w 797"/>
                    <a:gd name="T7" fmla="*/ 506 h 702"/>
                    <a:gd name="T8" fmla="*/ 47 w 797"/>
                    <a:gd name="T9" fmla="*/ 441 h 702"/>
                    <a:gd name="T10" fmla="*/ 17 w 797"/>
                    <a:gd name="T11" fmla="*/ 375 h 702"/>
                    <a:gd name="T12" fmla="*/ 1 w 797"/>
                    <a:gd name="T13" fmla="*/ 307 h 702"/>
                    <a:gd name="T14" fmla="*/ 1 w 797"/>
                    <a:gd name="T15" fmla="*/ 238 h 702"/>
                    <a:gd name="T16" fmla="*/ 16 w 797"/>
                    <a:gd name="T17" fmla="*/ 175 h 702"/>
                    <a:gd name="T18" fmla="*/ 42 w 797"/>
                    <a:gd name="T19" fmla="*/ 124 h 702"/>
                    <a:gd name="T20" fmla="*/ 79 w 797"/>
                    <a:gd name="T21" fmla="*/ 79 h 702"/>
                    <a:gd name="T22" fmla="*/ 126 w 797"/>
                    <a:gd name="T23" fmla="*/ 45 h 702"/>
                    <a:gd name="T24" fmla="*/ 168 w 797"/>
                    <a:gd name="T25" fmla="*/ 25 h 702"/>
                    <a:gd name="T26" fmla="*/ 202 w 797"/>
                    <a:gd name="T27" fmla="*/ 13 h 702"/>
                    <a:gd name="T28" fmla="*/ 237 w 797"/>
                    <a:gd name="T29" fmla="*/ 5 h 702"/>
                    <a:gd name="T30" fmla="*/ 274 w 797"/>
                    <a:gd name="T31" fmla="*/ 2 h 702"/>
                    <a:gd name="T32" fmla="*/ 314 w 797"/>
                    <a:gd name="T33" fmla="*/ 0 h 702"/>
                    <a:gd name="T34" fmla="*/ 360 w 797"/>
                    <a:gd name="T35" fmla="*/ 3 h 702"/>
                    <a:gd name="T36" fmla="*/ 406 w 797"/>
                    <a:gd name="T37" fmla="*/ 12 h 702"/>
                    <a:gd name="T38" fmla="*/ 453 w 797"/>
                    <a:gd name="T39" fmla="*/ 25 h 702"/>
                    <a:gd name="T40" fmla="*/ 514 w 797"/>
                    <a:gd name="T41" fmla="*/ 50 h 702"/>
                    <a:gd name="T42" fmla="*/ 588 w 797"/>
                    <a:gd name="T43" fmla="*/ 91 h 702"/>
                    <a:gd name="T44" fmla="*/ 652 w 797"/>
                    <a:gd name="T45" fmla="*/ 142 h 702"/>
                    <a:gd name="T46" fmla="*/ 706 w 797"/>
                    <a:gd name="T47" fmla="*/ 198 h 702"/>
                    <a:gd name="T48" fmla="*/ 750 w 797"/>
                    <a:gd name="T49" fmla="*/ 263 h 702"/>
                    <a:gd name="T50" fmla="*/ 780 w 797"/>
                    <a:gd name="T51" fmla="*/ 329 h 702"/>
                    <a:gd name="T52" fmla="*/ 796 w 797"/>
                    <a:gd name="T53" fmla="*/ 397 h 702"/>
                    <a:gd name="T54" fmla="*/ 796 w 797"/>
                    <a:gd name="T55" fmla="*/ 466 h 702"/>
                    <a:gd name="T56" fmla="*/ 780 w 797"/>
                    <a:gd name="T57" fmla="*/ 530 h 702"/>
                    <a:gd name="T58" fmla="*/ 750 w 797"/>
                    <a:gd name="T59" fmla="*/ 588 h 702"/>
                    <a:gd name="T60" fmla="*/ 706 w 797"/>
                    <a:gd name="T61" fmla="*/ 633 h 702"/>
                    <a:gd name="T62" fmla="*/ 652 w 797"/>
                    <a:gd name="T63" fmla="*/ 669 h 702"/>
                    <a:gd name="T64" fmla="*/ 588 w 797"/>
                    <a:gd name="T65" fmla="*/ 692 h 702"/>
                    <a:gd name="T66" fmla="*/ 518 w 797"/>
                    <a:gd name="T67" fmla="*/ 702 h 702"/>
                    <a:gd name="T68" fmla="*/ 442 w 797"/>
                    <a:gd name="T69" fmla="*/ 701 h 702"/>
                    <a:gd name="T70" fmla="*/ 363 w 797"/>
                    <a:gd name="T71" fmla="*/ 684 h 7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7"/>
                    <a:gd name="T109" fmla="*/ 0 h 702"/>
                    <a:gd name="T110" fmla="*/ 797 w 797"/>
                    <a:gd name="T111" fmla="*/ 702 h 7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7" h="702">
                      <a:moveTo>
                        <a:pt x="323" y="671"/>
                      </a:moveTo>
                      <a:lnTo>
                        <a:pt x="283" y="654"/>
                      </a:lnTo>
                      <a:lnTo>
                        <a:pt x="246" y="634"/>
                      </a:lnTo>
                      <a:lnTo>
                        <a:pt x="209" y="613"/>
                      </a:lnTo>
                      <a:lnTo>
                        <a:pt x="175" y="588"/>
                      </a:lnTo>
                      <a:lnTo>
                        <a:pt x="144" y="562"/>
                      </a:lnTo>
                      <a:lnTo>
                        <a:pt x="116" y="534"/>
                      </a:lnTo>
                      <a:lnTo>
                        <a:pt x="91" y="506"/>
                      </a:lnTo>
                      <a:lnTo>
                        <a:pt x="68" y="474"/>
                      </a:lnTo>
                      <a:lnTo>
                        <a:pt x="47" y="441"/>
                      </a:lnTo>
                      <a:lnTo>
                        <a:pt x="31" y="408"/>
                      </a:lnTo>
                      <a:lnTo>
                        <a:pt x="17" y="375"/>
                      </a:lnTo>
                      <a:lnTo>
                        <a:pt x="8" y="340"/>
                      </a:lnTo>
                      <a:lnTo>
                        <a:pt x="1" y="307"/>
                      </a:lnTo>
                      <a:lnTo>
                        <a:pt x="0" y="273"/>
                      </a:lnTo>
                      <a:lnTo>
                        <a:pt x="1" y="238"/>
                      </a:lnTo>
                      <a:lnTo>
                        <a:pt x="7" y="205"/>
                      </a:lnTo>
                      <a:lnTo>
                        <a:pt x="16" y="175"/>
                      </a:lnTo>
                      <a:lnTo>
                        <a:pt x="26" y="149"/>
                      </a:lnTo>
                      <a:lnTo>
                        <a:pt x="42" y="124"/>
                      </a:lnTo>
                      <a:lnTo>
                        <a:pt x="59" y="101"/>
                      </a:lnTo>
                      <a:lnTo>
                        <a:pt x="79" y="79"/>
                      </a:lnTo>
                      <a:lnTo>
                        <a:pt x="102" y="61"/>
                      </a:lnTo>
                      <a:lnTo>
                        <a:pt x="126" y="45"/>
                      </a:lnTo>
                      <a:lnTo>
                        <a:pt x="153" y="31"/>
                      </a:lnTo>
                      <a:lnTo>
                        <a:pt x="168" y="25"/>
                      </a:lnTo>
                      <a:lnTo>
                        <a:pt x="186" y="18"/>
                      </a:lnTo>
                      <a:lnTo>
                        <a:pt x="202" y="13"/>
                      </a:lnTo>
                      <a:lnTo>
                        <a:pt x="219" y="8"/>
                      </a:lnTo>
                      <a:lnTo>
                        <a:pt x="237" y="5"/>
                      </a:lnTo>
                      <a:lnTo>
                        <a:pt x="256" y="3"/>
                      </a:lnTo>
                      <a:lnTo>
                        <a:pt x="274" y="2"/>
                      </a:lnTo>
                      <a:lnTo>
                        <a:pt x="293" y="0"/>
                      </a:lnTo>
                      <a:lnTo>
                        <a:pt x="314" y="0"/>
                      </a:lnTo>
                      <a:lnTo>
                        <a:pt x="337" y="2"/>
                      </a:lnTo>
                      <a:lnTo>
                        <a:pt x="360" y="3"/>
                      </a:lnTo>
                      <a:lnTo>
                        <a:pt x="383" y="7"/>
                      </a:lnTo>
                      <a:lnTo>
                        <a:pt x="406" y="12"/>
                      </a:lnTo>
                      <a:lnTo>
                        <a:pt x="428" y="17"/>
                      </a:lnTo>
                      <a:lnTo>
                        <a:pt x="453" y="25"/>
                      </a:lnTo>
                      <a:lnTo>
                        <a:pt x="476" y="33"/>
                      </a:lnTo>
                      <a:lnTo>
                        <a:pt x="514" y="50"/>
                      </a:lnTo>
                      <a:lnTo>
                        <a:pt x="553" y="69"/>
                      </a:lnTo>
                      <a:lnTo>
                        <a:pt x="588" y="91"/>
                      </a:lnTo>
                      <a:lnTo>
                        <a:pt x="622" y="116"/>
                      </a:lnTo>
                      <a:lnTo>
                        <a:pt x="652" y="142"/>
                      </a:lnTo>
                      <a:lnTo>
                        <a:pt x="681" y="170"/>
                      </a:lnTo>
                      <a:lnTo>
                        <a:pt x="706" y="198"/>
                      </a:lnTo>
                      <a:lnTo>
                        <a:pt x="729" y="230"/>
                      </a:lnTo>
                      <a:lnTo>
                        <a:pt x="750" y="263"/>
                      </a:lnTo>
                      <a:lnTo>
                        <a:pt x="766" y="296"/>
                      </a:lnTo>
                      <a:lnTo>
                        <a:pt x="780" y="329"/>
                      </a:lnTo>
                      <a:lnTo>
                        <a:pt x="789" y="364"/>
                      </a:lnTo>
                      <a:lnTo>
                        <a:pt x="796" y="397"/>
                      </a:lnTo>
                      <a:lnTo>
                        <a:pt x="797" y="431"/>
                      </a:lnTo>
                      <a:lnTo>
                        <a:pt x="796" y="466"/>
                      </a:lnTo>
                      <a:lnTo>
                        <a:pt x="790" y="499"/>
                      </a:lnTo>
                      <a:lnTo>
                        <a:pt x="780" y="530"/>
                      </a:lnTo>
                      <a:lnTo>
                        <a:pt x="767" y="560"/>
                      </a:lnTo>
                      <a:lnTo>
                        <a:pt x="750" y="588"/>
                      </a:lnTo>
                      <a:lnTo>
                        <a:pt x="729" y="611"/>
                      </a:lnTo>
                      <a:lnTo>
                        <a:pt x="706" y="633"/>
                      </a:lnTo>
                      <a:lnTo>
                        <a:pt x="680" y="653"/>
                      </a:lnTo>
                      <a:lnTo>
                        <a:pt x="652" y="669"/>
                      </a:lnTo>
                      <a:lnTo>
                        <a:pt x="622" y="681"/>
                      </a:lnTo>
                      <a:lnTo>
                        <a:pt x="588" y="692"/>
                      </a:lnTo>
                      <a:lnTo>
                        <a:pt x="553" y="699"/>
                      </a:lnTo>
                      <a:lnTo>
                        <a:pt x="518" y="702"/>
                      </a:lnTo>
                      <a:lnTo>
                        <a:pt x="481" y="702"/>
                      </a:lnTo>
                      <a:lnTo>
                        <a:pt x="442" y="701"/>
                      </a:lnTo>
                      <a:lnTo>
                        <a:pt x="402" y="694"/>
                      </a:lnTo>
                      <a:lnTo>
                        <a:pt x="363" y="684"/>
                      </a:lnTo>
                      <a:lnTo>
                        <a:pt x="323" y="671"/>
                      </a:lnTo>
                      <a:close/>
                    </a:path>
                  </a:pathLst>
                </a:custGeom>
                <a:solidFill>
                  <a:srgbClr val="FFFFFF"/>
                </a:solidFill>
                <a:ln w="9525">
                  <a:noFill/>
                  <a:round/>
                  <a:headEnd/>
                  <a:tailEnd/>
                </a:ln>
              </p:spPr>
              <p:txBody>
                <a:bodyPr/>
                <a:lstStyle/>
                <a:p>
                  <a:endParaRPr lang="zh-TW" altLang="en-US"/>
                </a:p>
              </p:txBody>
            </p:sp>
            <p:sp>
              <p:nvSpPr>
                <p:cNvPr id="121" name="Freeform 1144"/>
                <p:cNvSpPr>
                  <a:spLocks/>
                </p:cNvSpPr>
                <p:nvPr/>
              </p:nvSpPr>
              <p:spPr bwMode="auto">
                <a:xfrm>
                  <a:off x="592" y="2642"/>
                  <a:ext cx="322" cy="769"/>
                </a:xfrm>
                <a:custGeom>
                  <a:avLst/>
                  <a:gdLst>
                    <a:gd name="T0" fmla="*/ 69 w 322"/>
                    <a:gd name="T1" fmla="*/ 14 h 769"/>
                    <a:gd name="T2" fmla="*/ 115 w 322"/>
                    <a:gd name="T3" fmla="*/ 337 h 769"/>
                    <a:gd name="T4" fmla="*/ 123 w 322"/>
                    <a:gd name="T5" fmla="*/ 356 h 769"/>
                    <a:gd name="T6" fmla="*/ 148 w 322"/>
                    <a:gd name="T7" fmla="*/ 403 h 769"/>
                    <a:gd name="T8" fmla="*/ 183 w 322"/>
                    <a:gd name="T9" fmla="*/ 471 h 769"/>
                    <a:gd name="T10" fmla="*/ 222 w 322"/>
                    <a:gd name="T11" fmla="*/ 549 h 769"/>
                    <a:gd name="T12" fmla="*/ 260 w 322"/>
                    <a:gd name="T13" fmla="*/ 628 h 769"/>
                    <a:gd name="T14" fmla="*/ 294 w 322"/>
                    <a:gd name="T15" fmla="*/ 698 h 769"/>
                    <a:gd name="T16" fmla="*/ 317 w 322"/>
                    <a:gd name="T17" fmla="*/ 747 h 769"/>
                    <a:gd name="T18" fmla="*/ 322 w 322"/>
                    <a:gd name="T19" fmla="*/ 769 h 769"/>
                    <a:gd name="T20" fmla="*/ 306 w 322"/>
                    <a:gd name="T21" fmla="*/ 754 h 769"/>
                    <a:gd name="T22" fmla="*/ 274 w 322"/>
                    <a:gd name="T23" fmla="*/ 709 h 769"/>
                    <a:gd name="T24" fmla="*/ 231 w 322"/>
                    <a:gd name="T25" fmla="*/ 643 h 769"/>
                    <a:gd name="T26" fmla="*/ 181 w 322"/>
                    <a:gd name="T27" fmla="*/ 567 h 769"/>
                    <a:gd name="T28" fmla="*/ 134 w 322"/>
                    <a:gd name="T29" fmla="*/ 491 h 769"/>
                    <a:gd name="T30" fmla="*/ 92 w 322"/>
                    <a:gd name="T31" fmla="*/ 425 h 769"/>
                    <a:gd name="T32" fmla="*/ 62 w 322"/>
                    <a:gd name="T33" fmla="*/ 377 h 769"/>
                    <a:gd name="T34" fmla="*/ 51 w 322"/>
                    <a:gd name="T35" fmla="*/ 359 h 769"/>
                    <a:gd name="T36" fmla="*/ 0 w 322"/>
                    <a:gd name="T37" fmla="*/ 0 h 769"/>
                    <a:gd name="T38" fmla="*/ 69 w 322"/>
                    <a:gd name="T39" fmla="*/ 14 h 7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2"/>
                    <a:gd name="T61" fmla="*/ 0 h 769"/>
                    <a:gd name="T62" fmla="*/ 322 w 322"/>
                    <a:gd name="T63" fmla="*/ 769 h 7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2" h="769">
                      <a:moveTo>
                        <a:pt x="69" y="14"/>
                      </a:moveTo>
                      <a:lnTo>
                        <a:pt x="115" y="337"/>
                      </a:lnTo>
                      <a:lnTo>
                        <a:pt x="123" y="356"/>
                      </a:lnTo>
                      <a:lnTo>
                        <a:pt x="148" y="403"/>
                      </a:lnTo>
                      <a:lnTo>
                        <a:pt x="183" y="471"/>
                      </a:lnTo>
                      <a:lnTo>
                        <a:pt x="222" y="549"/>
                      </a:lnTo>
                      <a:lnTo>
                        <a:pt x="260" y="628"/>
                      </a:lnTo>
                      <a:lnTo>
                        <a:pt x="294" y="698"/>
                      </a:lnTo>
                      <a:lnTo>
                        <a:pt x="317" y="747"/>
                      </a:lnTo>
                      <a:lnTo>
                        <a:pt x="322" y="769"/>
                      </a:lnTo>
                      <a:lnTo>
                        <a:pt x="306" y="754"/>
                      </a:lnTo>
                      <a:lnTo>
                        <a:pt x="274" y="709"/>
                      </a:lnTo>
                      <a:lnTo>
                        <a:pt x="231" y="643"/>
                      </a:lnTo>
                      <a:lnTo>
                        <a:pt x="181" y="567"/>
                      </a:lnTo>
                      <a:lnTo>
                        <a:pt x="134" y="491"/>
                      </a:lnTo>
                      <a:lnTo>
                        <a:pt x="92" y="425"/>
                      </a:lnTo>
                      <a:lnTo>
                        <a:pt x="62" y="377"/>
                      </a:lnTo>
                      <a:lnTo>
                        <a:pt x="51" y="359"/>
                      </a:lnTo>
                      <a:lnTo>
                        <a:pt x="0" y="0"/>
                      </a:lnTo>
                      <a:lnTo>
                        <a:pt x="69" y="14"/>
                      </a:lnTo>
                      <a:close/>
                    </a:path>
                  </a:pathLst>
                </a:custGeom>
                <a:solidFill>
                  <a:srgbClr val="FF997F"/>
                </a:solidFill>
                <a:ln w="9525">
                  <a:noFill/>
                  <a:round/>
                  <a:headEnd/>
                  <a:tailEnd/>
                </a:ln>
              </p:spPr>
              <p:txBody>
                <a:bodyPr/>
                <a:lstStyle/>
                <a:p>
                  <a:endParaRPr lang="zh-TW" altLang="en-US"/>
                </a:p>
              </p:txBody>
            </p:sp>
            <p:sp>
              <p:nvSpPr>
                <p:cNvPr id="122" name="Freeform 1145"/>
                <p:cNvSpPr>
                  <a:spLocks/>
                </p:cNvSpPr>
                <p:nvPr/>
              </p:nvSpPr>
              <p:spPr bwMode="auto">
                <a:xfrm>
                  <a:off x="710" y="3107"/>
                  <a:ext cx="243" cy="459"/>
                </a:xfrm>
                <a:custGeom>
                  <a:avLst/>
                  <a:gdLst>
                    <a:gd name="T0" fmla="*/ 218 w 243"/>
                    <a:gd name="T1" fmla="*/ 284 h 459"/>
                    <a:gd name="T2" fmla="*/ 225 w 243"/>
                    <a:gd name="T3" fmla="*/ 289 h 459"/>
                    <a:gd name="T4" fmla="*/ 236 w 243"/>
                    <a:gd name="T5" fmla="*/ 302 h 459"/>
                    <a:gd name="T6" fmla="*/ 243 w 243"/>
                    <a:gd name="T7" fmla="*/ 320 h 459"/>
                    <a:gd name="T8" fmla="*/ 232 w 243"/>
                    <a:gd name="T9" fmla="*/ 340 h 459"/>
                    <a:gd name="T10" fmla="*/ 230 w 243"/>
                    <a:gd name="T11" fmla="*/ 340 h 459"/>
                    <a:gd name="T12" fmla="*/ 225 w 243"/>
                    <a:gd name="T13" fmla="*/ 342 h 459"/>
                    <a:gd name="T14" fmla="*/ 216 w 243"/>
                    <a:gd name="T15" fmla="*/ 343 h 459"/>
                    <a:gd name="T16" fmla="*/ 207 w 243"/>
                    <a:gd name="T17" fmla="*/ 350 h 459"/>
                    <a:gd name="T18" fmla="*/ 197 w 243"/>
                    <a:gd name="T19" fmla="*/ 360 h 459"/>
                    <a:gd name="T20" fmla="*/ 185 w 243"/>
                    <a:gd name="T21" fmla="*/ 376 h 459"/>
                    <a:gd name="T22" fmla="*/ 174 w 243"/>
                    <a:gd name="T23" fmla="*/ 398 h 459"/>
                    <a:gd name="T24" fmla="*/ 165 w 243"/>
                    <a:gd name="T25" fmla="*/ 427 h 459"/>
                    <a:gd name="T26" fmla="*/ 163 w 243"/>
                    <a:gd name="T27" fmla="*/ 427 h 459"/>
                    <a:gd name="T28" fmla="*/ 158 w 243"/>
                    <a:gd name="T29" fmla="*/ 429 h 459"/>
                    <a:gd name="T30" fmla="*/ 149 w 243"/>
                    <a:gd name="T31" fmla="*/ 432 h 459"/>
                    <a:gd name="T32" fmla="*/ 139 w 243"/>
                    <a:gd name="T33" fmla="*/ 436 h 459"/>
                    <a:gd name="T34" fmla="*/ 128 w 243"/>
                    <a:gd name="T35" fmla="*/ 437 h 459"/>
                    <a:gd name="T36" fmla="*/ 118 w 243"/>
                    <a:gd name="T37" fmla="*/ 441 h 459"/>
                    <a:gd name="T38" fmla="*/ 107 w 243"/>
                    <a:gd name="T39" fmla="*/ 442 h 459"/>
                    <a:gd name="T40" fmla="*/ 98 w 243"/>
                    <a:gd name="T41" fmla="*/ 444 h 459"/>
                    <a:gd name="T42" fmla="*/ 40 w 243"/>
                    <a:gd name="T43" fmla="*/ 459 h 459"/>
                    <a:gd name="T44" fmla="*/ 40 w 243"/>
                    <a:gd name="T45" fmla="*/ 457 h 459"/>
                    <a:gd name="T46" fmla="*/ 39 w 243"/>
                    <a:gd name="T47" fmla="*/ 451 h 459"/>
                    <a:gd name="T48" fmla="*/ 39 w 243"/>
                    <a:gd name="T49" fmla="*/ 444 h 459"/>
                    <a:gd name="T50" fmla="*/ 42 w 243"/>
                    <a:gd name="T51" fmla="*/ 437 h 459"/>
                    <a:gd name="T52" fmla="*/ 95 w 243"/>
                    <a:gd name="T53" fmla="*/ 411 h 459"/>
                    <a:gd name="T54" fmla="*/ 100 w 243"/>
                    <a:gd name="T55" fmla="*/ 403 h 459"/>
                    <a:gd name="T56" fmla="*/ 111 w 243"/>
                    <a:gd name="T57" fmla="*/ 385 h 459"/>
                    <a:gd name="T58" fmla="*/ 123 w 243"/>
                    <a:gd name="T59" fmla="*/ 360 h 459"/>
                    <a:gd name="T60" fmla="*/ 135 w 243"/>
                    <a:gd name="T61" fmla="*/ 335 h 459"/>
                    <a:gd name="T62" fmla="*/ 142 w 243"/>
                    <a:gd name="T63" fmla="*/ 318 h 459"/>
                    <a:gd name="T64" fmla="*/ 144 w 243"/>
                    <a:gd name="T65" fmla="*/ 310 h 459"/>
                    <a:gd name="T66" fmla="*/ 142 w 243"/>
                    <a:gd name="T67" fmla="*/ 305 h 459"/>
                    <a:gd name="T68" fmla="*/ 142 w 243"/>
                    <a:gd name="T69" fmla="*/ 305 h 459"/>
                    <a:gd name="T70" fmla="*/ 0 w 243"/>
                    <a:gd name="T71" fmla="*/ 28 h 459"/>
                    <a:gd name="T72" fmla="*/ 74 w 243"/>
                    <a:gd name="T73" fmla="*/ 0 h 459"/>
                    <a:gd name="T74" fmla="*/ 218 w 243"/>
                    <a:gd name="T75" fmla="*/ 284 h 4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3"/>
                    <a:gd name="T115" fmla="*/ 0 h 459"/>
                    <a:gd name="T116" fmla="*/ 243 w 243"/>
                    <a:gd name="T117" fmla="*/ 459 h 4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3" h="459">
                      <a:moveTo>
                        <a:pt x="218" y="284"/>
                      </a:moveTo>
                      <a:lnTo>
                        <a:pt x="225" y="289"/>
                      </a:lnTo>
                      <a:lnTo>
                        <a:pt x="236" y="302"/>
                      </a:lnTo>
                      <a:lnTo>
                        <a:pt x="243" y="320"/>
                      </a:lnTo>
                      <a:lnTo>
                        <a:pt x="232" y="340"/>
                      </a:lnTo>
                      <a:lnTo>
                        <a:pt x="230" y="340"/>
                      </a:lnTo>
                      <a:lnTo>
                        <a:pt x="225" y="342"/>
                      </a:lnTo>
                      <a:lnTo>
                        <a:pt x="216" y="343"/>
                      </a:lnTo>
                      <a:lnTo>
                        <a:pt x="207" y="350"/>
                      </a:lnTo>
                      <a:lnTo>
                        <a:pt x="197" y="360"/>
                      </a:lnTo>
                      <a:lnTo>
                        <a:pt x="185" y="376"/>
                      </a:lnTo>
                      <a:lnTo>
                        <a:pt x="174" y="398"/>
                      </a:lnTo>
                      <a:lnTo>
                        <a:pt x="165" y="427"/>
                      </a:lnTo>
                      <a:lnTo>
                        <a:pt x="163" y="427"/>
                      </a:lnTo>
                      <a:lnTo>
                        <a:pt x="158" y="429"/>
                      </a:lnTo>
                      <a:lnTo>
                        <a:pt x="149" y="432"/>
                      </a:lnTo>
                      <a:lnTo>
                        <a:pt x="139" y="436"/>
                      </a:lnTo>
                      <a:lnTo>
                        <a:pt x="128" y="437"/>
                      </a:lnTo>
                      <a:lnTo>
                        <a:pt x="118" y="441"/>
                      </a:lnTo>
                      <a:lnTo>
                        <a:pt x="107" y="442"/>
                      </a:lnTo>
                      <a:lnTo>
                        <a:pt x="98" y="444"/>
                      </a:lnTo>
                      <a:lnTo>
                        <a:pt x="40" y="459"/>
                      </a:lnTo>
                      <a:lnTo>
                        <a:pt x="40" y="457"/>
                      </a:lnTo>
                      <a:lnTo>
                        <a:pt x="39" y="451"/>
                      </a:lnTo>
                      <a:lnTo>
                        <a:pt x="39" y="444"/>
                      </a:lnTo>
                      <a:lnTo>
                        <a:pt x="42" y="437"/>
                      </a:lnTo>
                      <a:lnTo>
                        <a:pt x="95" y="411"/>
                      </a:lnTo>
                      <a:lnTo>
                        <a:pt x="100" y="403"/>
                      </a:lnTo>
                      <a:lnTo>
                        <a:pt x="111" y="385"/>
                      </a:lnTo>
                      <a:lnTo>
                        <a:pt x="123" y="360"/>
                      </a:lnTo>
                      <a:lnTo>
                        <a:pt x="135" y="335"/>
                      </a:lnTo>
                      <a:lnTo>
                        <a:pt x="142" y="318"/>
                      </a:lnTo>
                      <a:lnTo>
                        <a:pt x="144" y="310"/>
                      </a:lnTo>
                      <a:lnTo>
                        <a:pt x="142" y="305"/>
                      </a:lnTo>
                      <a:lnTo>
                        <a:pt x="0" y="28"/>
                      </a:lnTo>
                      <a:lnTo>
                        <a:pt x="74" y="0"/>
                      </a:lnTo>
                      <a:lnTo>
                        <a:pt x="218" y="284"/>
                      </a:lnTo>
                      <a:close/>
                    </a:path>
                  </a:pathLst>
                </a:custGeom>
                <a:solidFill>
                  <a:srgbClr val="EAD3A5"/>
                </a:solidFill>
                <a:ln w="9525">
                  <a:noFill/>
                  <a:round/>
                  <a:headEnd/>
                  <a:tailEnd/>
                </a:ln>
              </p:spPr>
              <p:txBody>
                <a:bodyPr/>
                <a:lstStyle/>
                <a:p>
                  <a:endParaRPr lang="zh-TW" altLang="en-US"/>
                </a:p>
              </p:txBody>
            </p:sp>
            <p:sp>
              <p:nvSpPr>
                <p:cNvPr id="123" name="Freeform 1146"/>
                <p:cNvSpPr>
                  <a:spLocks/>
                </p:cNvSpPr>
                <p:nvPr/>
              </p:nvSpPr>
              <p:spPr bwMode="auto">
                <a:xfrm>
                  <a:off x="750" y="3440"/>
                  <a:ext cx="213" cy="131"/>
                </a:xfrm>
                <a:custGeom>
                  <a:avLst/>
                  <a:gdLst>
                    <a:gd name="T0" fmla="*/ 122 w 213"/>
                    <a:gd name="T1" fmla="*/ 93 h 131"/>
                    <a:gd name="T2" fmla="*/ 0 w 213"/>
                    <a:gd name="T3" fmla="*/ 126 h 131"/>
                    <a:gd name="T4" fmla="*/ 2 w 213"/>
                    <a:gd name="T5" fmla="*/ 127 h 131"/>
                    <a:gd name="T6" fmla="*/ 2 w 213"/>
                    <a:gd name="T7" fmla="*/ 129 h 131"/>
                    <a:gd name="T8" fmla="*/ 4 w 213"/>
                    <a:gd name="T9" fmla="*/ 131 h 131"/>
                    <a:gd name="T10" fmla="*/ 4 w 213"/>
                    <a:gd name="T11" fmla="*/ 131 h 131"/>
                    <a:gd name="T12" fmla="*/ 6 w 213"/>
                    <a:gd name="T13" fmla="*/ 131 h 131"/>
                    <a:gd name="T14" fmla="*/ 11 w 213"/>
                    <a:gd name="T15" fmla="*/ 129 h 131"/>
                    <a:gd name="T16" fmla="*/ 18 w 213"/>
                    <a:gd name="T17" fmla="*/ 129 h 131"/>
                    <a:gd name="T18" fmla="*/ 27 w 213"/>
                    <a:gd name="T19" fmla="*/ 127 h 131"/>
                    <a:gd name="T20" fmla="*/ 39 w 213"/>
                    <a:gd name="T21" fmla="*/ 124 h 131"/>
                    <a:gd name="T22" fmla="*/ 51 w 213"/>
                    <a:gd name="T23" fmla="*/ 123 h 131"/>
                    <a:gd name="T24" fmla="*/ 65 w 213"/>
                    <a:gd name="T25" fmla="*/ 119 h 131"/>
                    <a:gd name="T26" fmla="*/ 80 w 213"/>
                    <a:gd name="T27" fmla="*/ 116 h 131"/>
                    <a:gd name="T28" fmla="*/ 92 w 213"/>
                    <a:gd name="T29" fmla="*/ 113 h 131"/>
                    <a:gd name="T30" fmla="*/ 104 w 213"/>
                    <a:gd name="T31" fmla="*/ 109 h 131"/>
                    <a:gd name="T32" fmla="*/ 116 w 213"/>
                    <a:gd name="T33" fmla="*/ 106 h 131"/>
                    <a:gd name="T34" fmla="*/ 130 w 213"/>
                    <a:gd name="T35" fmla="*/ 103 h 131"/>
                    <a:gd name="T36" fmla="*/ 146 w 213"/>
                    <a:gd name="T37" fmla="*/ 55 h 131"/>
                    <a:gd name="T38" fmla="*/ 160 w 213"/>
                    <a:gd name="T39" fmla="*/ 30 h 131"/>
                    <a:gd name="T40" fmla="*/ 171 w 213"/>
                    <a:gd name="T41" fmla="*/ 22 h 131"/>
                    <a:gd name="T42" fmla="*/ 174 w 213"/>
                    <a:gd name="T43" fmla="*/ 20 h 131"/>
                    <a:gd name="T44" fmla="*/ 197 w 213"/>
                    <a:gd name="T45" fmla="*/ 85 h 131"/>
                    <a:gd name="T46" fmla="*/ 213 w 213"/>
                    <a:gd name="T47" fmla="*/ 81 h 131"/>
                    <a:gd name="T48" fmla="*/ 196 w 213"/>
                    <a:gd name="T49" fmla="*/ 12 h 131"/>
                    <a:gd name="T50" fmla="*/ 196 w 213"/>
                    <a:gd name="T51" fmla="*/ 10 h 131"/>
                    <a:gd name="T52" fmla="*/ 197 w 213"/>
                    <a:gd name="T53" fmla="*/ 9 h 131"/>
                    <a:gd name="T54" fmla="*/ 199 w 213"/>
                    <a:gd name="T55" fmla="*/ 5 h 131"/>
                    <a:gd name="T56" fmla="*/ 201 w 213"/>
                    <a:gd name="T57" fmla="*/ 0 h 131"/>
                    <a:gd name="T58" fmla="*/ 180 w 213"/>
                    <a:gd name="T59" fmla="*/ 4 h 131"/>
                    <a:gd name="T60" fmla="*/ 164 w 213"/>
                    <a:gd name="T61" fmla="*/ 14 h 131"/>
                    <a:gd name="T62" fmla="*/ 150 w 213"/>
                    <a:gd name="T63" fmla="*/ 28 h 131"/>
                    <a:gd name="T64" fmla="*/ 139 w 213"/>
                    <a:gd name="T65" fmla="*/ 47 h 131"/>
                    <a:gd name="T66" fmla="*/ 130 w 213"/>
                    <a:gd name="T67" fmla="*/ 63 h 131"/>
                    <a:gd name="T68" fmla="*/ 125 w 213"/>
                    <a:gd name="T69" fmla="*/ 78 h 131"/>
                    <a:gd name="T70" fmla="*/ 123 w 213"/>
                    <a:gd name="T71" fmla="*/ 89 h 131"/>
                    <a:gd name="T72" fmla="*/ 122 w 213"/>
                    <a:gd name="T73" fmla="*/ 93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3"/>
                    <a:gd name="T112" fmla="*/ 0 h 131"/>
                    <a:gd name="T113" fmla="*/ 213 w 213"/>
                    <a:gd name="T114" fmla="*/ 131 h 1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3" h="131">
                      <a:moveTo>
                        <a:pt x="122" y="93"/>
                      </a:moveTo>
                      <a:lnTo>
                        <a:pt x="0" y="126"/>
                      </a:lnTo>
                      <a:lnTo>
                        <a:pt x="2" y="127"/>
                      </a:lnTo>
                      <a:lnTo>
                        <a:pt x="2" y="129"/>
                      </a:lnTo>
                      <a:lnTo>
                        <a:pt x="4" y="131"/>
                      </a:lnTo>
                      <a:lnTo>
                        <a:pt x="6" y="131"/>
                      </a:lnTo>
                      <a:lnTo>
                        <a:pt x="11" y="129"/>
                      </a:lnTo>
                      <a:lnTo>
                        <a:pt x="18" y="129"/>
                      </a:lnTo>
                      <a:lnTo>
                        <a:pt x="27" y="127"/>
                      </a:lnTo>
                      <a:lnTo>
                        <a:pt x="39" y="124"/>
                      </a:lnTo>
                      <a:lnTo>
                        <a:pt x="51" y="123"/>
                      </a:lnTo>
                      <a:lnTo>
                        <a:pt x="65" y="119"/>
                      </a:lnTo>
                      <a:lnTo>
                        <a:pt x="80" y="116"/>
                      </a:lnTo>
                      <a:lnTo>
                        <a:pt x="92" y="113"/>
                      </a:lnTo>
                      <a:lnTo>
                        <a:pt x="104" y="109"/>
                      </a:lnTo>
                      <a:lnTo>
                        <a:pt x="116" y="106"/>
                      </a:lnTo>
                      <a:lnTo>
                        <a:pt x="130" y="103"/>
                      </a:lnTo>
                      <a:lnTo>
                        <a:pt x="146" y="55"/>
                      </a:lnTo>
                      <a:lnTo>
                        <a:pt x="160" y="30"/>
                      </a:lnTo>
                      <a:lnTo>
                        <a:pt x="171" y="22"/>
                      </a:lnTo>
                      <a:lnTo>
                        <a:pt x="174" y="20"/>
                      </a:lnTo>
                      <a:lnTo>
                        <a:pt x="197" y="85"/>
                      </a:lnTo>
                      <a:lnTo>
                        <a:pt x="213" y="81"/>
                      </a:lnTo>
                      <a:lnTo>
                        <a:pt x="196" y="12"/>
                      </a:lnTo>
                      <a:lnTo>
                        <a:pt x="196" y="10"/>
                      </a:lnTo>
                      <a:lnTo>
                        <a:pt x="197" y="9"/>
                      </a:lnTo>
                      <a:lnTo>
                        <a:pt x="199" y="5"/>
                      </a:lnTo>
                      <a:lnTo>
                        <a:pt x="201" y="0"/>
                      </a:lnTo>
                      <a:lnTo>
                        <a:pt x="180" y="4"/>
                      </a:lnTo>
                      <a:lnTo>
                        <a:pt x="164" y="14"/>
                      </a:lnTo>
                      <a:lnTo>
                        <a:pt x="150" y="28"/>
                      </a:lnTo>
                      <a:lnTo>
                        <a:pt x="139" y="47"/>
                      </a:lnTo>
                      <a:lnTo>
                        <a:pt x="130" y="63"/>
                      </a:lnTo>
                      <a:lnTo>
                        <a:pt x="125" y="78"/>
                      </a:lnTo>
                      <a:lnTo>
                        <a:pt x="123" y="89"/>
                      </a:lnTo>
                      <a:lnTo>
                        <a:pt x="122" y="93"/>
                      </a:lnTo>
                      <a:close/>
                    </a:path>
                  </a:pathLst>
                </a:custGeom>
                <a:solidFill>
                  <a:srgbClr val="7F2600"/>
                </a:solidFill>
                <a:ln w="9525">
                  <a:noFill/>
                  <a:round/>
                  <a:headEnd/>
                  <a:tailEnd/>
                </a:ln>
              </p:spPr>
              <p:txBody>
                <a:bodyPr/>
                <a:lstStyle/>
                <a:p>
                  <a:endParaRPr lang="zh-TW" altLang="en-US"/>
                </a:p>
              </p:txBody>
            </p:sp>
            <p:sp>
              <p:nvSpPr>
                <p:cNvPr id="124" name="Freeform 1147"/>
                <p:cNvSpPr>
                  <a:spLocks/>
                </p:cNvSpPr>
                <p:nvPr/>
              </p:nvSpPr>
              <p:spPr bwMode="auto">
                <a:xfrm>
                  <a:off x="422" y="2563"/>
                  <a:ext cx="148" cy="819"/>
                </a:xfrm>
                <a:custGeom>
                  <a:avLst/>
                  <a:gdLst>
                    <a:gd name="T0" fmla="*/ 112 w 148"/>
                    <a:gd name="T1" fmla="*/ 28 h 819"/>
                    <a:gd name="T2" fmla="*/ 67 w 148"/>
                    <a:gd name="T3" fmla="*/ 354 h 819"/>
                    <a:gd name="T4" fmla="*/ 70 w 148"/>
                    <a:gd name="T5" fmla="*/ 373 h 819"/>
                    <a:gd name="T6" fmla="*/ 81 w 148"/>
                    <a:gd name="T7" fmla="*/ 425 h 819"/>
                    <a:gd name="T8" fmla="*/ 97 w 148"/>
                    <a:gd name="T9" fmla="*/ 499 h 819"/>
                    <a:gd name="T10" fmla="*/ 112 w 148"/>
                    <a:gd name="T11" fmla="*/ 583 h 819"/>
                    <a:gd name="T12" fmla="*/ 128 w 148"/>
                    <a:gd name="T13" fmla="*/ 669 h 819"/>
                    <a:gd name="T14" fmla="*/ 140 w 148"/>
                    <a:gd name="T15" fmla="*/ 743 h 819"/>
                    <a:gd name="T16" fmla="*/ 148 w 148"/>
                    <a:gd name="T17" fmla="*/ 798 h 819"/>
                    <a:gd name="T18" fmla="*/ 148 w 148"/>
                    <a:gd name="T19" fmla="*/ 819 h 819"/>
                    <a:gd name="T20" fmla="*/ 137 w 148"/>
                    <a:gd name="T21" fmla="*/ 801 h 819"/>
                    <a:gd name="T22" fmla="*/ 119 w 148"/>
                    <a:gd name="T23" fmla="*/ 750 h 819"/>
                    <a:gd name="T24" fmla="*/ 95 w 148"/>
                    <a:gd name="T25" fmla="*/ 676 h 819"/>
                    <a:gd name="T26" fmla="*/ 68 w 148"/>
                    <a:gd name="T27" fmla="*/ 591 h 819"/>
                    <a:gd name="T28" fmla="*/ 44 w 148"/>
                    <a:gd name="T29" fmla="*/ 506 h 819"/>
                    <a:gd name="T30" fmla="*/ 21 w 148"/>
                    <a:gd name="T31" fmla="*/ 431 h 819"/>
                    <a:gd name="T32" fmla="*/ 5 w 148"/>
                    <a:gd name="T33" fmla="*/ 378 h 819"/>
                    <a:gd name="T34" fmla="*/ 0 w 148"/>
                    <a:gd name="T35" fmla="*/ 359 h 819"/>
                    <a:gd name="T36" fmla="*/ 51 w 148"/>
                    <a:gd name="T37" fmla="*/ 0 h 819"/>
                    <a:gd name="T38" fmla="*/ 112 w 148"/>
                    <a:gd name="T39" fmla="*/ 28 h 8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8"/>
                    <a:gd name="T61" fmla="*/ 0 h 819"/>
                    <a:gd name="T62" fmla="*/ 148 w 148"/>
                    <a:gd name="T63" fmla="*/ 819 h 8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8" h="819">
                      <a:moveTo>
                        <a:pt x="112" y="28"/>
                      </a:moveTo>
                      <a:lnTo>
                        <a:pt x="67" y="354"/>
                      </a:lnTo>
                      <a:lnTo>
                        <a:pt x="70" y="373"/>
                      </a:lnTo>
                      <a:lnTo>
                        <a:pt x="81" y="425"/>
                      </a:lnTo>
                      <a:lnTo>
                        <a:pt x="97" y="499"/>
                      </a:lnTo>
                      <a:lnTo>
                        <a:pt x="112" y="583"/>
                      </a:lnTo>
                      <a:lnTo>
                        <a:pt x="128" y="669"/>
                      </a:lnTo>
                      <a:lnTo>
                        <a:pt x="140" y="743"/>
                      </a:lnTo>
                      <a:lnTo>
                        <a:pt x="148" y="798"/>
                      </a:lnTo>
                      <a:lnTo>
                        <a:pt x="148" y="819"/>
                      </a:lnTo>
                      <a:lnTo>
                        <a:pt x="137" y="801"/>
                      </a:lnTo>
                      <a:lnTo>
                        <a:pt x="119" y="750"/>
                      </a:lnTo>
                      <a:lnTo>
                        <a:pt x="95" y="676"/>
                      </a:lnTo>
                      <a:lnTo>
                        <a:pt x="68" y="591"/>
                      </a:lnTo>
                      <a:lnTo>
                        <a:pt x="44" y="506"/>
                      </a:lnTo>
                      <a:lnTo>
                        <a:pt x="21" y="431"/>
                      </a:lnTo>
                      <a:lnTo>
                        <a:pt x="5" y="378"/>
                      </a:lnTo>
                      <a:lnTo>
                        <a:pt x="0" y="359"/>
                      </a:lnTo>
                      <a:lnTo>
                        <a:pt x="51" y="0"/>
                      </a:lnTo>
                      <a:lnTo>
                        <a:pt x="112" y="28"/>
                      </a:lnTo>
                      <a:close/>
                    </a:path>
                  </a:pathLst>
                </a:custGeom>
                <a:solidFill>
                  <a:srgbClr val="FF997F"/>
                </a:solidFill>
                <a:ln w="9525">
                  <a:noFill/>
                  <a:round/>
                  <a:headEnd/>
                  <a:tailEnd/>
                </a:ln>
              </p:spPr>
              <p:txBody>
                <a:bodyPr/>
                <a:lstStyle/>
                <a:p>
                  <a:endParaRPr lang="zh-TW" altLang="en-US"/>
                </a:p>
              </p:txBody>
            </p:sp>
            <p:sp>
              <p:nvSpPr>
                <p:cNvPr id="125" name="Freeform 1148"/>
                <p:cNvSpPr>
                  <a:spLocks/>
                </p:cNvSpPr>
                <p:nvPr/>
              </p:nvSpPr>
              <p:spPr bwMode="auto">
                <a:xfrm>
                  <a:off x="209" y="1116"/>
                  <a:ext cx="933" cy="699"/>
                </a:xfrm>
                <a:custGeom>
                  <a:avLst/>
                  <a:gdLst>
                    <a:gd name="T0" fmla="*/ 280 w 933"/>
                    <a:gd name="T1" fmla="*/ 631 h 699"/>
                    <a:gd name="T2" fmla="*/ 199 w 933"/>
                    <a:gd name="T3" fmla="*/ 586 h 699"/>
                    <a:gd name="T4" fmla="*/ 129 w 933"/>
                    <a:gd name="T5" fmla="*/ 535 h 699"/>
                    <a:gd name="T6" fmla="*/ 74 w 933"/>
                    <a:gd name="T7" fmla="*/ 479 h 699"/>
                    <a:gd name="T8" fmla="*/ 34 w 933"/>
                    <a:gd name="T9" fmla="*/ 418 h 699"/>
                    <a:gd name="T10" fmla="*/ 7 w 933"/>
                    <a:gd name="T11" fmla="*/ 355 h 699"/>
                    <a:gd name="T12" fmla="*/ 0 w 933"/>
                    <a:gd name="T13" fmla="*/ 291 h 699"/>
                    <a:gd name="T14" fmla="*/ 9 w 933"/>
                    <a:gd name="T15" fmla="*/ 226 h 699"/>
                    <a:gd name="T16" fmla="*/ 37 w 933"/>
                    <a:gd name="T17" fmla="*/ 163 h 699"/>
                    <a:gd name="T18" fmla="*/ 81 w 933"/>
                    <a:gd name="T19" fmla="*/ 109 h 699"/>
                    <a:gd name="T20" fmla="*/ 137 w 933"/>
                    <a:gd name="T21" fmla="*/ 64 h 699"/>
                    <a:gd name="T22" fmla="*/ 206 w 933"/>
                    <a:gd name="T23" fmla="*/ 31 h 699"/>
                    <a:gd name="T24" fmla="*/ 283 w 933"/>
                    <a:gd name="T25" fmla="*/ 8 h 699"/>
                    <a:gd name="T26" fmla="*/ 368 w 933"/>
                    <a:gd name="T27" fmla="*/ 0 h 699"/>
                    <a:gd name="T28" fmla="*/ 457 w 933"/>
                    <a:gd name="T29" fmla="*/ 5 h 699"/>
                    <a:gd name="T30" fmla="*/ 549 w 933"/>
                    <a:gd name="T31" fmla="*/ 25 h 699"/>
                    <a:gd name="T32" fmla="*/ 642 w 933"/>
                    <a:gd name="T33" fmla="*/ 61 h 699"/>
                    <a:gd name="T34" fmla="*/ 724 w 933"/>
                    <a:gd name="T35" fmla="*/ 109 h 699"/>
                    <a:gd name="T36" fmla="*/ 794 w 933"/>
                    <a:gd name="T37" fmla="*/ 163 h 699"/>
                    <a:gd name="T38" fmla="*/ 852 w 933"/>
                    <a:gd name="T39" fmla="*/ 225 h 699"/>
                    <a:gd name="T40" fmla="*/ 896 w 933"/>
                    <a:gd name="T41" fmla="*/ 291 h 699"/>
                    <a:gd name="T42" fmla="*/ 923 w 933"/>
                    <a:gd name="T43" fmla="*/ 358 h 699"/>
                    <a:gd name="T44" fmla="*/ 933 w 933"/>
                    <a:gd name="T45" fmla="*/ 426 h 699"/>
                    <a:gd name="T46" fmla="*/ 925 w 933"/>
                    <a:gd name="T47" fmla="*/ 492 h 699"/>
                    <a:gd name="T48" fmla="*/ 896 w 933"/>
                    <a:gd name="T49" fmla="*/ 553 h 699"/>
                    <a:gd name="T50" fmla="*/ 851 w 933"/>
                    <a:gd name="T51" fmla="*/ 606 h 699"/>
                    <a:gd name="T52" fmla="*/ 793 w 933"/>
                    <a:gd name="T53" fmla="*/ 648 h 699"/>
                    <a:gd name="T54" fmla="*/ 722 w 933"/>
                    <a:gd name="T55" fmla="*/ 677 h 699"/>
                    <a:gd name="T56" fmla="*/ 643 w 933"/>
                    <a:gd name="T57" fmla="*/ 694 h 699"/>
                    <a:gd name="T58" fmla="*/ 557 w 933"/>
                    <a:gd name="T59" fmla="*/ 699 h 699"/>
                    <a:gd name="T60" fmla="*/ 466 w 933"/>
                    <a:gd name="T61" fmla="*/ 690 h 699"/>
                    <a:gd name="T62" fmla="*/ 373 w 933"/>
                    <a:gd name="T63" fmla="*/ 667 h 6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33"/>
                    <a:gd name="T97" fmla="*/ 0 h 699"/>
                    <a:gd name="T98" fmla="*/ 933 w 933"/>
                    <a:gd name="T99" fmla="*/ 699 h 6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33" h="699">
                      <a:moveTo>
                        <a:pt x="325" y="651"/>
                      </a:moveTo>
                      <a:lnTo>
                        <a:pt x="280" y="631"/>
                      </a:lnTo>
                      <a:lnTo>
                        <a:pt x="238" y="610"/>
                      </a:lnTo>
                      <a:lnTo>
                        <a:pt x="199" y="586"/>
                      </a:lnTo>
                      <a:lnTo>
                        <a:pt x="162" y="562"/>
                      </a:lnTo>
                      <a:lnTo>
                        <a:pt x="129" y="535"/>
                      </a:lnTo>
                      <a:lnTo>
                        <a:pt x="100" y="507"/>
                      </a:lnTo>
                      <a:lnTo>
                        <a:pt x="74" y="479"/>
                      </a:lnTo>
                      <a:lnTo>
                        <a:pt x="51" y="449"/>
                      </a:lnTo>
                      <a:lnTo>
                        <a:pt x="34" y="418"/>
                      </a:lnTo>
                      <a:lnTo>
                        <a:pt x="18" y="386"/>
                      </a:lnTo>
                      <a:lnTo>
                        <a:pt x="7" y="355"/>
                      </a:lnTo>
                      <a:lnTo>
                        <a:pt x="2" y="324"/>
                      </a:lnTo>
                      <a:lnTo>
                        <a:pt x="0" y="291"/>
                      </a:lnTo>
                      <a:lnTo>
                        <a:pt x="2" y="259"/>
                      </a:lnTo>
                      <a:lnTo>
                        <a:pt x="9" y="226"/>
                      </a:lnTo>
                      <a:lnTo>
                        <a:pt x="21" y="195"/>
                      </a:lnTo>
                      <a:lnTo>
                        <a:pt x="37" y="163"/>
                      </a:lnTo>
                      <a:lnTo>
                        <a:pt x="57" y="135"/>
                      </a:lnTo>
                      <a:lnTo>
                        <a:pt x="81" y="109"/>
                      </a:lnTo>
                      <a:lnTo>
                        <a:pt x="108" y="86"/>
                      </a:lnTo>
                      <a:lnTo>
                        <a:pt x="137" y="64"/>
                      </a:lnTo>
                      <a:lnTo>
                        <a:pt x="169" y="46"/>
                      </a:lnTo>
                      <a:lnTo>
                        <a:pt x="206" y="31"/>
                      </a:lnTo>
                      <a:lnTo>
                        <a:pt x="243" y="18"/>
                      </a:lnTo>
                      <a:lnTo>
                        <a:pt x="283" y="8"/>
                      </a:lnTo>
                      <a:lnTo>
                        <a:pt x="324" y="3"/>
                      </a:lnTo>
                      <a:lnTo>
                        <a:pt x="368" y="0"/>
                      </a:lnTo>
                      <a:lnTo>
                        <a:pt x="411" y="0"/>
                      </a:lnTo>
                      <a:lnTo>
                        <a:pt x="457" y="5"/>
                      </a:lnTo>
                      <a:lnTo>
                        <a:pt x="503" y="13"/>
                      </a:lnTo>
                      <a:lnTo>
                        <a:pt x="549" y="25"/>
                      </a:lnTo>
                      <a:lnTo>
                        <a:pt x="596" y="41"/>
                      </a:lnTo>
                      <a:lnTo>
                        <a:pt x="642" y="61"/>
                      </a:lnTo>
                      <a:lnTo>
                        <a:pt x="684" y="84"/>
                      </a:lnTo>
                      <a:lnTo>
                        <a:pt x="724" y="109"/>
                      </a:lnTo>
                      <a:lnTo>
                        <a:pt x="761" y="135"/>
                      </a:lnTo>
                      <a:lnTo>
                        <a:pt x="794" y="163"/>
                      </a:lnTo>
                      <a:lnTo>
                        <a:pt x="826" y="193"/>
                      </a:lnTo>
                      <a:lnTo>
                        <a:pt x="852" y="225"/>
                      </a:lnTo>
                      <a:lnTo>
                        <a:pt x="875" y="258"/>
                      </a:lnTo>
                      <a:lnTo>
                        <a:pt x="896" y="291"/>
                      </a:lnTo>
                      <a:lnTo>
                        <a:pt x="910" y="324"/>
                      </a:lnTo>
                      <a:lnTo>
                        <a:pt x="923" y="358"/>
                      </a:lnTo>
                      <a:lnTo>
                        <a:pt x="930" y="391"/>
                      </a:lnTo>
                      <a:lnTo>
                        <a:pt x="933" y="426"/>
                      </a:lnTo>
                      <a:lnTo>
                        <a:pt x="930" y="459"/>
                      </a:lnTo>
                      <a:lnTo>
                        <a:pt x="925" y="492"/>
                      </a:lnTo>
                      <a:lnTo>
                        <a:pt x="912" y="524"/>
                      </a:lnTo>
                      <a:lnTo>
                        <a:pt x="896" y="553"/>
                      </a:lnTo>
                      <a:lnTo>
                        <a:pt x="875" y="581"/>
                      </a:lnTo>
                      <a:lnTo>
                        <a:pt x="851" y="606"/>
                      </a:lnTo>
                      <a:lnTo>
                        <a:pt x="824" y="628"/>
                      </a:lnTo>
                      <a:lnTo>
                        <a:pt x="793" y="648"/>
                      </a:lnTo>
                      <a:lnTo>
                        <a:pt x="759" y="664"/>
                      </a:lnTo>
                      <a:lnTo>
                        <a:pt x="722" y="677"/>
                      </a:lnTo>
                      <a:lnTo>
                        <a:pt x="684" y="687"/>
                      </a:lnTo>
                      <a:lnTo>
                        <a:pt x="643" y="694"/>
                      </a:lnTo>
                      <a:lnTo>
                        <a:pt x="601" y="697"/>
                      </a:lnTo>
                      <a:lnTo>
                        <a:pt x="557" y="699"/>
                      </a:lnTo>
                      <a:lnTo>
                        <a:pt x="512" y="695"/>
                      </a:lnTo>
                      <a:lnTo>
                        <a:pt x="466" y="690"/>
                      </a:lnTo>
                      <a:lnTo>
                        <a:pt x="418" y="681"/>
                      </a:lnTo>
                      <a:lnTo>
                        <a:pt x="373" y="667"/>
                      </a:lnTo>
                      <a:lnTo>
                        <a:pt x="325" y="651"/>
                      </a:lnTo>
                      <a:close/>
                    </a:path>
                  </a:pathLst>
                </a:custGeom>
                <a:solidFill>
                  <a:srgbClr val="FF997F"/>
                </a:solidFill>
                <a:ln w="9525">
                  <a:noFill/>
                  <a:round/>
                  <a:headEnd/>
                  <a:tailEnd/>
                </a:ln>
              </p:spPr>
              <p:txBody>
                <a:bodyPr/>
                <a:lstStyle/>
                <a:p>
                  <a:endParaRPr lang="zh-TW" altLang="en-US"/>
                </a:p>
              </p:txBody>
            </p:sp>
            <p:sp>
              <p:nvSpPr>
                <p:cNvPr id="126" name="Freeform 1149"/>
                <p:cNvSpPr>
                  <a:spLocks/>
                </p:cNvSpPr>
                <p:nvPr/>
              </p:nvSpPr>
              <p:spPr bwMode="auto">
                <a:xfrm>
                  <a:off x="234" y="1203"/>
                  <a:ext cx="685" cy="519"/>
                </a:xfrm>
                <a:custGeom>
                  <a:avLst/>
                  <a:gdLst>
                    <a:gd name="T0" fmla="*/ 209 w 685"/>
                    <a:gd name="T1" fmla="*/ 470 h 519"/>
                    <a:gd name="T2" fmla="*/ 149 w 685"/>
                    <a:gd name="T3" fmla="*/ 437 h 519"/>
                    <a:gd name="T4" fmla="*/ 98 w 685"/>
                    <a:gd name="T5" fmla="*/ 395 h 519"/>
                    <a:gd name="T6" fmla="*/ 56 w 685"/>
                    <a:gd name="T7" fmla="*/ 351 h 519"/>
                    <a:gd name="T8" fmla="*/ 26 w 685"/>
                    <a:gd name="T9" fmla="*/ 303 h 519"/>
                    <a:gd name="T10" fmla="*/ 7 w 685"/>
                    <a:gd name="T11" fmla="*/ 253 h 519"/>
                    <a:gd name="T12" fmla="*/ 0 w 685"/>
                    <a:gd name="T13" fmla="*/ 204 h 519"/>
                    <a:gd name="T14" fmla="*/ 7 w 685"/>
                    <a:gd name="T15" fmla="*/ 154 h 519"/>
                    <a:gd name="T16" fmla="*/ 28 w 685"/>
                    <a:gd name="T17" fmla="*/ 110 h 519"/>
                    <a:gd name="T18" fmla="*/ 60 w 685"/>
                    <a:gd name="T19" fmla="*/ 70 h 519"/>
                    <a:gd name="T20" fmla="*/ 102 w 685"/>
                    <a:gd name="T21" fmla="*/ 40 h 519"/>
                    <a:gd name="T22" fmla="*/ 153 w 685"/>
                    <a:gd name="T23" fmla="*/ 17 h 519"/>
                    <a:gd name="T24" fmla="*/ 211 w 685"/>
                    <a:gd name="T25" fmla="*/ 5 h 519"/>
                    <a:gd name="T26" fmla="*/ 274 w 685"/>
                    <a:gd name="T27" fmla="*/ 0 h 519"/>
                    <a:gd name="T28" fmla="*/ 341 w 685"/>
                    <a:gd name="T29" fmla="*/ 7 h 519"/>
                    <a:gd name="T30" fmla="*/ 409 w 685"/>
                    <a:gd name="T31" fmla="*/ 24 h 519"/>
                    <a:gd name="T32" fmla="*/ 476 w 685"/>
                    <a:gd name="T33" fmla="*/ 50 h 519"/>
                    <a:gd name="T34" fmla="*/ 536 w 685"/>
                    <a:gd name="T35" fmla="*/ 83 h 519"/>
                    <a:gd name="T36" fmla="*/ 587 w 685"/>
                    <a:gd name="T37" fmla="*/ 124 h 519"/>
                    <a:gd name="T38" fmla="*/ 629 w 685"/>
                    <a:gd name="T39" fmla="*/ 169 h 519"/>
                    <a:gd name="T40" fmla="*/ 659 w 685"/>
                    <a:gd name="T41" fmla="*/ 217 h 519"/>
                    <a:gd name="T42" fmla="*/ 678 w 685"/>
                    <a:gd name="T43" fmla="*/ 266 h 519"/>
                    <a:gd name="T44" fmla="*/ 685 w 685"/>
                    <a:gd name="T45" fmla="*/ 316 h 519"/>
                    <a:gd name="T46" fmla="*/ 678 w 685"/>
                    <a:gd name="T47" fmla="*/ 366 h 519"/>
                    <a:gd name="T48" fmla="*/ 657 w 685"/>
                    <a:gd name="T49" fmla="*/ 410 h 519"/>
                    <a:gd name="T50" fmla="*/ 625 w 685"/>
                    <a:gd name="T51" fmla="*/ 450 h 519"/>
                    <a:gd name="T52" fmla="*/ 583 w 685"/>
                    <a:gd name="T53" fmla="*/ 480 h 519"/>
                    <a:gd name="T54" fmla="*/ 532 w 685"/>
                    <a:gd name="T55" fmla="*/ 503 h 519"/>
                    <a:gd name="T56" fmla="*/ 474 w 685"/>
                    <a:gd name="T57" fmla="*/ 514 h 519"/>
                    <a:gd name="T58" fmla="*/ 411 w 685"/>
                    <a:gd name="T59" fmla="*/ 519 h 519"/>
                    <a:gd name="T60" fmla="*/ 344 w 685"/>
                    <a:gd name="T61" fmla="*/ 513 h 519"/>
                    <a:gd name="T62" fmla="*/ 276 w 685"/>
                    <a:gd name="T63" fmla="*/ 496 h 5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5"/>
                    <a:gd name="T97" fmla="*/ 0 h 519"/>
                    <a:gd name="T98" fmla="*/ 685 w 685"/>
                    <a:gd name="T99" fmla="*/ 519 h 5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5" h="519">
                      <a:moveTo>
                        <a:pt x="242" y="485"/>
                      </a:moveTo>
                      <a:lnTo>
                        <a:pt x="209" y="470"/>
                      </a:lnTo>
                      <a:lnTo>
                        <a:pt x="179" y="455"/>
                      </a:lnTo>
                      <a:lnTo>
                        <a:pt x="149" y="437"/>
                      </a:lnTo>
                      <a:lnTo>
                        <a:pt x="123" y="417"/>
                      </a:lnTo>
                      <a:lnTo>
                        <a:pt x="98" y="395"/>
                      </a:lnTo>
                      <a:lnTo>
                        <a:pt x="75" y="374"/>
                      </a:lnTo>
                      <a:lnTo>
                        <a:pt x="56" y="351"/>
                      </a:lnTo>
                      <a:lnTo>
                        <a:pt x="40" y="328"/>
                      </a:lnTo>
                      <a:lnTo>
                        <a:pt x="26" y="303"/>
                      </a:lnTo>
                      <a:lnTo>
                        <a:pt x="16" y="278"/>
                      </a:lnTo>
                      <a:lnTo>
                        <a:pt x="7" y="253"/>
                      </a:lnTo>
                      <a:lnTo>
                        <a:pt x="2" y="228"/>
                      </a:lnTo>
                      <a:lnTo>
                        <a:pt x="0" y="204"/>
                      </a:lnTo>
                      <a:lnTo>
                        <a:pt x="2" y="179"/>
                      </a:lnTo>
                      <a:lnTo>
                        <a:pt x="7" y="154"/>
                      </a:lnTo>
                      <a:lnTo>
                        <a:pt x="16" y="131"/>
                      </a:lnTo>
                      <a:lnTo>
                        <a:pt x="28" y="110"/>
                      </a:lnTo>
                      <a:lnTo>
                        <a:pt x="42" y="88"/>
                      </a:lnTo>
                      <a:lnTo>
                        <a:pt x="60" y="70"/>
                      </a:lnTo>
                      <a:lnTo>
                        <a:pt x="81" y="53"/>
                      </a:lnTo>
                      <a:lnTo>
                        <a:pt x="102" y="40"/>
                      </a:lnTo>
                      <a:lnTo>
                        <a:pt x="126" y="27"/>
                      </a:lnTo>
                      <a:lnTo>
                        <a:pt x="153" y="17"/>
                      </a:lnTo>
                      <a:lnTo>
                        <a:pt x="183" y="10"/>
                      </a:lnTo>
                      <a:lnTo>
                        <a:pt x="211" y="5"/>
                      </a:lnTo>
                      <a:lnTo>
                        <a:pt x="242" y="2"/>
                      </a:lnTo>
                      <a:lnTo>
                        <a:pt x="274" y="0"/>
                      </a:lnTo>
                      <a:lnTo>
                        <a:pt x="307" y="2"/>
                      </a:lnTo>
                      <a:lnTo>
                        <a:pt x="341" y="7"/>
                      </a:lnTo>
                      <a:lnTo>
                        <a:pt x="374" y="14"/>
                      </a:lnTo>
                      <a:lnTo>
                        <a:pt x="409" y="24"/>
                      </a:lnTo>
                      <a:lnTo>
                        <a:pt x="443" y="35"/>
                      </a:lnTo>
                      <a:lnTo>
                        <a:pt x="476" y="50"/>
                      </a:lnTo>
                      <a:lnTo>
                        <a:pt x="506" y="65"/>
                      </a:lnTo>
                      <a:lnTo>
                        <a:pt x="536" y="83"/>
                      </a:lnTo>
                      <a:lnTo>
                        <a:pt x="562" y="103"/>
                      </a:lnTo>
                      <a:lnTo>
                        <a:pt x="587" y="124"/>
                      </a:lnTo>
                      <a:lnTo>
                        <a:pt x="610" y="146"/>
                      </a:lnTo>
                      <a:lnTo>
                        <a:pt x="629" y="169"/>
                      </a:lnTo>
                      <a:lnTo>
                        <a:pt x="645" y="192"/>
                      </a:lnTo>
                      <a:lnTo>
                        <a:pt x="659" y="217"/>
                      </a:lnTo>
                      <a:lnTo>
                        <a:pt x="669" y="242"/>
                      </a:lnTo>
                      <a:lnTo>
                        <a:pt x="678" y="266"/>
                      </a:lnTo>
                      <a:lnTo>
                        <a:pt x="683" y="291"/>
                      </a:lnTo>
                      <a:lnTo>
                        <a:pt x="685" y="316"/>
                      </a:lnTo>
                      <a:lnTo>
                        <a:pt x="683" y="341"/>
                      </a:lnTo>
                      <a:lnTo>
                        <a:pt x="678" y="366"/>
                      </a:lnTo>
                      <a:lnTo>
                        <a:pt x="669" y="389"/>
                      </a:lnTo>
                      <a:lnTo>
                        <a:pt x="657" y="410"/>
                      </a:lnTo>
                      <a:lnTo>
                        <a:pt x="643" y="432"/>
                      </a:lnTo>
                      <a:lnTo>
                        <a:pt x="625" y="450"/>
                      </a:lnTo>
                      <a:lnTo>
                        <a:pt x="604" y="466"/>
                      </a:lnTo>
                      <a:lnTo>
                        <a:pt x="583" y="480"/>
                      </a:lnTo>
                      <a:lnTo>
                        <a:pt x="559" y="493"/>
                      </a:lnTo>
                      <a:lnTo>
                        <a:pt x="532" y="503"/>
                      </a:lnTo>
                      <a:lnTo>
                        <a:pt x="504" y="509"/>
                      </a:lnTo>
                      <a:lnTo>
                        <a:pt x="474" y="514"/>
                      </a:lnTo>
                      <a:lnTo>
                        <a:pt x="443" y="518"/>
                      </a:lnTo>
                      <a:lnTo>
                        <a:pt x="411" y="519"/>
                      </a:lnTo>
                      <a:lnTo>
                        <a:pt x="378" y="518"/>
                      </a:lnTo>
                      <a:lnTo>
                        <a:pt x="344" y="513"/>
                      </a:lnTo>
                      <a:lnTo>
                        <a:pt x="311" y="506"/>
                      </a:lnTo>
                      <a:lnTo>
                        <a:pt x="276" y="496"/>
                      </a:lnTo>
                      <a:lnTo>
                        <a:pt x="242" y="485"/>
                      </a:lnTo>
                      <a:close/>
                    </a:path>
                  </a:pathLst>
                </a:custGeom>
                <a:solidFill>
                  <a:srgbClr val="FFBFA5"/>
                </a:solidFill>
                <a:ln w="9525">
                  <a:noFill/>
                  <a:round/>
                  <a:headEnd/>
                  <a:tailEnd/>
                </a:ln>
              </p:spPr>
              <p:txBody>
                <a:bodyPr/>
                <a:lstStyle/>
                <a:p>
                  <a:endParaRPr lang="zh-TW" altLang="en-US"/>
                </a:p>
              </p:txBody>
            </p:sp>
            <p:sp>
              <p:nvSpPr>
                <p:cNvPr id="127" name="Freeform 1150"/>
                <p:cNvSpPr>
                  <a:spLocks/>
                </p:cNvSpPr>
                <p:nvPr/>
              </p:nvSpPr>
              <p:spPr bwMode="auto">
                <a:xfrm>
                  <a:off x="670" y="1319"/>
                  <a:ext cx="358" cy="155"/>
                </a:xfrm>
                <a:custGeom>
                  <a:avLst/>
                  <a:gdLst>
                    <a:gd name="T0" fmla="*/ 147 w 358"/>
                    <a:gd name="T1" fmla="*/ 147 h 155"/>
                    <a:gd name="T2" fmla="*/ 112 w 358"/>
                    <a:gd name="T3" fmla="*/ 139 h 155"/>
                    <a:gd name="T4" fmla="*/ 82 w 358"/>
                    <a:gd name="T5" fmla="*/ 127 h 155"/>
                    <a:gd name="T6" fmla="*/ 58 w 358"/>
                    <a:gd name="T7" fmla="*/ 116 h 155"/>
                    <a:gd name="T8" fmla="*/ 37 w 358"/>
                    <a:gd name="T9" fmla="*/ 104 h 155"/>
                    <a:gd name="T10" fmla="*/ 21 w 358"/>
                    <a:gd name="T11" fmla="*/ 93 h 155"/>
                    <a:gd name="T12" fmla="*/ 8 w 358"/>
                    <a:gd name="T13" fmla="*/ 84 h 155"/>
                    <a:gd name="T14" fmla="*/ 1 w 358"/>
                    <a:gd name="T15" fmla="*/ 78 h 155"/>
                    <a:gd name="T16" fmla="*/ 0 w 358"/>
                    <a:gd name="T17" fmla="*/ 76 h 155"/>
                    <a:gd name="T18" fmla="*/ 3 w 358"/>
                    <a:gd name="T19" fmla="*/ 73 h 155"/>
                    <a:gd name="T20" fmla="*/ 15 w 358"/>
                    <a:gd name="T21" fmla="*/ 63 h 155"/>
                    <a:gd name="T22" fmla="*/ 33 w 358"/>
                    <a:gd name="T23" fmla="*/ 50 h 155"/>
                    <a:gd name="T24" fmla="*/ 56 w 358"/>
                    <a:gd name="T25" fmla="*/ 35 h 155"/>
                    <a:gd name="T26" fmla="*/ 82 w 358"/>
                    <a:gd name="T27" fmla="*/ 22 h 155"/>
                    <a:gd name="T28" fmla="*/ 112 w 358"/>
                    <a:gd name="T29" fmla="*/ 8 h 155"/>
                    <a:gd name="T30" fmla="*/ 144 w 358"/>
                    <a:gd name="T31" fmla="*/ 2 h 155"/>
                    <a:gd name="T32" fmla="*/ 175 w 358"/>
                    <a:gd name="T33" fmla="*/ 0 h 155"/>
                    <a:gd name="T34" fmla="*/ 225 w 358"/>
                    <a:gd name="T35" fmla="*/ 10 h 155"/>
                    <a:gd name="T36" fmla="*/ 265 w 358"/>
                    <a:gd name="T37" fmla="*/ 27 h 155"/>
                    <a:gd name="T38" fmla="*/ 297 w 358"/>
                    <a:gd name="T39" fmla="*/ 46 h 155"/>
                    <a:gd name="T40" fmla="*/ 321 w 358"/>
                    <a:gd name="T41" fmla="*/ 70 h 155"/>
                    <a:gd name="T42" fmla="*/ 339 w 358"/>
                    <a:gd name="T43" fmla="*/ 91 h 155"/>
                    <a:gd name="T44" fmla="*/ 349 w 358"/>
                    <a:gd name="T45" fmla="*/ 111 h 155"/>
                    <a:gd name="T46" fmla="*/ 356 w 358"/>
                    <a:gd name="T47" fmla="*/ 124 h 155"/>
                    <a:gd name="T48" fmla="*/ 358 w 358"/>
                    <a:gd name="T49" fmla="*/ 129 h 155"/>
                    <a:gd name="T50" fmla="*/ 355 w 358"/>
                    <a:gd name="T51" fmla="*/ 131 h 155"/>
                    <a:gd name="T52" fmla="*/ 342 w 358"/>
                    <a:gd name="T53" fmla="*/ 136 h 155"/>
                    <a:gd name="T54" fmla="*/ 323 w 358"/>
                    <a:gd name="T55" fmla="*/ 141 h 155"/>
                    <a:gd name="T56" fmla="*/ 298 w 358"/>
                    <a:gd name="T57" fmla="*/ 147 h 155"/>
                    <a:gd name="T58" fmla="*/ 268 w 358"/>
                    <a:gd name="T59" fmla="*/ 152 h 155"/>
                    <a:gd name="T60" fmla="*/ 232 w 358"/>
                    <a:gd name="T61" fmla="*/ 155 h 155"/>
                    <a:gd name="T62" fmla="*/ 191 w 358"/>
                    <a:gd name="T63" fmla="*/ 154 h 155"/>
                    <a:gd name="T64" fmla="*/ 147 w 358"/>
                    <a:gd name="T65" fmla="*/ 147 h 1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8"/>
                    <a:gd name="T100" fmla="*/ 0 h 155"/>
                    <a:gd name="T101" fmla="*/ 358 w 358"/>
                    <a:gd name="T102" fmla="*/ 155 h 1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8" h="155">
                      <a:moveTo>
                        <a:pt x="147" y="147"/>
                      </a:moveTo>
                      <a:lnTo>
                        <a:pt x="112" y="139"/>
                      </a:lnTo>
                      <a:lnTo>
                        <a:pt x="82" y="127"/>
                      </a:lnTo>
                      <a:lnTo>
                        <a:pt x="58" y="116"/>
                      </a:lnTo>
                      <a:lnTo>
                        <a:pt x="37" y="104"/>
                      </a:lnTo>
                      <a:lnTo>
                        <a:pt x="21" y="93"/>
                      </a:lnTo>
                      <a:lnTo>
                        <a:pt x="8" y="84"/>
                      </a:lnTo>
                      <a:lnTo>
                        <a:pt x="1" y="78"/>
                      </a:lnTo>
                      <a:lnTo>
                        <a:pt x="0" y="76"/>
                      </a:lnTo>
                      <a:lnTo>
                        <a:pt x="3" y="73"/>
                      </a:lnTo>
                      <a:lnTo>
                        <a:pt x="15" y="63"/>
                      </a:lnTo>
                      <a:lnTo>
                        <a:pt x="33" y="50"/>
                      </a:lnTo>
                      <a:lnTo>
                        <a:pt x="56" y="35"/>
                      </a:lnTo>
                      <a:lnTo>
                        <a:pt x="82" y="22"/>
                      </a:lnTo>
                      <a:lnTo>
                        <a:pt x="112" y="8"/>
                      </a:lnTo>
                      <a:lnTo>
                        <a:pt x="144" y="2"/>
                      </a:lnTo>
                      <a:lnTo>
                        <a:pt x="175" y="0"/>
                      </a:lnTo>
                      <a:lnTo>
                        <a:pt x="225" y="10"/>
                      </a:lnTo>
                      <a:lnTo>
                        <a:pt x="265" y="27"/>
                      </a:lnTo>
                      <a:lnTo>
                        <a:pt x="297" y="46"/>
                      </a:lnTo>
                      <a:lnTo>
                        <a:pt x="321" y="70"/>
                      </a:lnTo>
                      <a:lnTo>
                        <a:pt x="339" y="91"/>
                      </a:lnTo>
                      <a:lnTo>
                        <a:pt x="349" y="111"/>
                      </a:lnTo>
                      <a:lnTo>
                        <a:pt x="356" y="124"/>
                      </a:lnTo>
                      <a:lnTo>
                        <a:pt x="358" y="129"/>
                      </a:lnTo>
                      <a:lnTo>
                        <a:pt x="355" y="131"/>
                      </a:lnTo>
                      <a:lnTo>
                        <a:pt x="342" y="136"/>
                      </a:lnTo>
                      <a:lnTo>
                        <a:pt x="323" y="141"/>
                      </a:lnTo>
                      <a:lnTo>
                        <a:pt x="298" y="147"/>
                      </a:lnTo>
                      <a:lnTo>
                        <a:pt x="268" y="152"/>
                      </a:lnTo>
                      <a:lnTo>
                        <a:pt x="232" y="155"/>
                      </a:lnTo>
                      <a:lnTo>
                        <a:pt x="191" y="154"/>
                      </a:lnTo>
                      <a:lnTo>
                        <a:pt x="147" y="147"/>
                      </a:lnTo>
                      <a:close/>
                    </a:path>
                  </a:pathLst>
                </a:custGeom>
                <a:solidFill>
                  <a:srgbClr val="FF997F"/>
                </a:solidFill>
                <a:ln w="9525">
                  <a:noFill/>
                  <a:round/>
                  <a:headEnd/>
                  <a:tailEnd/>
                </a:ln>
              </p:spPr>
              <p:txBody>
                <a:bodyPr/>
                <a:lstStyle/>
                <a:p>
                  <a:endParaRPr lang="zh-TW" altLang="en-US"/>
                </a:p>
              </p:txBody>
            </p:sp>
            <p:sp>
              <p:nvSpPr>
                <p:cNvPr id="128" name="Freeform 1151"/>
                <p:cNvSpPr>
                  <a:spLocks/>
                </p:cNvSpPr>
                <p:nvPr/>
              </p:nvSpPr>
              <p:spPr bwMode="auto">
                <a:xfrm>
                  <a:off x="707" y="1341"/>
                  <a:ext cx="288" cy="99"/>
                </a:xfrm>
                <a:custGeom>
                  <a:avLst/>
                  <a:gdLst>
                    <a:gd name="T0" fmla="*/ 0 w 288"/>
                    <a:gd name="T1" fmla="*/ 48 h 99"/>
                    <a:gd name="T2" fmla="*/ 12 w 288"/>
                    <a:gd name="T3" fmla="*/ 41 h 99"/>
                    <a:gd name="T4" fmla="*/ 29 w 288"/>
                    <a:gd name="T5" fmla="*/ 34 h 99"/>
                    <a:gd name="T6" fmla="*/ 49 w 288"/>
                    <a:gd name="T7" fmla="*/ 24 h 99"/>
                    <a:gd name="T8" fmla="*/ 72 w 288"/>
                    <a:gd name="T9" fmla="*/ 16 h 99"/>
                    <a:gd name="T10" fmla="*/ 93 w 288"/>
                    <a:gd name="T11" fmla="*/ 8 h 99"/>
                    <a:gd name="T12" fmla="*/ 116 w 288"/>
                    <a:gd name="T13" fmla="*/ 3 h 99"/>
                    <a:gd name="T14" fmla="*/ 135 w 288"/>
                    <a:gd name="T15" fmla="*/ 0 h 99"/>
                    <a:gd name="T16" fmla="*/ 152 w 288"/>
                    <a:gd name="T17" fmla="*/ 0 h 99"/>
                    <a:gd name="T18" fmla="*/ 193 w 288"/>
                    <a:gd name="T19" fmla="*/ 10 h 99"/>
                    <a:gd name="T20" fmla="*/ 224 w 288"/>
                    <a:gd name="T21" fmla="*/ 24 h 99"/>
                    <a:gd name="T22" fmla="*/ 247 w 288"/>
                    <a:gd name="T23" fmla="*/ 41 h 99"/>
                    <a:gd name="T24" fmla="*/ 265 w 288"/>
                    <a:gd name="T25" fmla="*/ 57 h 99"/>
                    <a:gd name="T26" fmla="*/ 277 w 288"/>
                    <a:gd name="T27" fmla="*/ 72 h 99"/>
                    <a:gd name="T28" fmla="*/ 284 w 288"/>
                    <a:gd name="T29" fmla="*/ 86 h 99"/>
                    <a:gd name="T30" fmla="*/ 286 w 288"/>
                    <a:gd name="T31" fmla="*/ 95 h 99"/>
                    <a:gd name="T32" fmla="*/ 288 w 288"/>
                    <a:gd name="T33" fmla="*/ 99 h 99"/>
                    <a:gd name="T34" fmla="*/ 286 w 288"/>
                    <a:gd name="T35" fmla="*/ 97 h 99"/>
                    <a:gd name="T36" fmla="*/ 281 w 288"/>
                    <a:gd name="T37" fmla="*/ 95 h 99"/>
                    <a:gd name="T38" fmla="*/ 274 w 288"/>
                    <a:gd name="T39" fmla="*/ 92 h 99"/>
                    <a:gd name="T40" fmla="*/ 263 w 288"/>
                    <a:gd name="T41" fmla="*/ 87 h 99"/>
                    <a:gd name="T42" fmla="*/ 249 w 288"/>
                    <a:gd name="T43" fmla="*/ 81 h 99"/>
                    <a:gd name="T44" fmla="*/ 233 w 288"/>
                    <a:gd name="T45" fmla="*/ 74 h 99"/>
                    <a:gd name="T46" fmla="*/ 216 w 288"/>
                    <a:gd name="T47" fmla="*/ 69 h 99"/>
                    <a:gd name="T48" fmla="*/ 196 w 288"/>
                    <a:gd name="T49" fmla="*/ 62 h 99"/>
                    <a:gd name="T50" fmla="*/ 175 w 288"/>
                    <a:gd name="T51" fmla="*/ 56 h 99"/>
                    <a:gd name="T52" fmla="*/ 152 w 288"/>
                    <a:gd name="T53" fmla="*/ 51 h 99"/>
                    <a:gd name="T54" fmla="*/ 130 w 288"/>
                    <a:gd name="T55" fmla="*/ 46 h 99"/>
                    <a:gd name="T56" fmla="*/ 105 w 288"/>
                    <a:gd name="T57" fmla="*/ 43 h 99"/>
                    <a:gd name="T58" fmla="*/ 79 w 288"/>
                    <a:gd name="T59" fmla="*/ 41 h 99"/>
                    <a:gd name="T60" fmla="*/ 52 w 288"/>
                    <a:gd name="T61" fmla="*/ 41 h 99"/>
                    <a:gd name="T62" fmla="*/ 26 w 288"/>
                    <a:gd name="T63" fmla="*/ 43 h 99"/>
                    <a:gd name="T64" fmla="*/ 0 w 288"/>
                    <a:gd name="T65" fmla="*/ 48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99"/>
                    <a:gd name="T101" fmla="*/ 288 w 288"/>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99">
                      <a:moveTo>
                        <a:pt x="0" y="48"/>
                      </a:moveTo>
                      <a:lnTo>
                        <a:pt x="12" y="41"/>
                      </a:lnTo>
                      <a:lnTo>
                        <a:pt x="29" y="34"/>
                      </a:lnTo>
                      <a:lnTo>
                        <a:pt x="49" y="24"/>
                      </a:lnTo>
                      <a:lnTo>
                        <a:pt x="72" y="16"/>
                      </a:lnTo>
                      <a:lnTo>
                        <a:pt x="93" y="8"/>
                      </a:lnTo>
                      <a:lnTo>
                        <a:pt x="116" y="3"/>
                      </a:lnTo>
                      <a:lnTo>
                        <a:pt x="135" y="0"/>
                      </a:lnTo>
                      <a:lnTo>
                        <a:pt x="152" y="0"/>
                      </a:lnTo>
                      <a:lnTo>
                        <a:pt x="193" y="10"/>
                      </a:lnTo>
                      <a:lnTo>
                        <a:pt x="224" y="24"/>
                      </a:lnTo>
                      <a:lnTo>
                        <a:pt x="247" y="41"/>
                      </a:lnTo>
                      <a:lnTo>
                        <a:pt x="265" y="57"/>
                      </a:lnTo>
                      <a:lnTo>
                        <a:pt x="277" y="72"/>
                      </a:lnTo>
                      <a:lnTo>
                        <a:pt x="284" y="86"/>
                      </a:lnTo>
                      <a:lnTo>
                        <a:pt x="286" y="95"/>
                      </a:lnTo>
                      <a:lnTo>
                        <a:pt x="288" y="99"/>
                      </a:lnTo>
                      <a:lnTo>
                        <a:pt x="286" y="97"/>
                      </a:lnTo>
                      <a:lnTo>
                        <a:pt x="281" y="95"/>
                      </a:lnTo>
                      <a:lnTo>
                        <a:pt x="274" y="92"/>
                      </a:lnTo>
                      <a:lnTo>
                        <a:pt x="263" y="87"/>
                      </a:lnTo>
                      <a:lnTo>
                        <a:pt x="249" y="81"/>
                      </a:lnTo>
                      <a:lnTo>
                        <a:pt x="233" y="74"/>
                      </a:lnTo>
                      <a:lnTo>
                        <a:pt x="216" y="69"/>
                      </a:lnTo>
                      <a:lnTo>
                        <a:pt x="196" y="62"/>
                      </a:lnTo>
                      <a:lnTo>
                        <a:pt x="175" y="56"/>
                      </a:lnTo>
                      <a:lnTo>
                        <a:pt x="152" y="51"/>
                      </a:lnTo>
                      <a:lnTo>
                        <a:pt x="130" y="46"/>
                      </a:lnTo>
                      <a:lnTo>
                        <a:pt x="105" y="43"/>
                      </a:lnTo>
                      <a:lnTo>
                        <a:pt x="79" y="41"/>
                      </a:lnTo>
                      <a:lnTo>
                        <a:pt x="52" y="41"/>
                      </a:lnTo>
                      <a:lnTo>
                        <a:pt x="26" y="43"/>
                      </a:lnTo>
                      <a:lnTo>
                        <a:pt x="0" y="48"/>
                      </a:lnTo>
                      <a:close/>
                    </a:path>
                  </a:pathLst>
                </a:custGeom>
                <a:solidFill>
                  <a:srgbClr val="C14F4F"/>
                </a:solidFill>
                <a:ln w="9525">
                  <a:noFill/>
                  <a:round/>
                  <a:headEnd/>
                  <a:tailEnd/>
                </a:ln>
              </p:spPr>
              <p:txBody>
                <a:bodyPr/>
                <a:lstStyle/>
                <a:p>
                  <a:endParaRPr lang="zh-TW" altLang="en-US"/>
                </a:p>
              </p:txBody>
            </p:sp>
            <p:sp>
              <p:nvSpPr>
                <p:cNvPr id="129" name="Freeform 1152"/>
                <p:cNvSpPr>
                  <a:spLocks/>
                </p:cNvSpPr>
                <p:nvPr/>
              </p:nvSpPr>
              <p:spPr bwMode="auto">
                <a:xfrm>
                  <a:off x="694" y="1382"/>
                  <a:ext cx="290" cy="76"/>
                </a:xfrm>
                <a:custGeom>
                  <a:avLst/>
                  <a:gdLst>
                    <a:gd name="T0" fmla="*/ 290 w 290"/>
                    <a:gd name="T1" fmla="*/ 68 h 76"/>
                    <a:gd name="T2" fmla="*/ 281 w 290"/>
                    <a:gd name="T3" fmla="*/ 69 h 76"/>
                    <a:gd name="T4" fmla="*/ 266 w 290"/>
                    <a:gd name="T5" fmla="*/ 71 h 76"/>
                    <a:gd name="T6" fmla="*/ 246 w 290"/>
                    <a:gd name="T7" fmla="*/ 73 h 76"/>
                    <a:gd name="T8" fmla="*/ 223 w 290"/>
                    <a:gd name="T9" fmla="*/ 74 h 76"/>
                    <a:gd name="T10" fmla="*/ 199 w 290"/>
                    <a:gd name="T11" fmla="*/ 76 h 76"/>
                    <a:gd name="T12" fmla="*/ 174 w 290"/>
                    <a:gd name="T13" fmla="*/ 76 h 76"/>
                    <a:gd name="T14" fmla="*/ 150 w 290"/>
                    <a:gd name="T15" fmla="*/ 74 h 76"/>
                    <a:gd name="T16" fmla="*/ 129 w 290"/>
                    <a:gd name="T17" fmla="*/ 71 h 76"/>
                    <a:gd name="T18" fmla="*/ 106 w 290"/>
                    <a:gd name="T19" fmla="*/ 64 h 76"/>
                    <a:gd name="T20" fmla="*/ 85 w 290"/>
                    <a:gd name="T21" fmla="*/ 58 h 76"/>
                    <a:gd name="T22" fmla="*/ 62 w 290"/>
                    <a:gd name="T23" fmla="*/ 48 h 76"/>
                    <a:gd name="T24" fmla="*/ 42 w 290"/>
                    <a:gd name="T25" fmla="*/ 40 h 76"/>
                    <a:gd name="T26" fmla="*/ 25 w 290"/>
                    <a:gd name="T27" fmla="*/ 31 h 76"/>
                    <a:gd name="T28" fmla="*/ 13 w 290"/>
                    <a:gd name="T29" fmla="*/ 25 h 76"/>
                    <a:gd name="T30" fmla="*/ 4 w 290"/>
                    <a:gd name="T31" fmla="*/ 20 h 76"/>
                    <a:gd name="T32" fmla="*/ 0 w 290"/>
                    <a:gd name="T33" fmla="*/ 18 h 76"/>
                    <a:gd name="T34" fmla="*/ 2 w 290"/>
                    <a:gd name="T35" fmla="*/ 16 h 76"/>
                    <a:gd name="T36" fmla="*/ 6 w 290"/>
                    <a:gd name="T37" fmla="*/ 15 h 76"/>
                    <a:gd name="T38" fmla="*/ 11 w 290"/>
                    <a:gd name="T39" fmla="*/ 11 h 76"/>
                    <a:gd name="T40" fmla="*/ 18 w 290"/>
                    <a:gd name="T41" fmla="*/ 8 h 76"/>
                    <a:gd name="T42" fmla="*/ 69 w 290"/>
                    <a:gd name="T43" fmla="*/ 2 h 76"/>
                    <a:gd name="T44" fmla="*/ 114 w 290"/>
                    <a:gd name="T45" fmla="*/ 0 h 76"/>
                    <a:gd name="T46" fmla="*/ 157 w 290"/>
                    <a:gd name="T47" fmla="*/ 5 h 76"/>
                    <a:gd name="T48" fmla="*/ 194 w 290"/>
                    <a:gd name="T49" fmla="*/ 15 h 76"/>
                    <a:gd name="T50" fmla="*/ 225 w 290"/>
                    <a:gd name="T51" fmla="*/ 28 h 76"/>
                    <a:gd name="T52" fmla="*/ 252 w 290"/>
                    <a:gd name="T53" fmla="*/ 41 h 76"/>
                    <a:gd name="T54" fmla="*/ 274 w 290"/>
                    <a:gd name="T55" fmla="*/ 54 h 76"/>
                    <a:gd name="T56" fmla="*/ 290 w 290"/>
                    <a:gd name="T57" fmla="*/ 68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0"/>
                    <a:gd name="T88" fmla="*/ 0 h 76"/>
                    <a:gd name="T89" fmla="*/ 290 w 290"/>
                    <a:gd name="T90" fmla="*/ 76 h 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0" h="76">
                      <a:moveTo>
                        <a:pt x="290" y="68"/>
                      </a:moveTo>
                      <a:lnTo>
                        <a:pt x="281" y="69"/>
                      </a:lnTo>
                      <a:lnTo>
                        <a:pt x="266" y="71"/>
                      </a:lnTo>
                      <a:lnTo>
                        <a:pt x="246" y="73"/>
                      </a:lnTo>
                      <a:lnTo>
                        <a:pt x="223" y="74"/>
                      </a:lnTo>
                      <a:lnTo>
                        <a:pt x="199" y="76"/>
                      </a:lnTo>
                      <a:lnTo>
                        <a:pt x="174" y="76"/>
                      </a:lnTo>
                      <a:lnTo>
                        <a:pt x="150" y="74"/>
                      </a:lnTo>
                      <a:lnTo>
                        <a:pt x="129" y="71"/>
                      </a:lnTo>
                      <a:lnTo>
                        <a:pt x="106" y="64"/>
                      </a:lnTo>
                      <a:lnTo>
                        <a:pt x="85" y="58"/>
                      </a:lnTo>
                      <a:lnTo>
                        <a:pt x="62" y="48"/>
                      </a:lnTo>
                      <a:lnTo>
                        <a:pt x="42" y="40"/>
                      </a:lnTo>
                      <a:lnTo>
                        <a:pt x="25" y="31"/>
                      </a:lnTo>
                      <a:lnTo>
                        <a:pt x="13" y="25"/>
                      </a:lnTo>
                      <a:lnTo>
                        <a:pt x="4" y="20"/>
                      </a:lnTo>
                      <a:lnTo>
                        <a:pt x="0" y="18"/>
                      </a:lnTo>
                      <a:lnTo>
                        <a:pt x="2" y="16"/>
                      </a:lnTo>
                      <a:lnTo>
                        <a:pt x="6" y="15"/>
                      </a:lnTo>
                      <a:lnTo>
                        <a:pt x="11" y="11"/>
                      </a:lnTo>
                      <a:lnTo>
                        <a:pt x="18" y="8"/>
                      </a:lnTo>
                      <a:lnTo>
                        <a:pt x="69" y="2"/>
                      </a:lnTo>
                      <a:lnTo>
                        <a:pt x="114" y="0"/>
                      </a:lnTo>
                      <a:lnTo>
                        <a:pt x="157" y="5"/>
                      </a:lnTo>
                      <a:lnTo>
                        <a:pt x="194" y="15"/>
                      </a:lnTo>
                      <a:lnTo>
                        <a:pt x="225" y="28"/>
                      </a:lnTo>
                      <a:lnTo>
                        <a:pt x="252" y="41"/>
                      </a:lnTo>
                      <a:lnTo>
                        <a:pt x="274" y="54"/>
                      </a:lnTo>
                      <a:lnTo>
                        <a:pt x="290" y="68"/>
                      </a:lnTo>
                      <a:close/>
                    </a:path>
                  </a:pathLst>
                </a:custGeom>
                <a:solidFill>
                  <a:srgbClr val="FFFFFF"/>
                </a:solidFill>
                <a:ln w="9525">
                  <a:noFill/>
                  <a:round/>
                  <a:headEnd/>
                  <a:tailEnd/>
                </a:ln>
              </p:spPr>
              <p:txBody>
                <a:bodyPr/>
                <a:lstStyle/>
                <a:p>
                  <a:endParaRPr lang="zh-TW" altLang="en-US"/>
                </a:p>
              </p:txBody>
            </p:sp>
            <p:sp>
              <p:nvSpPr>
                <p:cNvPr id="130" name="Freeform 1153"/>
                <p:cNvSpPr>
                  <a:spLocks/>
                </p:cNvSpPr>
                <p:nvPr/>
              </p:nvSpPr>
              <p:spPr bwMode="auto">
                <a:xfrm>
                  <a:off x="779" y="1365"/>
                  <a:ext cx="77" cy="62"/>
                </a:xfrm>
                <a:custGeom>
                  <a:avLst/>
                  <a:gdLst>
                    <a:gd name="T0" fmla="*/ 28 w 77"/>
                    <a:gd name="T1" fmla="*/ 62 h 62"/>
                    <a:gd name="T2" fmla="*/ 14 w 77"/>
                    <a:gd name="T3" fmla="*/ 55 h 62"/>
                    <a:gd name="T4" fmla="*/ 3 w 77"/>
                    <a:gd name="T5" fmla="*/ 45 h 62"/>
                    <a:gd name="T6" fmla="*/ 0 w 77"/>
                    <a:gd name="T7" fmla="*/ 33 h 62"/>
                    <a:gd name="T8" fmla="*/ 0 w 77"/>
                    <a:gd name="T9" fmla="*/ 19 h 62"/>
                    <a:gd name="T10" fmla="*/ 3 w 77"/>
                    <a:gd name="T11" fmla="*/ 12 h 62"/>
                    <a:gd name="T12" fmla="*/ 7 w 77"/>
                    <a:gd name="T13" fmla="*/ 7 h 62"/>
                    <a:gd name="T14" fmla="*/ 14 w 77"/>
                    <a:gd name="T15" fmla="*/ 4 h 62"/>
                    <a:gd name="T16" fmla="*/ 21 w 77"/>
                    <a:gd name="T17" fmla="*/ 2 h 62"/>
                    <a:gd name="T18" fmla="*/ 29 w 77"/>
                    <a:gd name="T19" fmla="*/ 0 h 62"/>
                    <a:gd name="T20" fmla="*/ 38 w 77"/>
                    <a:gd name="T21" fmla="*/ 0 h 62"/>
                    <a:gd name="T22" fmla="*/ 45 w 77"/>
                    <a:gd name="T23" fmla="*/ 2 h 62"/>
                    <a:gd name="T24" fmla="*/ 54 w 77"/>
                    <a:gd name="T25" fmla="*/ 4 h 62"/>
                    <a:gd name="T26" fmla="*/ 66 w 77"/>
                    <a:gd name="T27" fmla="*/ 9 h 62"/>
                    <a:gd name="T28" fmla="*/ 75 w 77"/>
                    <a:gd name="T29" fmla="*/ 15 h 62"/>
                    <a:gd name="T30" fmla="*/ 77 w 77"/>
                    <a:gd name="T31" fmla="*/ 24 h 62"/>
                    <a:gd name="T32" fmla="*/ 75 w 77"/>
                    <a:gd name="T33" fmla="*/ 37 h 62"/>
                    <a:gd name="T34" fmla="*/ 68 w 77"/>
                    <a:gd name="T35" fmla="*/ 48 h 62"/>
                    <a:gd name="T36" fmla="*/ 58 w 77"/>
                    <a:gd name="T37" fmla="*/ 58 h 62"/>
                    <a:gd name="T38" fmla="*/ 44 w 77"/>
                    <a:gd name="T39" fmla="*/ 62 h 62"/>
                    <a:gd name="T40" fmla="*/ 28 w 77"/>
                    <a:gd name="T41" fmla="*/ 62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62"/>
                    <a:gd name="T65" fmla="*/ 77 w 77"/>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62">
                      <a:moveTo>
                        <a:pt x="28" y="62"/>
                      </a:moveTo>
                      <a:lnTo>
                        <a:pt x="14" y="55"/>
                      </a:lnTo>
                      <a:lnTo>
                        <a:pt x="3" y="45"/>
                      </a:lnTo>
                      <a:lnTo>
                        <a:pt x="0" y="33"/>
                      </a:lnTo>
                      <a:lnTo>
                        <a:pt x="0" y="19"/>
                      </a:lnTo>
                      <a:lnTo>
                        <a:pt x="3" y="12"/>
                      </a:lnTo>
                      <a:lnTo>
                        <a:pt x="7" y="7"/>
                      </a:lnTo>
                      <a:lnTo>
                        <a:pt x="14" y="4"/>
                      </a:lnTo>
                      <a:lnTo>
                        <a:pt x="21" y="2"/>
                      </a:lnTo>
                      <a:lnTo>
                        <a:pt x="29" y="0"/>
                      </a:lnTo>
                      <a:lnTo>
                        <a:pt x="38" y="0"/>
                      </a:lnTo>
                      <a:lnTo>
                        <a:pt x="45" y="2"/>
                      </a:lnTo>
                      <a:lnTo>
                        <a:pt x="54" y="4"/>
                      </a:lnTo>
                      <a:lnTo>
                        <a:pt x="66" y="9"/>
                      </a:lnTo>
                      <a:lnTo>
                        <a:pt x="75" y="15"/>
                      </a:lnTo>
                      <a:lnTo>
                        <a:pt x="77" y="24"/>
                      </a:lnTo>
                      <a:lnTo>
                        <a:pt x="75" y="37"/>
                      </a:lnTo>
                      <a:lnTo>
                        <a:pt x="68" y="48"/>
                      </a:lnTo>
                      <a:lnTo>
                        <a:pt x="58" y="58"/>
                      </a:lnTo>
                      <a:lnTo>
                        <a:pt x="44" y="62"/>
                      </a:lnTo>
                      <a:lnTo>
                        <a:pt x="28" y="62"/>
                      </a:lnTo>
                      <a:close/>
                    </a:path>
                  </a:pathLst>
                </a:custGeom>
                <a:solidFill>
                  <a:schemeClr val="tx2"/>
                </a:solidFill>
                <a:ln w="9525">
                  <a:noFill/>
                  <a:round/>
                  <a:headEnd/>
                  <a:tailEnd/>
                </a:ln>
              </p:spPr>
              <p:txBody>
                <a:bodyPr/>
                <a:lstStyle/>
                <a:p>
                  <a:endParaRPr lang="zh-TW" altLang="en-US"/>
                </a:p>
              </p:txBody>
            </p:sp>
            <p:sp>
              <p:nvSpPr>
                <p:cNvPr id="131" name="Freeform 1154"/>
                <p:cNvSpPr>
                  <a:spLocks/>
                </p:cNvSpPr>
                <p:nvPr/>
              </p:nvSpPr>
              <p:spPr bwMode="auto">
                <a:xfrm>
                  <a:off x="787" y="1370"/>
                  <a:ext cx="50" cy="45"/>
                </a:xfrm>
                <a:custGeom>
                  <a:avLst/>
                  <a:gdLst>
                    <a:gd name="T0" fmla="*/ 20 w 50"/>
                    <a:gd name="T1" fmla="*/ 45 h 45"/>
                    <a:gd name="T2" fmla="*/ 11 w 50"/>
                    <a:gd name="T3" fmla="*/ 42 h 45"/>
                    <a:gd name="T4" fmla="*/ 4 w 50"/>
                    <a:gd name="T5" fmla="*/ 35 h 45"/>
                    <a:gd name="T6" fmla="*/ 0 w 50"/>
                    <a:gd name="T7" fmla="*/ 27 h 45"/>
                    <a:gd name="T8" fmla="*/ 0 w 50"/>
                    <a:gd name="T9" fmla="*/ 17 h 45"/>
                    <a:gd name="T10" fmla="*/ 6 w 50"/>
                    <a:gd name="T11" fmla="*/ 9 h 45"/>
                    <a:gd name="T12" fmla="*/ 13 w 50"/>
                    <a:gd name="T13" fmla="*/ 2 h 45"/>
                    <a:gd name="T14" fmla="*/ 21 w 50"/>
                    <a:gd name="T15" fmla="*/ 0 h 45"/>
                    <a:gd name="T16" fmla="*/ 32 w 50"/>
                    <a:gd name="T17" fmla="*/ 0 h 45"/>
                    <a:gd name="T18" fmla="*/ 41 w 50"/>
                    <a:gd name="T19" fmla="*/ 4 h 45"/>
                    <a:gd name="T20" fmla="*/ 48 w 50"/>
                    <a:gd name="T21" fmla="*/ 10 h 45"/>
                    <a:gd name="T22" fmla="*/ 50 w 50"/>
                    <a:gd name="T23" fmla="*/ 19 h 45"/>
                    <a:gd name="T24" fmla="*/ 50 w 50"/>
                    <a:gd name="T25" fmla="*/ 28 h 45"/>
                    <a:gd name="T26" fmla="*/ 46 w 50"/>
                    <a:gd name="T27" fmla="*/ 37 h 45"/>
                    <a:gd name="T28" fmla="*/ 39 w 50"/>
                    <a:gd name="T29" fmla="*/ 43 h 45"/>
                    <a:gd name="T30" fmla="*/ 30 w 50"/>
                    <a:gd name="T31" fmla="*/ 45 h 45"/>
                    <a:gd name="T32" fmla="*/ 20 w 50"/>
                    <a:gd name="T33" fmla="*/ 4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45"/>
                    <a:gd name="T53" fmla="*/ 50 w 50"/>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45">
                      <a:moveTo>
                        <a:pt x="20" y="45"/>
                      </a:moveTo>
                      <a:lnTo>
                        <a:pt x="11" y="42"/>
                      </a:lnTo>
                      <a:lnTo>
                        <a:pt x="4" y="35"/>
                      </a:lnTo>
                      <a:lnTo>
                        <a:pt x="0" y="27"/>
                      </a:lnTo>
                      <a:lnTo>
                        <a:pt x="0" y="17"/>
                      </a:lnTo>
                      <a:lnTo>
                        <a:pt x="6" y="9"/>
                      </a:lnTo>
                      <a:lnTo>
                        <a:pt x="13" y="2"/>
                      </a:lnTo>
                      <a:lnTo>
                        <a:pt x="21" y="0"/>
                      </a:lnTo>
                      <a:lnTo>
                        <a:pt x="32" y="0"/>
                      </a:lnTo>
                      <a:lnTo>
                        <a:pt x="41" y="4"/>
                      </a:lnTo>
                      <a:lnTo>
                        <a:pt x="48" y="10"/>
                      </a:lnTo>
                      <a:lnTo>
                        <a:pt x="50" y="19"/>
                      </a:lnTo>
                      <a:lnTo>
                        <a:pt x="50" y="28"/>
                      </a:lnTo>
                      <a:lnTo>
                        <a:pt x="46" y="37"/>
                      </a:lnTo>
                      <a:lnTo>
                        <a:pt x="39" y="43"/>
                      </a:lnTo>
                      <a:lnTo>
                        <a:pt x="30" y="45"/>
                      </a:lnTo>
                      <a:lnTo>
                        <a:pt x="20" y="45"/>
                      </a:lnTo>
                      <a:close/>
                    </a:path>
                  </a:pathLst>
                </a:custGeom>
                <a:solidFill>
                  <a:srgbClr val="333333"/>
                </a:solidFill>
                <a:ln w="9525">
                  <a:noFill/>
                  <a:round/>
                  <a:headEnd/>
                  <a:tailEnd/>
                </a:ln>
              </p:spPr>
              <p:txBody>
                <a:bodyPr/>
                <a:lstStyle/>
                <a:p>
                  <a:endParaRPr lang="zh-TW" altLang="en-US"/>
                </a:p>
              </p:txBody>
            </p:sp>
            <p:sp>
              <p:nvSpPr>
                <p:cNvPr id="132" name="Freeform 1155"/>
                <p:cNvSpPr>
                  <a:spLocks/>
                </p:cNvSpPr>
                <p:nvPr/>
              </p:nvSpPr>
              <p:spPr bwMode="auto">
                <a:xfrm>
                  <a:off x="796" y="1377"/>
                  <a:ext cx="34" cy="31"/>
                </a:xfrm>
                <a:custGeom>
                  <a:avLst/>
                  <a:gdLst>
                    <a:gd name="T0" fmla="*/ 12 w 34"/>
                    <a:gd name="T1" fmla="*/ 30 h 31"/>
                    <a:gd name="T2" fmla="*/ 7 w 34"/>
                    <a:gd name="T3" fmla="*/ 28 h 31"/>
                    <a:gd name="T4" fmla="*/ 2 w 34"/>
                    <a:gd name="T5" fmla="*/ 23 h 31"/>
                    <a:gd name="T6" fmla="*/ 0 w 34"/>
                    <a:gd name="T7" fmla="*/ 18 h 31"/>
                    <a:gd name="T8" fmla="*/ 0 w 34"/>
                    <a:gd name="T9" fmla="*/ 12 h 31"/>
                    <a:gd name="T10" fmla="*/ 2 w 34"/>
                    <a:gd name="T11" fmla="*/ 7 h 31"/>
                    <a:gd name="T12" fmla="*/ 7 w 34"/>
                    <a:gd name="T13" fmla="*/ 2 h 31"/>
                    <a:gd name="T14" fmla="*/ 14 w 34"/>
                    <a:gd name="T15" fmla="*/ 0 h 31"/>
                    <a:gd name="T16" fmla="*/ 21 w 34"/>
                    <a:gd name="T17" fmla="*/ 0 h 31"/>
                    <a:gd name="T18" fmla="*/ 27 w 34"/>
                    <a:gd name="T19" fmla="*/ 2 h 31"/>
                    <a:gd name="T20" fmla="*/ 32 w 34"/>
                    <a:gd name="T21" fmla="*/ 7 h 31"/>
                    <a:gd name="T22" fmla="*/ 34 w 34"/>
                    <a:gd name="T23" fmla="*/ 13 h 31"/>
                    <a:gd name="T24" fmla="*/ 34 w 34"/>
                    <a:gd name="T25" fmla="*/ 20 h 31"/>
                    <a:gd name="T26" fmla="*/ 30 w 34"/>
                    <a:gd name="T27" fmla="*/ 25 h 31"/>
                    <a:gd name="T28" fmla="*/ 27 w 34"/>
                    <a:gd name="T29" fmla="*/ 30 h 31"/>
                    <a:gd name="T30" fmla="*/ 19 w 34"/>
                    <a:gd name="T31" fmla="*/ 31 h 31"/>
                    <a:gd name="T32" fmla="*/ 12 w 34"/>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1"/>
                    <a:gd name="T53" fmla="*/ 34 w 34"/>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1">
                      <a:moveTo>
                        <a:pt x="12" y="30"/>
                      </a:moveTo>
                      <a:lnTo>
                        <a:pt x="7" y="28"/>
                      </a:lnTo>
                      <a:lnTo>
                        <a:pt x="2" y="23"/>
                      </a:lnTo>
                      <a:lnTo>
                        <a:pt x="0" y="18"/>
                      </a:lnTo>
                      <a:lnTo>
                        <a:pt x="0" y="12"/>
                      </a:lnTo>
                      <a:lnTo>
                        <a:pt x="2" y="7"/>
                      </a:lnTo>
                      <a:lnTo>
                        <a:pt x="7" y="2"/>
                      </a:lnTo>
                      <a:lnTo>
                        <a:pt x="14" y="0"/>
                      </a:lnTo>
                      <a:lnTo>
                        <a:pt x="21" y="0"/>
                      </a:lnTo>
                      <a:lnTo>
                        <a:pt x="27" y="2"/>
                      </a:lnTo>
                      <a:lnTo>
                        <a:pt x="32" y="7"/>
                      </a:lnTo>
                      <a:lnTo>
                        <a:pt x="34" y="13"/>
                      </a:lnTo>
                      <a:lnTo>
                        <a:pt x="34" y="20"/>
                      </a:lnTo>
                      <a:lnTo>
                        <a:pt x="30" y="25"/>
                      </a:lnTo>
                      <a:lnTo>
                        <a:pt x="27" y="30"/>
                      </a:lnTo>
                      <a:lnTo>
                        <a:pt x="19" y="31"/>
                      </a:lnTo>
                      <a:lnTo>
                        <a:pt x="12" y="30"/>
                      </a:lnTo>
                      <a:close/>
                    </a:path>
                  </a:pathLst>
                </a:custGeom>
                <a:solidFill>
                  <a:srgbClr val="000000"/>
                </a:solidFill>
                <a:ln w="9525">
                  <a:noFill/>
                  <a:round/>
                  <a:headEnd/>
                  <a:tailEnd/>
                </a:ln>
              </p:spPr>
              <p:txBody>
                <a:bodyPr/>
                <a:lstStyle/>
                <a:p>
                  <a:endParaRPr lang="zh-TW" altLang="en-US"/>
                </a:p>
              </p:txBody>
            </p:sp>
            <p:sp>
              <p:nvSpPr>
                <p:cNvPr id="133" name="Freeform 1156"/>
                <p:cNvSpPr>
                  <a:spLocks/>
                </p:cNvSpPr>
                <p:nvPr/>
              </p:nvSpPr>
              <p:spPr bwMode="auto">
                <a:xfrm>
                  <a:off x="700" y="1367"/>
                  <a:ext cx="326" cy="94"/>
                </a:xfrm>
                <a:custGeom>
                  <a:avLst/>
                  <a:gdLst>
                    <a:gd name="T0" fmla="*/ 326 w 326"/>
                    <a:gd name="T1" fmla="*/ 94 h 94"/>
                    <a:gd name="T2" fmla="*/ 325 w 326"/>
                    <a:gd name="T3" fmla="*/ 93 h 94"/>
                    <a:gd name="T4" fmla="*/ 321 w 326"/>
                    <a:gd name="T5" fmla="*/ 88 h 94"/>
                    <a:gd name="T6" fmla="*/ 312 w 326"/>
                    <a:gd name="T7" fmla="*/ 81 h 94"/>
                    <a:gd name="T8" fmla="*/ 303 w 326"/>
                    <a:gd name="T9" fmla="*/ 73 h 94"/>
                    <a:gd name="T10" fmla="*/ 289 w 326"/>
                    <a:gd name="T11" fmla="*/ 61 h 94"/>
                    <a:gd name="T12" fmla="*/ 274 w 326"/>
                    <a:gd name="T13" fmla="*/ 51 h 94"/>
                    <a:gd name="T14" fmla="*/ 256 w 326"/>
                    <a:gd name="T15" fmla="*/ 40 h 94"/>
                    <a:gd name="T16" fmla="*/ 237 w 326"/>
                    <a:gd name="T17" fmla="*/ 28 h 94"/>
                    <a:gd name="T18" fmla="*/ 214 w 326"/>
                    <a:gd name="T19" fmla="*/ 20 h 94"/>
                    <a:gd name="T20" fmla="*/ 189 w 326"/>
                    <a:gd name="T21" fmla="*/ 12 h 94"/>
                    <a:gd name="T22" fmla="*/ 161 w 326"/>
                    <a:gd name="T23" fmla="*/ 5 h 94"/>
                    <a:gd name="T24" fmla="*/ 133 w 326"/>
                    <a:gd name="T25" fmla="*/ 0 h 94"/>
                    <a:gd name="T26" fmla="*/ 101 w 326"/>
                    <a:gd name="T27" fmla="*/ 0 h 94"/>
                    <a:gd name="T28" fmla="*/ 70 w 326"/>
                    <a:gd name="T29" fmla="*/ 3 h 94"/>
                    <a:gd name="T30" fmla="*/ 35 w 326"/>
                    <a:gd name="T31" fmla="*/ 12 h 94"/>
                    <a:gd name="T32" fmla="*/ 0 w 326"/>
                    <a:gd name="T33" fmla="*/ 23 h 94"/>
                    <a:gd name="T34" fmla="*/ 1 w 326"/>
                    <a:gd name="T35" fmla="*/ 23 h 94"/>
                    <a:gd name="T36" fmla="*/ 8 w 326"/>
                    <a:gd name="T37" fmla="*/ 22 h 94"/>
                    <a:gd name="T38" fmla="*/ 17 w 326"/>
                    <a:gd name="T39" fmla="*/ 20 h 94"/>
                    <a:gd name="T40" fmla="*/ 31 w 326"/>
                    <a:gd name="T41" fmla="*/ 18 h 94"/>
                    <a:gd name="T42" fmla="*/ 47 w 326"/>
                    <a:gd name="T43" fmla="*/ 17 h 94"/>
                    <a:gd name="T44" fmla="*/ 65 w 326"/>
                    <a:gd name="T45" fmla="*/ 17 h 94"/>
                    <a:gd name="T46" fmla="*/ 86 w 326"/>
                    <a:gd name="T47" fmla="*/ 17 h 94"/>
                    <a:gd name="T48" fmla="*/ 108 w 326"/>
                    <a:gd name="T49" fmla="*/ 17 h 94"/>
                    <a:gd name="T50" fmla="*/ 133 w 326"/>
                    <a:gd name="T51" fmla="*/ 20 h 94"/>
                    <a:gd name="T52" fmla="*/ 159 w 326"/>
                    <a:gd name="T53" fmla="*/ 23 h 94"/>
                    <a:gd name="T54" fmla="*/ 188 w 326"/>
                    <a:gd name="T55" fmla="*/ 28 h 94"/>
                    <a:gd name="T56" fmla="*/ 214 w 326"/>
                    <a:gd name="T57" fmla="*/ 36 h 94"/>
                    <a:gd name="T58" fmla="*/ 242 w 326"/>
                    <a:gd name="T59" fmla="*/ 46 h 94"/>
                    <a:gd name="T60" fmla="*/ 270 w 326"/>
                    <a:gd name="T61" fmla="*/ 60 h 94"/>
                    <a:gd name="T62" fmla="*/ 298 w 326"/>
                    <a:gd name="T63" fmla="*/ 74 h 94"/>
                    <a:gd name="T64" fmla="*/ 326 w 326"/>
                    <a:gd name="T65" fmla="*/ 94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6"/>
                    <a:gd name="T100" fmla="*/ 0 h 94"/>
                    <a:gd name="T101" fmla="*/ 326 w 326"/>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6" h="94">
                      <a:moveTo>
                        <a:pt x="326" y="94"/>
                      </a:moveTo>
                      <a:lnTo>
                        <a:pt x="325" y="93"/>
                      </a:lnTo>
                      <a:lnTo>
                        <a:pt x="321" y="88"/>
                      </a:lnTo>
                      <a:lnTo>
                        <a:pt x="312" y="81"/>
                      </a:lnTo>
                      <a:lnTo>
                        <a:pt x="303" y="73"/>
                      </a:lnTo>
                      <a:lnTo>
                        <a:pt x="289" y="61"/>
                      </a:lnTo>
                      <a:lnTo>
                        <a:pt x="274" y="51"/>
                      </a:lnTo>
                      <a:lnTo>
                        <a:pt x="256" y="40"/>
                      </a:lnTo>
                      <a:lnTo>
                        <a:pt x="237" y="28"/>
                      </a:lnTo>
                      <a:lnTo>
                        <a:pt x="214" y="20"/>
                      </a:lnTo>
                      <a:lnTo>
                        <a:pt x="189" y="12"/>
                      </a:lnTo>
                      <a:lnTo>
                        <a:pt x="161" y="5"/>
                      </a:lnTo>
                      <a:lnTo>
                        <a:pt x="133" y="0"/>
                      </a:lnTo>
                      <a:lnTo>
                        <a:pt x="101" y="0"/>
                      </a:lnTo>
                      <a:lnTo>
                        <a:pt x="70" y="3"/>
                      </a:lnTo>
                      <a:lnTo>
                        <a:pt x="35" y="12"/>
                      </a:lnTo>
                      <a:lnTo>
                        <a:pt x="0" y="23"/>
                      </a:lnTo>
                      <a:lnTo>
                        <a:pt x="1" y="23"/>
                      </a:lnTo>
                      <a:lnTo>
                        <a:pt x="8" y="22"/>
                      </a:lnTo>
                      <a:lnTo>
                        <a:pt x="17" y="20"/>
                      </a:lnTo>
                      <a:lnTo>
                        <a:pt x="31" y="18"/>
                      </a:lnTo>
                      <a:lnTo>
                        <a:pt x="47" y="17"/>
                      </a:lnTo>
                      <a:lnTo>
                        <a:pt x="65" y="17"/>
                      </a:lnTo>
                      <a:lnTo>
                        <a:pt x="86" y="17"/>
                      </a:lnTo>
                      <a:lnTo>
                        <a:pt x="108" y="17"/>
                      </a:lnTo>
                      <a:lnTo>
                        <a:pt x="133" y="20"/>
                      </a:lnTo>
                      <a:lnTo>
                        <a:pt x="159" y="23"/>
                      </a:lnTo>
                      <a:lnTo>
                        <a:pt x="188" y="28"/>
                      </a:lnTo>
                      <a:lnTo>
                        <a:pt x="214" y="36"/>
                      </a:lnTo>
                      <a:lnTo>
                        <a:pt x="242" y="46"/>
                      </a:lnTo>
                      <a:lnTo>
                        <a:pt x="270" y="60"/>
                      </a:lnTo>
                      <a:lnTo>
                        <a:pt x="298" y="74"/>
                      </a:lnTo>
                      <a:lnTo>
                        <a:pt x="326" y="94"/>
                      </a:lnTo>
                      <a:close/>
                    </a:path>
                  </a:pathLst>
                </a:custGeom>
                <a:solidFill>
                  <a:srgbClr val="000000"/>
                </a:solidFill>
                <a:ln w="9525">
                  <a:noFill/>
                  <a:round/>
                  <a:headEnd/>
                  <a:tailEnd/>
                </a:ln>
              </p:spPr>
              <p:txBody>
                <a:bodyPr/>
                <a:lstStyle/>
                <a:p>
                  <a:endParaRPr lang="zh-TW" altLang="en-US"/>
                </a:p>
              </p:txBody>
            </p:sp>
            <p:sp>
              <p:nvSpPr>
                <p:cNvPr id="134" name="Freeform 1157"/>
                <p:cNvSpPr>
                  <a:spLocks/>
                </p:cNvSpPr>
                <p:nvPr/>
              </p:nvSpPr>
              <p:spPr bwMode="auto">
                <a:xfrm>
                  <a:off x="285" y="1185"/>
                  <a:ext cx="256" cy="147"/>
                </a:xfrm>
                <a:custGeom>
                  <a:avLst/>
                  <a:gdLst>
                    <a:gd name="T0" fmla="*/ 116 w 256"/>
                    <a:gd name="T1" fmla="*/ 129 h 147"/>
                    <a:gd name="T2" fmla="*/ 144 w 256"/>
                    <a:gd name="T3" fmla="*/ 137 h 147"/>
                    <a:gd name="T4" fmla="*/ 170 w 256"/>
                    <a:gd name="T5" fmla="*/ 142 h 147"/>
                    <a:gd name="T6" fmla="*/ 193 w 256"/>
                    <a:gd name="T7" fmla="*/ 146 h 147"/>
                    <a:gd name="T8" fmla="*/ 214 w 256"/>
                    <a:gd name="T9" fmla="*/ 147 h 147"/>
                    <a:gd name="T10" fmla="*/ 232 w 256"/>
                    <a:gd name="T11" fmla="*/ 147 h 147"/>
                    <a:gd name="T12" fmla="*/ 246 w 256"/>
                    <a:gd name="T13" fmla="*/ 147 h 147"/>
                    <a:gd name="T14" fmla="*/ 253 w 256"/>
                    <a:gd name="T15" fmla="*/ 146 h 147"/>
                    <a:gd name="T16" fmla="*/ 256 w 256"/>
                    <a:gd name="T17" fmla="*/ 146 h 147"/>
                    <a:gd name="T18" fmla="*/ 255 w 256"/>
                    <a:gd name="T19" fmla="*/ 141 h 147"/>
                    <a:gd name="T20" fmla="*/ 249 w 256"/>
                    <a:gd name="T21" fmla="*/ 129 h 147"/>
                    <a:gd name="T22" fmla="*/ 242 w 256"/>
                    <a:gd name="T23" fmla="*/ 113 h 147"/>
                    <a:gd name="T24" fmla="*/ 232 w 256"/>
                    <a:gd name="T25" fmla="*/ 91 h 147"/>
                    <a:gd name="T26" fmla="*/ 218 w 256"/>
                    <a:gd name="T27" fmla="*/ 70 h 147"/>
                    <a:gd name="T28" fmla="*/ 200 w 256"/>
                    <a:gd name="T29" fmla="*/ 48 h 147"/>
                    <a:gd name="T30" fmla="*/ 181 w 256"/>
                    <a:gd name="T31" fmla="*/ 30 h 147"/>
                    <a:gd name="T32" fmla="*/ 160 w 256"/>
                    <a:gd name="T33" fmla="*/ 15 h 147"/>
                    <a:gd name="T34" fmla="*/ 123 w 256"/>
                    <a:gd name="T35" fmla="*/ 2 h 147"/>
                    <a:gd name="T36" fmla="*/ 91 w 256"/>
                    <a:gd name="T37" fmla="*/ 0 h 147"/>
                    <a:gd name="T38" fmla="*/ 65 w 256"/>
                    <a:gd name="T39" fmla="*/ 4 h 147"/>
                    <a:gd name="T40" fmla="*/ 42 w 256"/>
                    <a:gd name="T41" fmla="*/ 14 h 147"/>
                    <a:gd name="T42" fmla="*/ 24 w 256"/>
                    <a:gd name="T43" fmla="*/ 25 h 147"/>
                    <a:gd name="T44" fmla="*/ 10 w 256"/>
                    <a:gd name="T45" fmla="*/ 37 h 147"/>
                    <a:gd name="T46" fmla="*/ 3 w 256"/>
                    <a:gd name="T47" fmla="*/ 47 h 147"/>
                    <a:gd name="T48" fmla="*/ 0 w 256"/>
                    <a:gd name="T49" fmla="*/ 50 h 147"/>
                    <a:gd name="T50" fmla="*/ 2 w 256"/>
                    <a:gd name="T51" fmla="*/ 52 h 147"/>
                    <a:gd name="T52" fmla="*/ 5 w 256"/>
                    <a:gd name="T53" fmla="*/ 58 h 147"/>
                    <a:gd name="T54" fmla="*/ 12 w 256"/>
                    <a:gd name="T55" fmla="*/ 66 h 147"/>
                    <a:gd name="T56" fmla="*/ 23 w 256"/>
                    <a:gd name="T57" fmla="*/ 78 h 147"/>
                    <a:gd name="T58" fmla="*/ 37 w 256"/>
                    <a:gd name="T59" fmla="*/ 90 h 147"/>
                    <a:gd name="T60" fmla="*/ 58 w 256"/>
                    <a:gd name="T61" fmla="*/ 103 h 147"/>
                    <a:gd name="T62" fmla="*/ 84 w 256"/>
                    <a:gd name="T63" fmla="*/ 116 h 147"/>
                    <a:gd name="T64" fmla="*/ 116 w 256"/>
                    <a:gd name="T65" fmla="*/ 129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147"/>
                    <a:gd name="T101" fmla="*/ 256 w 256"/>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147">
                      <a:moveTo>
                        <a:pt x="116" y="129"/>
                      </a:moveTo>
                      <a:lnTo>
                        <a:pt x="144" y="137"/>
                      </a:lnTo>
                      <a:lnTo>
                        <a:pt x="170" y="142"/>
                      </a:lnTo>
                      <a:lnTo>
                        <a:pt x="193" y="146"/>
                      </a:lnTo>
                      <a:lnTo>
                        <a:pt x="214" y="147"/>
                      </a:lnTo>
                      <a:lnTo>
                        <a:pt x="232" y="147"/>
                      </a:lnTo>
                      <a:lnTo>
                        <a:pt x="246" y="147"/>
                      </a:lnTo>
                      <a:lnTo>
                        <a:pt x="253" y="146"/>
                      </a:lnTo>
                      <a:lnTo>
                        <a:pt x="256" y="146"/>
                      </a:lnTo>
                      <a:lnTo>
                        <a:pt x="255" y="141"/>
                      </a:lnTo>
                      <a:lnTo>
                        <a:pt x="249" y="129"/>
                      </a:lnTo>
                      <a:lnTo>
                        <a:pt x="242" y="113"/>
                      </a:lnTo>
                      <a:lnTo>
                        <a:pt x="232" y="91"/>
                      </a:lnTo>
                      <a:lnTo>
                        <a:pt x="218" y="70"/>
                      </a:lnTo>
                      <a:lnTo>
                        <a:pt x="200" y="48"/>
                      </a:lnTo>
                      <a:lnTo>
                        <a:pt x="181" y="30"/>
                      </a:lnTo>
                      <a:lnTo>
                        <a:pt x="160" y="15"/>
                      </a:lnTo>
                      <a:lnTo>
                        <a:pt x="123" y="2"/>
                      </a:lnTo>
                      <a:lnTo>
                        <a:pt x="91" y="0"/>
                      </a:lnTo>
                      <a:lnTo>
                        <a:pt x="65" y="4"/>
                      </a:lnTo>
                      <a:lnTo>
                        <a:pt x="42" y="14"/>
                      </a:lnTo>
                      <a:lnTo>
                        <a:pt x="24" y="25"/>
                      </a:lnTo>
                      <a:lnTo>
                        <a:pt x="10" y="37"/>
                      </a:lnTo>
                      <a:lnTo>
                        <a:pt x="3" y="47"/>
                      </a:lnTo>
                      <a:lnTo>
                        <a:pt x="0" y="50"/>
                      </a:lnTo>
                      <a:lnTo>
                        <a:pt x="2" y="52"/>
                      </a:lnTo>
                      <a:lnTo>
                        <a:pt x="5" y="58"/>
                      </a:lnTo>
                      <a:lnTo>
                        <a:pt x="12" y="66"/>
                      </a:lnTo>
                      <a:lnTo>
                        <a:pt x="23" y="78"/>
                      </a:lnTo>
                      <a:lnTo>
                        <a:pt x="37" y="90"/>
                      </a:lnTo>
                      <a:lnTo>
                        <a:pt x="58" y="103"/>
                      </a:lnTo>
                      <a:lnTo>
                        <a:pt x="84" y="116"/>
                      </a:lnTo>
                      <a:lnTo>
                        <a:pt x="116" y="129"/>
                      </a:lnTo>
                      <a:close/>
                    </a:path>
                  </a:pathLst>
                </a:custGeom>
                <a:solidFill>
                  <a:srgbClr val="FF997F"/>
                </a:solidFill>
                <a:ln w="9525">
                  <a:noFill/>
                  <a:round/>
                  <a:headEnd/>
                  <a:tailEnd/>
                </a:ln>
              </p:spPr>
              <p:txBody>
                <a:bodyPr/>
                <a:lstStyle/>
                <a:p>
                  <a:endParaRPr lang="zh-TW" altLang="en-US"/>
                </a:p>
              </p:txBody>
            </p:sp>
            <p:sp>
              <p:nvSpPr>
                <p:cNvPr id="135" name="Freeform 1158"/>
                <p:cNvSpPr>
                  <a:spLocks/>
                </p:cNvSpPr>
                <p:nvPr/>
              </p:nvSpPr>
              <p:spPr bwMode="auto">
                <a:xfrm>
                  <a:off x="302" y="1199"/>
                  <a:ext cx="215" cy="114"/>
                </a:xfrm>
                <a:custGeom>
                  <a:avLst/>
                  <a:gdLst>
                    <a:gd name="T0" fmla="*/ 215 w 215"/>
                    <a:gd name="T1" fmla="*/ 114 h 114"/>
                    <a:gd name="T2" fmla="*/ 210 w 215"/>
                    <a:gd name="T3" fmla="*/ 104 h 114"/>
                    <a:gd name="T4" fmla="*/ 203 w 215"/>
                    <a:gd name="T5" fmla="*/ 90 h 114"/>
                    <a:gd name="T6" fmla="*/ 192 w 215"/>
                    <a:gd name="T7" fmla="*/ 76 h 114"/>
                    <a:gd name="T8" fmla="*/ 183 w 215"/>
                    <a:gd name="T9" fmla="*/ 61 h 114"/>
                    <a:gd name="T10" fmla="*/ 171 w 215"/>
                    <a:gd name="T11" fmla="*/ 44 h 114"/>
                    <a:gd name="T12" fmla="*/ 159 w 215"/>
                    <a:gd name="T13" fmla="*/ 31 h 114"/>
                    <a:gd name="T14" fmla="*/ 146 w 215"/>
                    <a:gd name="T15" fmla="*/ 19 h 114"/>
                    <a:gd name="T16" fmla="*/ 134 w 215"/>
                    <a:gd name="T17" fmla="*/ 13 h 114"/>
                    <a:gd name="T18" fmla="*/ 102 w 215"/>
                    <a:gd name="T19" fmla="*/ 3 h 114"/>
                    <a:gd name="T20" fmla="*/ 76 w 215"/>
                    <a:gd name="T21" fmla="*/ 0 h 114"/>
                    <a:gd name="T22" fmla="*/ 53 w 215"/>
                    <a:gd name="T23" fmla="*/ 1 h 114"/>
                    <a:gd name="T24" fmla="*/ 34 w 215"/>
                    <a:gd name="T25" fmla="*/ 6 h 114"/>
                    <a:gd name="T26" fmla="*/ 20 w 215"/>
                    <a:gd name="T27" fmla="*/ 13 h 114"/>
                    <a:gd name="T28" fmla="*/ 9 w 215"/>
                    <a:gd name="T29" fmla="*/ 19 h 114"/>
                    <a:gd name="T30" fmla="*/ 2 w 215"/>
                    <a:gd name="T31" fmla="*/ 24 h 114"/>
                    <a:gd name="T32" fmla="*/ 0 w 215"/>
                    <a:gd name="T33" fmla="*/ 26 h 114"/>
                    <a:gd name="T34" fmla="*/ 6 w 215"/>
                    <a:gd name="T35" fmla="*/ 26 h 114"/>
                    <a:gd name="T36" fmla="*/ 23 w 215"/>
                    <a:gd name="T37" fmla="*/ 29 h 114"/>
                    <a:gd name="T38" fmla="*/ 46 w 215"/>
                    <a:gd name="T39" fmla="*/ 33 h 114"/>
                    <a:gd name="T40" fmla="*/ 78 w 215"/>
                    <a:gd name="T41" fmla="*/ 39 h 114"/>
                    <a:gd name="T42" fmla="*/ 111 w 215"/>
                    <a:gd name="T43" fmla="*/ 51 h 114"/>
                    <a:gd name="T44" fmla="*/ 148 w 215"/>
                    <a:gd name="T45" fmla="*/ 66 h 114"/>
                    <a:gd name="T46" fmla="*/ 183 w 215"/>
                    <a:gd name="T47" fmla="*/ 87 h 114"/>
                    <a:gd name="T48" fmla="*/ 215 w 215"/>
                    <a:gd name="T49" fmla="*/ 114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5"/>
                    <a:gd name="T76" fmla="*/ 0 h 114"/>
                    <a:gd name="T77" fmla="*/ 215 w 215"/>
                    <a:gd name="T78" fmla="*/ 114 h 1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5" h="114">
                      <a:moveTo>
                        <a:pt x="215" y="114"/>
                      </a:moveTo>
                      <a:lnTo>
                        <a:pt x="210" y="104"/>
                      </a:lnTo>
                      <a:lnTo>
                        <a:pt x="203" y="90"/>
                      </a:lnTo>
                      <a:lnTo>
                        <a:pt x="192" y="76"/>
                      </a:lnTo>
                      <a:lnTo>
                        <a:pt x="183" y="61"/>
                      </a:lnTo>
                      <a:lnTo>
                        <a:pt x="171" y="44"/>
                      </a:lnTo>
                      <a:lnTo>
                        <a:pt x="159" y="31"/>
                      </a:lnTo>
                      <a:lnTo>
                        <a:pt x="146" y="19"/>
                      </a:lnTo>
                      <a:lnTo>
                        <a:pt x="134" y="13"/>
                      </a:lnTo>
                      <a:lnTo>
                        <a:pt x="102" y="3"/>
                      </a:lnTo>
                      <a:lnTo>
                        <a:pt x="76" y="0"/>
                      </a:lnTo>
                      <a:lnTo>
                        <a:pt x="53" y="1"/>
                      </a:lnTo>
                      <a:lnTo>
                        <a:pt x="34" y="6"/>
                      </a:lnTo>
                      <a:lnTo>
                        <a:pt x="20" y="13"/>
                      </a:lnTo>
                      <a:lnTo>
                        <a:pt x="9" y="19"/>
                      </a:lnTo>
                      <a:lnTo>
                        <a:pt x="2" y="24"/>
                      </a:lnTo>
                      <a:lnTo>
                        <a:pt x="0" y="26"/>
                      </a:lnTo>
                      <a:lnTo>
                        <a:pt x="6" y="26"/>
                      </a:lnTo>
                      <a:lnTo>
                        <a:pt x="23" y="29"/>
                      </a:lnTo>
                      <a:lnTo>
                        <a:pt x="46" y="33"/>
                      </a:lnTo>
                      <a:lnTo>
                        <a:pt x="78" y="39"/>
                      </a:lnTo>
                      <a:lnTo>
                        <a:pt x="111" y="51"/>
                      </a:lnTo>
                      <a:lnTo>
                        <a:pt x="148" y="66"/>
                      </a:lnTo>
                      <a:lnTo>
                        <a:pt x="183" y="87"/>
                      </a:lnTo>
                      <a:lnTo>
                        <a:pt x="215" y="114"/>
                      </a:lnTo>
                      <a:close/>
                    </a:path>
                  </a:pathLst>
                </a:custGeom>
                <a:solidFill>
                  <a:srgbClr val="C14F4F"/>
                </a:solidFill>
                <a:ln w="9525">
                  <a:noFill/>
                  <a:round/>
                  <a:headEnd/>
                  <a:tailEnd/>
                </a:ln>
              </p:spPr>
              <p:txBody>
                <a:bodyPr/>
                <a:lstStyle/>
                <a:p>
                  <a:endParaRPr lang="zh-TW" altLang="en-US"/>
                </a:p>
              </p:txBody>
            </p:sp>
            <p:sp>
              <p:nvSpPr>
                <p:cNvPr id="136" name="Freeform 1159"/>
                <p:cNvSpPr>
                  <a:spLocks/>
                </p:cNvSpPr>
                <p:nvPr/>
              </p:nvSpPr>
              <p:spPr bwMode="auto">
                <a:xfrm>
                  <a:off x="294" y="1230"/>
                  <a:ext cx="216" cy="91"/>
                </a:xfrm>
                <a:custGeom>
                  <a:avLst/>
                  <a:gdLst>
                    <a:gd name="T0" fmla="*/ 0 w 216"/>
                    <a:gd name="T1" fmla="*/ 2 h 91"/>
                    <a:gd name="T2" fmla="*/ 5 w 216"/>
                    <a:gd name="T3" fmla="*/ 7 h 91"/>
                    <a:gd name="T4" fmla="*/ 14 w 216"/>
                    <a:gd name="T5" fmla="*/ 15 h 91"/>
                    <a:gd name="T6" fmla="*/ 26 w 216"/>
                    <a:gd name="T7" fmla="*/ 23 h 91"/>
                    <a:gd name="T8" fmla="*/ 40 w 216"/>
                    <a:gd name="T9" fmla="*/ 35 h 91"/>
                    <a:gd name="T10" fmla="*/ 56 w 216"/>
                    <a:gd name="T11" fmla="*/ 46 h 91"/>
                    <a:gd name="T12" fmla="*/ 72 w 216"/>
                    <a:gd name="T13" fmla="*/ 56 h 91"/>
                    <a:gd name="T14" fmla="*/ 89 w 216"/>
                    <a:gd name="T15" fmla="*/ 66 h 91"/>
                    <a:gd name="T16" fmla="*/ 105 w 216"/>
                    <a:gd name="T17" fmla="*/ 73 h 91"/>
                    <a:gd name="T18" fmla="*/ 123 w 216"/>
                    <a:gd name="T19" fmla="*/ 78 h 91"/>
                    <a:gd name="T20" fmla="*/ 142 w 216"/>
                    <a:gd name="T21" fmla="*/ 83 h 91"/>
                    <a:gd name="T22" fmla="*/ 160 w 216"/>
                    <a:gd name="T23" fmla="*/ 84 h 91"/>
                    <a:gd name="T24" fmla="*/ 177 w 216"/>
                    <a:gd name="T25" fmla="*/ 87 h 91"/>
                    <a:gd name="T26" fmla="*/ 193 w 216"/>
                    <a:gd name="T27" fmla="*/ 89 h 91"/>
                    <a:gd name="T28" fmla="*/ 205 w 216"/>
                    <a:gd name="T29" fmla="*/ 91 h 91"/>
                    <a:gd name="T30" fmla="*/ 212 w 216"/>
                    <a:gd name="T31" fmla="*/ 91 h 91"/>
                    <a:gd name="T32" fmla="*/ 216 w 216"/>
                    <a:gd name="T33" fmla="*/ 91 h 91"/>
                    <a:gd name="T34" fmla="*/ 216 w 216"/>
                    <a:gd name="T35" fmla="*/ 89 h 91"/>
                    <a:gd name="T36" fmla="*/ 214 w 216"/>
                    <a:gd name="T37" fmla="*/ 87 h 91"/>
                    <a:gd name="T38" fmla="*/ 212 w 216"/>
                    <a:gd name="T39" fmla="*/ 83 h 91"/>
                    <a:gd name="T40" fmla="*/ 209 w 216"/>
                    <a:gd name="T41" fmla="*/ 78 h 91"/>
                    <a:gd name="T42" fmla="*/ 179 w 216"/>
                    <a:gd name="T43" fmla="*/ 51 h 91"/>
                    <a:gd name="T44" fmla="*/ 147 w 216"/>
                    <a:gd name="T45" fmla="*/ 31 h 91"/>
                    <a:gd name="T46" fmla="*/ 117 w 216"/>
                    <a:gd name="T47" fmla="*/ 16 h 91"/>
                    <a:gd name="T48" fmla="*/ 89 w 216"/>
                    <a:gd name="T49" fmla="*/ 7 h 91"/>
                    <a:gd name="T50" fmla="*/ 63 w 216"/>
                    <a:gd name="T51" fmla="*/ 2 h 91"/>
                    <a:gd name="T52" fmla="*/ 38 w 216"/>
                    <a:gd name="T53" fmla="*/ 0 h 91"/>
                    <a:gd name="T54" fmla="*/ 17 w 216"/>
                    <a:gd name="T55" fmla="*/ 0 h 91"/>
                    <a:gd name="T56" fmla="*/ 0 w 216"/>
                    <a:gd name="T57" fmla="*/ 2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
                    <a:gd name="T88" fmla="*/ 0 h 91"/>
                    <a:gd name="T89" fmla="*/ 216 w 216"/>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 h="91">
                      <a:moveTo>
                        <a:pt x="0" y="2"/>
                      </a:moveTo>
                      <a:lnTo>
                        <a:pt x="5" y="7"/>
                      </a:lnTo>
                      <a:lnTo>
                        <a:pt x="14" y="15"/>
                      </a:lnTo>
                      <a:lnTo>
                        <a:pt x="26" y="23"/>
                      </a:lnTo>
                      <a:lnTo>
                        <a:pt x="40" y="35"/>
                      </a:lnTo>
                      <a:lnTo>
                        <a:pt x="56" y="46"/>
                      </a:lnTo>
                      <a:lnTo>
                        <a:pt x="72" y="56"/>
                      </a:lnTo>
                      <a:lnTo>
                        <a:pt x="89" y="66"/>
                      </a:lnTo>
                      <a:lnTo>
                        <a:pt x="105" y="73"/>
                      </a:lnTo>
                      <a:lnTo>
                        <a:pt x="123" y="78"/>
                      </a:lnTo>
                      <a:lnTo>
                        <a:pt x="142" y="83"/>
                      </a:lnTo>
                      <a:lnTo>
                        <a:pt x="160" y="84"/>
                      </a:lnTo>
                      <a:lnTo>
                        <a:pt x="177" y="87"/>
                      </a:lnTo>
                      <a:lnTo>
                        <a:pt x="193" y="89"/>
                      </a:lnTo>
                      <a:lnTo>
                        <a:pt x="205" y="91"/>
                      </a:lnTo>
                      <a:lnTo>
                        <a:pt x="212" y="91"/>
                      </a:lnTo>
                      <a:lnTo>
                        <a:pt x="216" y="91"/>
                      </a:lnTo>
                      <a:lnTo>
                        <a:pt x="216" y="89"/>
                      </a:lnTo>
                      <a:lnTo>
                        <a:pt x="214" y="87"/>
                      </a:lnTo>
                      <a:lnTo>
                        <a:pt x="212" y="83"/>
                      </a:lnTo>
                      <a:lnTo>
                        <a:pt x="209" y="78"/>
                      </a:lnTo>
                      <a:lnTo>
                        <a:pt x="179" y="51"/>
                      </a:lnTo>
                      <a:lnTo>
                        <a:pt x="147" y="31"/>
                      </a:lnTo>
                      <a:lnTo>
                        <a:pt x="117" y="16"/>
                      </a:lnTo>
                      <a:lnTo>
                        <a:pt x="89" y="7"/>
                      </a:lnTo>
                      <a:lnTo>
                        <a:pt x="63" y="2"/>
                      </a:lnTo>
                      <a:lnTo>
                        <a:pt x="38" y="0"/>
                      </a:lnTo>
                      <a:lnTo>
                        <a:pt x="17" y="0"/>
                      </a:lnTo>
                      <a:lnTo>
                        <a:pt x="0" y="2"/>
                      </a:lnTo>
                      <a:close/>
                    </a:path>
                  </a:pathLst>
                </a:custGeom>
                <a:solidFill>
                  <a:srgbClr val="FFFFFF"/>
                </a:solidFill>
                <a:ln w="9525">
                  <a:noFill/>
                  <a:round/>
                  <a:headEnd/>
                  <a:tailEnd/>
                </a:ln>
              </p:spPr>
              <p:txBody>
                <a:bodyPr/>
                <a:lstStyle/>
                <a:p>
                  <a:endParaRPr lang="zh-TW" altLang="en-US"/>
                </a:p>
              </p:txBody>
            </p:sp>
            <p:sp>
              <p:nvSpPr>
                <p:cNvPr id="137" name="Freeform 1160"/>
                <p:cNvSpPr>
                  <a:spLocks/>
                </p:cNvSpPr>
                <p:nvPr/>
              </p:nvSpPr>
              <p:spPr bwMode="auto">
                <a:xfrm>
                  <a:off x="362" y="1227"/>
                  <a:ext cx="63" cy="49"/>
                </a:xfrm>
                <a:custGeom>
                  <a:avLst/>
                  <a:gdLst>
                    <a:gd name="T0" fmla="*/ 21 w 63"/>
                    <a:gd name="T1" fmla="*/ 48 h 49"/>
                    <a:gd name="T2" fmla="*/ 11 w 63"/>
                    <a:gd name="T3" fmla="*/ 41 h 49"/>
                    <a:gd name="T4" fmla="*/ 4 w 63"/>
                    <a:gd name="T5" fmla="*/ 31 h 49"/>
                    <a:gd name="T6" fmla="*/ 0 w 63"/>
                    <a:gd name="T7" fmla="*/ 21 h 49"/>
                    <a:gd name="T8" fmla="*/ 2 w 63"/>
                    <a:gd name="T9" fmla="*/ 10 h 49"/>
                    <a:gd name="T10" fmla="*/ 9 w 63"/>
                    <a:gd name="T11" fmla="*/ 1 h 49"/>
                    <a:gd name="T12" fmla="*/ 18 w 63"/>
                    <a:gd name="T13" fmla="*/ 0 h 49"/>
                    <a:gd name="T14" fmla="*/ 28 w 63"/>
                    <a:gd name="T15" fmla="*/ 1 h 49"/>
                    <a:gd name="T16" fmla="*/ 41 w 63"/>
                    <a:gd name="T17" fmla="*/ 6 h 49"/>
                    <a:gd name="T18" fmla="*/ 51 w 63"/>
                    <a:gd name="T19" fmla="*/ 10 h 49"/>
                    <a:gd name="T20" fmla="*/ 60 w 63"/>
                    <a:gd name="T21" fmla="*/ 14 h 49"/>
                    <a:gd name="T22" fmla="*/ 63 w 63"/>
                    <a:gd name="T23" fmla="*/ 19 h 49"/>
                    <a:gd name="T24" fmla="*/ 62 w 63"/>
                    <a:gd name="T25" fmla="*/ 29 h 49"/>
                    <a:gd name="T26" fmla="*/ 55 w 63"/>
                    <a:gd name="T27" fmla="*/ 39 h 49"/>
                    <a:gd name="T28" fmla="*/ 44 w 63"/>
                    <a:gd name="T29" fmla="*/ 46 h 49"/>
                    <a:gd name="T30" fmla="*/ 34 w 63"/>
                    <a:gd name="T31" fmla="*/ 49 h 49"/>
                    <a:gd name="T32" fmla="*/ 21 w 63"/>
                    <a:gd name="T33" fmla="*/ 48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49"/>
                    <a:gd name="T53" fmla="*/ 63 w 63"/>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49">
                      <a:moveTo>
                        <a:pt x="21" y="48"/>
                      </a:moveTo>
                      <a:lnTo>
                        <a:pt x="11" y="41"/>
                      </a:lnTo>
                      <a:lnTo>
                        <a:pt x="4" y="31"/>
                      </a:lnTo>
                      <a:lnTo>
                        <a:pt x="0" y="21"/>
                      </a:lnTo>
                      <a:lnTo>
                        <a:pt x="2" y="10"/>
                      </a:lnTo>
                      <a:lnTo>
                        <a:pt x="9" y="1"/>
                      </a:lnTo>
                      <a:lnTo>
                        <a:pt x="18" y="0"/>
                      </a:lnTo>
                      <a:lnTo>
                        <a:pt x="28" y="1"/>
                      </a:lnTo>
                      <a:lnTo>
                        <a:pt x="41" y="6"/>
                      </a:lnTo>
                      <a:lnTo>
                        <a:pt x="51" y="10"/>
                      </a:lnTo>
                      <a:lnTo>
                        <a:pt x="60" y="14"/>
                      </a:lnTo>
                      <a:lnTo>
                        <a:pt x="63" y="19"/>
                      </a:lnTo>
                      <a:lnTo>
                        <a:pt x="62" y="29"/>
                      </a:lnTo>
                      <a:lnTo>
                        <a:pt x="55" y="39"/>
                      </a:lnTo>
                      <a:lnTo>
                        <a:pt x="44" y="46"/>
                      </a:lnTo>
                      <a:lnTo>
                        <a:pt x="34" y="49"/>
                      </a:lnTo>
                      <a:lnTo>
                        <a:pt x="21" y="48"/>
                      </a:lnTo>
                      <a:close/>
                    </a:path>
                  </a:pathLst>
                </a:custGeom>
                <a:solidFill>
                  <a:schemeClr val="tx2"/>
                </a:solidFill>
                <a:ln w="9525">
                  <a:noFill/>
                  <a:round/>
                  <a:headEnd/>
                  <a:tailEnd/>
                </a:ln>
              </p:spPr>
              <p:txBody>
                <a:bodyPr/>
                <a:lstStyle/>
                <a:p>
                  <a:endParaRPr lang="zh-TW" altLang="en-US"/>
                </a:p>
              </p:txBody>
            </p:sp>
            <p:sp>
              <p:nvSpPr>
                <p:cNvPr id="138" name="Freeform 1161"/>
                <p:cNvSpPr>
                  <a:spLocks/>
                </p:cNvSpPr>
                <p:nvPr/>
              </p:nvSpPr>
              <p:spPr bwMode="auto">
                <a:xfrm>
                  <a:off x="369" y="1228"/>
                  <a:ext cx="42" cy="38"/>
                </a:xfrm>
                <a:custGeom>
                  <a:avLst/>
                  <a:gdLst>
                    <a:gd name="T0" fmla="*/ 14 w 42"/>
                    <a:gd name="T1" fmla="*/ 37 h 38"/>
                    <a:gd name="T2" fmla="*/ 7 w 42"/>
                    <a:gd name="T3" fmla="*/ 33 h 38"/>
                    <a:gd name="T4" fmla="*/ 4 w 42"/>
                    <a:gd name="T5" fmla="*/ 27 h 38"/>
                    <a:gd name="T6" fmla="*/ 0 w 42"/>
                    <a:gd name="T7" fmla="*/ 20 h 38"/>
                    <a:gd name="T8" fmla="*/ 2 w 42"/>
                    <a:gd name="T9" fmla="*/ 13 h 38"/>
                    <a:gd name="T10" fmla="*/ 7 w 42"/>
                    <a:gd name="T11" fmla="*/ 7 h 38"/>
                    <a:gd name="T12" fmla="*/ 13 w 42"/>
                    <a:gd name="T13" fmla="*/ 2 h 38"/>
                    <a:gd name="T14" fmla="*/ 21 w 42"/>
                    <a:gd name="T15" fmla="*/ 0 h 38"/>
                    <a:gd name="T16" fmla="*/ 28 w 42"/>
                    <a:gd name="T17" fmla="*/ 2 h 38"/>
                    <a:gd name="T18" fmla="*/ 35 w 42"/>
                    <a:gd name="T19" fmla="*/ 5 h 38"/>
                    <a:gd name="T20" fmla="*/ 41 w 42"/>
                    <a:gd name="T21" fmla="*/ 12 h 38"/>
                    <a:gd name="T22" fmla="*/ 42 w 42"/>
                    <a:gd name="T23" fmla="*/ 18 h 38"/>
                    <a:gd name="T24" fmla="*/ 41 w 42"/>
                    <a:gd name="T25" fmla="*/ 25 h 38"/>
                    <a:gd name="T26" fmla="*/ 37 w 42"/>
                    <a:gd name="T27" fmla="*/ 32 h 38"/>
                    <a:gd name="T28" fmla="*/ 30 w 42"/>
                    <a:gd name="T29" fmla="*/ 35 h 38"/>
                    <a:gd name="T30" fmla="*/ 23 w 42"/>
                    <a:gd name="T31" fmla="*/ 38 h 38"/>
                    <a:gd name="T32" fmla="*/ 14 w 42"/>
                    <a:gd name="T33" fmla="*/ 37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8"/>
                    <a:gd name="T53" fmla="*/ 42 w 42"/>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8">
                      <a:moveTo>
                        <a:pt x="14" y="37"/>
                      </a:moveTo>
                      <a:lnTo>
                        <a:pt x="7" y="33"/>
                      </a:lnTo>
                      <a:lnTo>
                        <a:pt x="4" y="27"/>
                      </a:lnTo>
                      <a:lnTo>
                        <a:pt x="0" y="20"/>
                      </a:lnTo>
                      <a:lnTo>
                        <a:pt x="2" y="13"/>
                      </a:lnTo>
                      <a:lnTo>
                        <a:pt x="7" y="7"/>
                      </a:lnTo>
                      <a:lnTo>
                        <a:pt x="13" y="2"/>
                      </a:lnTo>
                      <a:lnTo>
                        <a:pt x="21" y="0"/>
                      </a:lnTo>
                      <a:lnTo>
                        <a:pt x="28" y="2"/>
                      </a:lnTo>
                      <a:lnTo>
                        <a:pt x="35" y="5"/>
                      </a:lnTo>
                      <a:lnTo>
                        <a:pt x="41" y="12"/>
                      </a:lnTo>
                      <a:lnTo>
                        <a:pt x="42" y="18"/>
                      </a:lnTo>
                      <a:lnTo>
                        <a:pt x="41" y="25"/>
                      </a:lnTo>
                      <a:lnTo>
                        <a:pt x="37" y="32"/>
                      </a:lnTo>
                      <a:lnTo>
                        <a:pt x="30" y="35"/>
                      </a:lnTo>
                      <a:lnTo>
                        <a:pt x="23" y="38"/>
                      </a:lnTo>
                      <a:lnTo>
                        <a:pt x="14" y="37"/>
                      </a:lnTo>
                      <a:close/>
                    </a:path>
                  </a:pathLst>
                </a:custGeom>
                <a:solidFill>
                  <a:srgbClr val="333333"/>
                </a:solidFill>
                <a:ln w="9525">
                  <a:noFill/>
                  <a:round/>
                  <a:headEnd/>
                  <a:tailEnd/>
                </a:ln>
              </p:spPr>
              <p:txBody>
                <a:bodyPr/>
                <a:lstStyle/>
                <a:p>
                  <a:endParaRPr lang="zh-TW" altLang="en-US"/>
                </a:p>
              </p:txBody>
            </p:sp>
            <p:sp>
              <p:nvSpPr>
                <p:cNvPr id="139" name="Freeform 1162"/>
                <p:cNvSpPr>
                  <a:spLocks/>
                </p:cNvSpPr>
                <p:nvPr/>
              </p:nvSpPr>
              <p:spPr bwMode="auto">
                <a:xfrm>
                  <a:off x="376" y="1233"/>
                  <a:ext cx="28" cy="27"/>
                </a:xfrm>
                <a:custGeom>
                  <a:avLst/>
                  <a:gdLst>
                    <a:gd name="T0" fmla="*/ 11 w 28"/>
                    <a:gd name="T1" fmla="*/ 25 h 27"/>
                    <a:gd name="T2" fmla="*/ 6 w 28"/>
                    <a:gd name="T3" fmla="*/ 23 h 27"/>
                    <a:gd name="T4" fmla="*/ 2 w 28"/>
                    <a:gd name="T5" fmla="*/ 18 h 27"/>
                    <a:gd name="T6" fmla="*/ 0 w 28"/>
                    <a:gd name="T7" fmla="*/ 13 h 27"/>
                    <a:gd name="T8" fmla="*/ 2 w 28"/>
                    <a:gd name="T9" fmla="*/ 8 h 27"/>
                    <a:gd name="T10" fmla="*/ 4 w 28"/>
                    <a:gd name="T11" fmla="*/ 4 h 27"/>
                    <a:gd name="T12" fmla="*/ 9 w 28"/>
                    <a:gd name="T13" fmla="*/ 2 h 27"/>
                    <a:gd name="T14" fmla="*/ 14 w 28"/>
                    <a:gd name="T15" fmla="*/ 0 h 27"/>
                    <a:gd name="T16" fmla="*/ 20 w 28"/>
                    <a:gd name="T17" fmla="*/ 2 h 27"/>
                    <a:gd name="T18" fmla="*/ 25 w 28"/>
                    <a:gd name="T19" fmla="*/ 4 h 27"/>
                    <a:gd name="T20" fmla="*/ 27 w 28"/>
                    <a:gd name="T21" fmla="*/ 8 h 27"/>
                    <a:gd name="T22" fmla="*/ 28 w 28"/>
                    <a:gd name="T23" fmla="*/ 13 h 27"/>
                    <a:gd name="T24" fmla="*/ 28 w 28"/>
                    <a:gd name="T25" fmla="*/ 18 h 27"/>
                    <a:gd name="T26" fmla="*/ 25 w 28"/>
                    <a:gd name="T27" fmla="*/ 23 h 27"/>
                    <a:gd name="T28" fmla="*/ 21 w 28"/>
                    <a:gd name="T29" fmla="*/ 25 h 27"/>
                    <a:gd name="T30" fmla="*/ 16 w 28"/>
                    <a:gd name="T31" fmla="*/ 27 h 27"/>
                    <a:gd name="T32" fmla="*/ 11 w 2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7"/>
                    <a:gd name="T53" fmla="*/ 28 w 2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7">
                      <a:moveTo>
                        <a:pt x="11" y="25"/>
                      </a:moveTo>
                      <a:lnTo>
                        <a:pt x="6" y="23"/>
                      </a:lnTo>
                      <a:lnTo>
                        <a:pt x="2" y="18"/>
                      </a:lnTo>
                      <a:lnTo>
                        <a:pt x="0" y="13"/>
                      </a:lnTo>
                      <a:lnTo>
                        <a:pt x="2" y="8"/>
                      </a:lnTo>
                      <a:lnTo>
                        <a:pt x="4" y="4"/>
                      </a:lnTo>
                      <a:lnTo>
                        <a:pt x="9" y="2"/>
                      </a:lnTo>
                      <a:lnTo>
                        <a:pt x="14" y="0"/>
                      </a:lnTo>
                      <a:lnTo>
                        <a:pt x="20" y="2"/>
                      </a:lnTo>
                      <a:lnTo>
                        <a:pt x="25" y="4"/>
                      </a:lnTo>
                      <a:lnTo>
                        <a:pt x="27" y="8"/>
                      </a:lnTo>
                      <a:lnTo>
                        <a:pt x="28" y="13"/>
                      </a:lnTo>
                      <a:lnTo>
                        <a:pt x="28" y="18"/>
                      </a:lnTo>
                      <a:lnTo>
                        <a:pt x="25" y="23"/>
                      </a:lnTo>
                      <a:lnTo>
                        <a:pt x="21" y="25"/>
                      </a:lnTo>
                      <a:lnTo>
                        <a:pt x="16" y="27"/>
                      </a:lnTo>
                      <a:lnTo>
                        <a:pt x="11" y="25"/>
                      </a:lnTo>
                      <a:close/>
                    </a:path>
                  </a:pathLst>
                </a:custGeom>
                <a:solidFill>
                  <a:srgbClr val="000000"/>
                </a:solidFill>
                <a:ln w="9525">
                  <a:noFill/>
                  <a:round/>
                  <a:headEnd/>
                  <a:tailEnd/>
                </a:ln>
              </p:spPr>
              <p:txBody>
                <a:bodyPr/>
                <a:lstStyle/>
                <a:p>
                  <a:endParaRPr lang="zh-TW" altLang="en-US"/>
                </a:p>
              </p:txBody>
            </p:sp>
            <p:sp>
              <p:nvSpPr>
                <p:cNvPr id="140" name="Freeform 1163"/>
                <p:cNvSpPr>
                  <a:spLocks/>
                </p:cNvSpPr>
                <p:nvPr/>
              </p:nvSpPr>
              <p:spPr bwMode="auto">
                <a:xfrm>
                  <a:off x="266" y="1215"/>
                  <a:ext cx="251" cy="99"/>
                </a:xfrm>
                <a:custGeom>
                  <a:avLst/>
                  <a:gdLst>
                    <a:gd name="T0" fmla="*/ 0 w 251"/>
                    <a:gd name="T1" fmla="*/ 8 h 99"/>
                    <a:gd name="T2" fmla="*/ 7 w 251"/>
                    <a:gd name="T3" fmla="*/ 7 h 99"/>
                    <a:gd name="T4" fmla="*/ 26 w 251"/>
                    <a:gd name="T5" fmla="*/ 3 h 99"/>
                    <a:gd name="T6" fmla="*/ 54 w 251"/>
                    <a:gd name="T7" fmla="*/ 0 h 99"/>
                    <a:gd name="T8" fmla="*/ 91 w 251"/>
                    <a:gd name="T9" fmla="*/ 2 h 99"/>
                    <a:gd name="T10" fmla="*/ 130 w 251"/>
                    <a:gd name="T11" fmla="*/ 10 h 99"/>
                    <a:gd name="T12" fmla="*/ 172 w 251"/>
                    <a:gd name="T13" fmla="*/ 26 h 99"/>
                    <a:gd name="T14" fmla="*/ 214 w 251"/>
                    <a:gd name="T15" fmla="*/ 56 h 99"/>
                    <a:gd name="T16" fmla="*/ 251 w 251"/>
                    <a:gd name="T17" fmla="*/ 99 h 99"/>
                    <a:gd name="T18" fmla="*/ 246 w 251"/>
                    <a:gd name="T19" fmla="*/ 94 h 99"/>
                    <a:gd name="T20" fmla="*/ 233 w 251"/>
                    <a:gd name="T21" fmla="*/ 83 h 99"/>
                    <a:gd name="T22" fmla="*/ 210 w 251"/>
                    <a:gd name="T23" fmla="*/ 68 h 99"/>
                    <a:gd name="T24" fmla="*/ 181 w 251"/>
                    <a:gd name="T25" fmla="*/ 50 h 99"/>
                    <a:gd name="T26" fmla="*/ 145 w 251"/>
                    <a:gd name="T27" fmla="*/ 31 h 99"/>
                    <a:gd name="T28" fmla="*/ 101 w 251"/>
                    <a:gd name="T29" fmla="*/ 18 h 99"/>
                    <a:gd name="T30" fmla="*/ 54 w 251"/>
                    <a:gd name="T31" fmla="*/ 8 h 99"/>
                    <a:gd name="T32" fmla="*/ 0 w 251"/>
                    <a:gd name="T33" fmla="*/ 8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
                    <a:gd name="T52" fmla="*/ 0 h 99"/>
                    <a:gd name="T53" fmla="*/ 251 w 251"/>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 h="99">
                      <a:moveTo>
                        <a:pt x="0" y="8"/>
                      </a:moveTo>
                      <a:lnTo>
                        <a:pt x="7" y="7"/>
                      </a:lnTo>
                      <a:lnTo>
                        <a:pt x="26" y="3"/>
                      </a:lnTo>
                      <a:lnTo>
                        <a:pt x="54" y="0"/>
                      </a:lnTo>
                      <a:lnTo>
                        <a:pt x="91" y="2"/>
                      </a:lnTo>
                      <a:lnTo>
                        <a:pt x="130" y="10"/>
                      </a:lnTo>
                      <a:lnTo>
                        <a:pt x="172" y="26"/>
                      </a:lnTo>
                      <a:lnTo>
                        <a:pt x="214" y="56"/>
                      </a:lnTo>
                      <a:lnTo>
                        <a:pt x="251" y="99"/>
                      </a:lnTo>
                      <a:lnTo>
                        <a:pt x="246" y="94"/>
                      </a:lnTo>
                      <a:lnTo>
                        <a:pt x="233" y="83"/>
                      </a:lnTo>
                      <a:lnTo>
                        <a:pt x="210" y="68"/>
                      </a:lnTo>
                      <a:lnTo>
                        <a:pt x="181" y="50"/>
                      </a:lnTo>
                      <a:lnTo>
                        <a:pt x="145" y="31"/>
                      </a:lnTo>
                      <a:lnTo>
                        <a:pt x="101" y="18"/>
                      </a:lnTo>
                      <a:lnTo>
                        <a:pt x="54" y="8"/>
                      </a:lnTo>
                      <a:lnTo>
                        <a:pt x="0" y="8"/>
                      </a:lnTo>
                      <a:close/>
                    </a:path>
                  </a:pathLst>
                </a:custGeom>
                <a:solidFill>
                  <a:srgbClr val="000000"/>
                </a:solidFill>
                <a:ln w="9525">
                  <a:noFill/>
                  <a:round/>
                  <a:headEnd/>
                  <a:tailEnd/>
                </a:ln>
              </p:spPr>
              <p:txBody>
                <a:bodyPr/>
                <a:lstStyle/>
                <a:p>
                  <a:endParaRPr lang="zh-TW" altLang="en-US"/>
                </a:p>
              </p:txBody>
            </p:sp>
            <p:sp>
              <p:nvSpPr>
                <p:cNvPr id="141" name="Freeform 1164"/>
                <p:cNvSpPr>
                  <a:spLocks/>
                </p:cNvSpPr>
                <p:nvPr/>
              </p:nvSpPr>
              <p:spPr bwMode="auto">
                <a:xfrm>
                  <a:off x="436" y="1261"/>
                  <a:ext cx="213" cy="233"/>
                </a:xfrm>
                <a:custGeom>
                  <a:avLst/>
                  <a:gdLst>
                    <a:gd name="T0" fmla="*/ 0 w 213"/>
                    <a:gd name="T1" fmla="*/ 200 h 233"/>
                    <a:gd name="T2" fmla="*/ 46 w 213"/>
                    <a:gd name="T3" fmla="*/ 174 h 233"/>
                    <a:gd name="T4" fmla="*/ 86 w 213"/>
                    <a:gd name="T5" fmla="*/ 142 h 233"/>
                    <a:gd name="T6" fmla="*/ 121 w 213"/>
                    <a:gd name="T7" fmla="*/ 109 h 233"/>
                    <a:gd name="T8" fmla="*/ 153 w 213"/>
                    <a:gd name="T9" fmla="*/ 76 h 233"/>
                    <a:gd name="T10" fmla="*/ 177 w 213"/>
                    <a:gd name="T11" fmla="*/ 47 h 233"/>
                    <a:gd name="T12" fmla="*/ 195 w 213"/>
                    <a:gd name="T13" fmla="*/ 22 h 233"/>
                    <a:gd name="T14" fmla="*/ 207 w 213"/>
                    <a:gd name="T15" fmla="*/ 5 h 233"/>
                    <a:gd name="T16" fmla="*/ 213 w 213"/>
                    <a:gd name="T17" fmla="*/ 0 h 233"/>
                    <a:gd name="T18" fmla="*/ 209 w 213"/>
                    <a:gd name="T19" fmla="*/ 7 h 233"/>
                    <a:gd name="T20" fmla="*/ 200 w 213"/>
                    <a:gd name="T21" fmla="*/ 25 h 233"/>
                    <a:gd name="T22" fmla="*/ 183 w 213"/>
                    <a:gd name="T23" fmla="*/ 52 h 233"/>
                    <a:gd name="T24" fmla="*/ 160 w 213"/>
                    <a:gd name="T25" fmla="*/ 81 h 233"/>
                    <a:gd name="T26" fmla="*/ 132 w 213"/>
                    <a:gd name="T27" fmla="*/ 116 h 233"/>
                    <a:gd name="T28" fmla="*/ 98 w 213"/>
                    <a:gd name="T29" fmla="*/ 149 h 233"/>
                    <a:gd name="T30" fmla="*/ 60 w 213"/>
                    <a:gd name="T31" fmla="*/ 179 h 233"/>
                    <a:gd name="T32" fmla="*/ 18 w 213"/>
                    <a:gd name="T33" fmla="*/ 203 h 233"/>
                    <a:gd name="T34" fmla="*/ 19 w 213"/>
                    <a:gd name="T35" fmla="*/ 208 h 233"/>
                    <a:gd name="T36" fmla="*/ 23 w 213"/>
                    <a:gd name="T37" fmla="*/ 215 h 233"/>
                    <a:gd name="T38" fmla="*/ 32 w 213"/>
                    <a:gd name="T39" fmla="*/ 222 h 233"/>
                    <a:gd name="T40" fmla="*/ 46 w 213"/>
                    <a:gd name="T41" fmla="*/ 230 h 233"/>
                    <a:gd name="T42" fmla="*/ 46 w 213"/>
                    <a:gd name="T43" fmla="*/ 232 h 233"/>
                    <a:gd name="T44" fmla="*/ 44 w 213"/>
                    <a:gd name="T45" fmla="*/ 233 h 233"/>
                    <a:gd name="T46" fmla="*/ 40 w 213"/>
                    <a:gd name="T47" fmla="*/ 233 h 233"/>
                    <a:gd name="T48" fmla="*/ 37 w 213"/>
                    <a:gd name="T49" fmla="*/ 233 h 233"/>
                    <a:gd name="T50" fmla="*/ 19 w 213"/>
                    <a:gd name="T51" fmla="*/ 227 h 233"/>
                    <a:gd name="T52" fmla="*/ 7 w 213"/>
                    <a:gd name="T53" fmla="*/ 215 h 233"/>
                    <a:gd name="T54" fmla="*/ 2 w 213"/>
                    <a:gd name="T55" fmla="*/ 205 h 233"/>
                    <a:gd name="T56" fmla="*/ 0 w 213"/>
                    <a:gd name="T57" fmla="*/ 200 h 2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3"/>
                    <a:gd name="T88" fmla="*/ 0 h 233"/>
                    <a:gd name="T89" fmla="*/ 213 w 213"/>
                    <a:gd name="T90" fmla="*/ 233 h 2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3" h="233">
                      <a:moveTo>
                        <a:pt x="0" y="200"/>
                      </a:moveTo>
                      <a:lnTo>
                        <a:pt x="46" y="174"/>
                      </a:lnTo>
                      <a:lnTo>
                        <a:pt x="86" y="142"/>
                      </a:lnTo>
                      <a:lnTo>
                        <a:pt x="121" y="109"/>
                      </a:lnTo>
                      <a:lnTo>
                        <a:pt x="153" y="76"/>
                      </a:lnTo>
                      <a:lnTo>
                        <a:pt x="177" y="47"/>
                      </a:lnTo>
                      <a:lnTo>
                        <a:pt x="195" y="22"/>
                      </a:lnTo>
                      <a:lnTo>
                        <a:pt x="207" y="5"/>
                      </a:lnTo>
                      <a:lnTo>
                        <a:pt x="213" y="0"/>
                      </a:lnTo>
                      <a:lnTo>
                        <a:pt x="209" y="7"/>
                      </a:lnTo>
                      <a:lnTo>
                        <a:pt x="200" y="25"/>
                      </a:lnTo>
                      <a:lnTo>
                        <a:pt x="183" y="52"/>
                      </a:lnTo>
                      <a:lnTo>
                        <a:pt x="160" y="81"/>
                      </a:lnTo>
                      <a:lnTo>
                        <a:pt x="132" y="116"/>
                      </a:lnTo>
                      <a:lnTo>
                        <a:pt x="98" y="149"/>
                      </a:lnTo>
                      <a:lnTo>
                        <a:pt x="60" y="179"/>
                      </a:lnTo>
                      <a:lnTo>
                        <a:pt x="18" y="203"/>
                      </a:lnTo>
                      <a:lnTo>
                        <a:pt x="19" y="208"/>
                      </a:lnTo>
                      <a:lnTo>
                        <a:pt x="23" y="215"/>
                      </a:lnTo>
                      <a:lnTo>
                        <a:pt x="32" y="222"/>
                      </a:lnTo>
                      <a:lnTo>
                        <a:pt x="46" y="230"/>
                      </a:lnTo>
                      <a:lnTo>
                        <a:pt x="46" y="232"/>
                      </a:lnTo>
                      <a:lnTo>
                        <a:pt x="44" y="233"/>
                      </a:lnTo>
                      <a:lnTo>
                        <a:pt x="40" y="233"/>
                      </a:lnTo>
                      <a:lnTo>
                        <a:pt x="37" y="233"/>
                      </a:lnTo>
                      <a:lnTo>
                        <a:pt x="19" y="227"/>
                      </a:lnTo>
                      <a:lnTo>
                        <a:pt x="7" y="215"/>
                      </a:lnTo>
                      <a:lnTo>
                        <a:pt x="2" y="205"/>
                      </a:lnTo>
                      <a:lnTo>
                        <a:pt x="0" y="200"/>
                      </a:lnTo>
                      <a:close/>
                    </a:path>
                  </a:pathLst>
                </a:custGeom>
                <a:solidFill>
                  <a:srgbClr val="FF997F"/>
                </a:solidFill>
                <a:ln w="9525">
                  <a:noFill/>
                  <a:round/>
                  <a:headEnd/>
                  <a:tailEnd/>
                </a:ln>
              </p:spPr>
              <p:txBody>
                <a:bodyPr/>
                <a:lstStyle/>
                <a:p>
                  <a:endParaRPr lang="zh-TW" altLang="en-US"/>
                </a:p>
              </p:txBody>
            </p:sp>
            <p:sp>
              <p:nvSpPr>
                <p:cNvPr id="142" name="Freeform 1165"/>
                <p:cNvSpPr>
                  <a:spLocks/>
                </p:cNvSpPr>
                <p:nvPr/>
              </p:nvSpPr>
              <p:spPr bwMode="auto">
                <a:xfrm>
                  <a:off x="615" y="1413"/>
                  <a:ext cx="5" cy="7"/>
                </a:xfrm>
                <a:custGeom>
                  <a:avLst/>
                  <a:gdLst>
                    <a:gd name="T0" fmla="*/ 5 w 5"/>
                    <a:gd name="T1" fmla="*/ 5 h 7"/>
                    <a:gd name="T2" fmla="*/ 5 w 5"/>
                    <a:gd name="T3" fmla="*/ 7 h 7"/>
                    <a:gd name="T4" fmla="*/ 4 w 5"/>
                    <a:gd name="T5" fmla="*/ 7 h 7"/>
                    <a:gd name="T6" fmla="*/ 4 w 5"/>
                    <a:gd name="T7" fmla="*/ 7 h 7"/>
                    <a:gd name="T8" fmla="*/ 2 w 5"/>
                    <a:gd name="T9" fmla="*/ 7 h 7"/>
                    <a:gd name="T10" fmla="*/ 0 w 5"/>
                    <a:gd name="T11" fmla="*/ 7 h 7"/>
                    <a:gd name="T12" fmla="*/ 0 w 5"/>
                    <a:gd name="T13" fmla="*/ 5 h 7"/>
                    <a:gd name="T14" fmla="*/ 0 w 5"/>
                    <a:gd name="T15" fmla="*/ 5 h 7"/>
                    <a:gd name="T16" fmla="*/ 0 w 5"/>
                    <a:gd name="T17" fmla="*/ 4 h 7"/>
                    <a:gd name="T18" fmla="*/ 0 w 5"/>
                    <a:gd name="T19" fmla="*/ 2 h 7"/>
                    <a:gd name="T20" fmla="*/ 2 w 5"/>
                    <a:gd name="T21" fmla="*/ 2 h 7"/>
                    <a:gd name="T22" fmla="*/ 2 w 5"/>
                    <a:gd name="T23" fmla="*/ 0 h 7"/>
                    <a:gd name="T24" fmla="*/ 4 w 5"/>
                    <a:gd name="T25" fmla="*/ 0 h 7"/>
                    <a:gd name="T26" fmla="*/ 5 w 5"/>
                    <a:gd name="T27" fmla="*/ 2 h 7"/>
                    <a:gd name="T28" fmla="*/ 5 w 5"/>
                    <a:gd name="T29" fmla="*/ 2 h 7"/>
                    <a:gd name="T30" fmla="*/ 5 w 5"/>
                    <a:gd name="T31" fmla="*/ 4 h 7"/>
                    <a:gd name="T32" fmla="*/ 5 w 5"/>
                    <a:gd name="T33" fmla="*/ 5 h 7"/>
                    <a:gd name="T34" fmla="*/ 5 w 5"/>
                    <a:gd name="T35" fmla="*/ 5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
                    <a:gd name="T55" fmla="*/ 0 h 7"/>
                    <a:gd name="T56" fmla="*/ 5 w 5"/>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 h="7">
                      <a:moveTo>
                        <a:pt x="5" y="5"/>
                      </a:moveTo>
                      <a:lnTo>
                        <a:pt x="5" y="7"/>
                      </a:lnTo>
                      <a:lnTo>
                        <a:pt x="4" y="7"/>
                      </a:lnTo>
                      <a:lnTo>
                        <a:pt x="2" y="7"/>
                      </a:lnTo>
                      <a:lnTo>
                        <a:pt x="0" y="7"/>
                      </a:lnTo>
                      <a:lnTo>
                        <a:pt x="0" y="5"/>
                      </a:lnTo>
                      <a:lnTo>
                        <a:pt x="0" y="4"/>
                      </a:lnTo>
                      <a:lnTo>
                        <a:pt x="0" y="2"/>
                      </a:lnTo>
                      <a:lnTo>
                        <a:pt x="2" y="2"/>
                      </a:lnTo>
                      <a:lnTo>
                        <a:pt x="2" y="0"/>
                      </a:lnTo>
                      <a:lnTo>
                        <a:pt x="4" y="0"/>
                      </a:lnTo>
                      <a:lnTo>
                        <a:pt x="5" y="2"/>
                      </a:lnTo>
                      <a:lnTo>
                        <a:pt x="5" y="4"/>
                      </a:lnTo>
                      <a:lnTo>
                        <a:pt x="5" y="5"/>
                      </a:lnTo>
                      <a:close/>
                    </a:path>
                  </a:pathLst>
                </a:custGeom>
                <a:solidFill>
                  <a:srgbClr val="FF997F"/>
                </a:solidFill>
                <a:ln w="9525">
                  <a:noFill/>
                  <a:round/>
                  <a:headEnd/>
                  <a:tailEnd/>
                </a:ln>
              </p:spPr>
              <p:txBody>
                <a:bodyPr/>
                <a:lstStyle/>
                <a:p>
                  <a:endParaRPr lang="zh-TW" altLang="en-US"/>
                </a:p>
              </p:txBody>
            </p:sp>
            <p:sp>
              <p:nvSpPr>
                <p:cNvPr id="143" name="Freeform 1166"/>
                <p:cNvSpPr>
                  <a:spLocks/>
                </p:cNvSpPr>
                <p:nvPr/>
              </p:nvSpPr>
              <p:spPr bwMode="auto">
                <a:xfrm>
                  <a:off x="659" y="1466"/>
                  <a:ext cx="7" cy="7"/>
                </a:xfrm>
                <a:custGeom>
                  <a:avLst/>
                  <a:gdLst>
                    <a:gd name="T0" fmla="*/ 7 w 7"/>
                    <a:gd name="T1" fmla="*/ 5 h 7"/>
                    <a:gd name="T2" fmla="*/ 7 w 7"/>
                    <a:gd name="T3" fmla="*/ 7 h 7"/>
                    <a:gd name="T4" fmla="*/ 5 w 7"/>
                    <a:gd name="T5" fmla="*/ 7 h 7"/>
                    <a:gd name="T6" fmla="*/ 5 w 7"/>
                    <a:gd name="T7" fmla="*/ 7 h 7"/>
                    <a:gd name="T8" fmla="*/ 4 w 7"/>
                    <a:gd name="T9" fmla="*/ 7 h 7"/>
                    <a:gd name="T10" fmla="*/ 2 w 7"/>
                    <a:gd name="T11" fmla="*/ 7 h 7"/>
                    <a:gd name="T12" fmla="*/ 2 w 7"/>
                    <a:gd name="T13" fmla="*/ 5 h 7"/>
                    <a:gd name="T14" fmla="*/ 0 w 7"/>
                    <a:gd name="T15" fmla="*/ 5 h 7"/>
                    <a:gd name="T16" fmla="*/ 0 w 7"/>
                    <a:gd name="T17" fmla="*/ 3 h 7"/>
                    <a:gd name="T18" fmla="*/ 2 w 7"/>
                    <a:gd name="T19" fmla="*/ 2 h 7"/>
                    <a:gd name="T20" fmla="*/ 2 w 7"/>
                    <a:gd name="T21" fmla="*/ 2 h 7"/>
                    <a:gd name="T22" fmla="*/ 2 w 7"/>
                    <a:gd name="T23" fmla="*/ 0 h 7"/>
                    <a:gd name="T24" fmla="*/ 4 w 7"/>
                    <a:gd name="T25" fmla="*/ 0 h 7"/>
                    <a:gd name="T26" fmla="*/ 5 w 7"/>
                    <a:gd name="T27" fmla="*/ 2 h 7"/>
                    <a:gd name="T28" fmla="*/ 7 w 7"/>
                    <a:gd name="T29" fmla="*/ 2 h 7"/>
                    <a:gd name="T30" fmla="*/ 7 w 7"/>
                    <a:gd name="T31" fmla="*/ 3 h 7"/>
                    <a:gd name="T32" fmla="*/ 7 w 7"/>
                    <a:gd name="T33" fmla="*/ 5 h 7"/>
                    <a:gd name="T34" fmla="*/ 7 w 7"/>
                    <a:gd name="T35" fmla="*/ 5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7"/>
                    <a:gd name="T56" fmla="*/ 7 w 7"/>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7">
                      <a:moveTo>
                        <a:pt x="7" y="5"/>
                      </a:moveTo>
                      <a:lnTo>
                        <a:pt x="7" y="7"/>
                      </a:lnTo>
                      <a:lnTo>
                        <a:pt x="5" y="7"/>
                      </a:lnTo>
                      <a:lnTo>
                        <a:pt x="4" y="7"/>
                      </a:lnTo>
                      <a:lnTo>
                        <a:pt x="2" y="7"/>
                      </a:lnTo>
                      <a:lnTo>
                        <a:pt x="2" y="5"/>
                      </a:lnTo>
                      <a:lnTo>
                        <a:pt x="0" y="5"/>
                      </a:lnTo>
                      <a:lnTo>
                        <a:pt x="0" y="3"/>
                      </a:lnTo>
                      <a:lnTo>
                        <a:pt x="2" y="2"/>
                      </a:lnTo>
                      <a:lnTo>
                        <a:pt x="2" y="0"/>
                      </a:lnTo>
                      <a:lnTo>
                        <a:pt x="4" y="0"/>
                      </a:lnTo>
                      <a:lnTo>
                        <a:pt x="5" y="2"/>
                      </a:lnTo>
                      <a:lnTo>
                        <a:pt x="7" y="2"/>
                      </a:lnTo>
                      <a:lnTo>
                        <a:pt x="7" y="3"/>
                      </a:lnTo>
                      <a:lnTo>
                        <a:pt x="7" y="5"/>
                      </a:lnTo>
                      <a:close/>
                    </a:path>
                  </a:pathLst>
                </a:custGeom>
                <a:solidFill>
                  <a:srgbClr val="FF997F"/>
                </a:solidFill>
                <a:ln w="9525">
                  <a:noFill/>
                  <a:round/>
                  <a:headEnd/>
                  <a:tailEnd/>
                </a:ln>
              </p:spPr>
              <p:txBody>
                <a:bodyPr/>
                <a:lstStyle/>
                <a:p>
                  <a:endParaRPr lang="zh-TW" altLang="en-US"/>
                </a:p>
              </p:txBody>
            </p:sp>
            <p:sp>
              <p:nvSpPr>
                <p:cNvPr id="144" name="Freeform 1167"/>
                <p:cNvSpPr>
                  <a:spLocks/>
                </p:cNvSpPr>
                <p:nvPr/>
              </p:nvSpPr>
              <p:spPr bwMode="auto">
                <a:xfrm>
                  <a:off x="568" y="1456"/>
                  <a:ext cx="5" cy="5"/>
                </a:xfrm>
                <a:custGeom>
                  <a:avLst/>
                  <a:gdLst>
                    <a:gd name="T0" fmla="*/ 5 w 5"/>
                    <a:gd name="T1" fmla="*/ 4 h 5"/>
                    <a:gd name="T2" fmla="*/ 5 w 5"/>
                    <a:gd name="T3" fmla="*/ 5 h 5"/>
                    <a:gd name="T4" fmla="*/ 3 w 5"/>
                    <a:gd name="T5" fmla="*/ 5 h 5"/>
                    <a:gd name="T6" fmla="*/ 3 w 5"/>
                    <a:gd name="T7" fmla="*/ 5 h 5"/>
                    <a:gd name="T8" fmla="*/ 2 w 5"/>
                    <a:gd name="T9" fmla="*/ 5 h 5"/>
                    <a:gd name="T10" fmla="*/ 0 w 5"/>
                    <a:gd name="T11" fmla="*/ 5 h 5"/>
                    <a:gd name="T12" fmla="*/ 0 w 5"/>
                    <a:gd name="T13" fmla="*/ 4 h 5"/>
                    <a:gd name="T14" fmla="*/ 0 w 5"/>
                    <a:gd name="T15" fmla="*/ 4 h 5"/>
                    <a:gd name="T16" fmla="*/ 0 w 5"/>
                    <a:gd name="T17" fmla="*/ 2 h 5"/>
                    <a:gd name="T18" fmla="*/ 0 w 5"/>
                    <a:gd name="T19" fmla="*/ 0 h 5"/>
                    <a:gd name="T20" fmla="*/ 2 w 5"/>
                    <a:gd name="T21" fmla="*/ 0 h 5"/>
                    <a:gd name="T22" fmla="*/ 2 w 5"/>
                    <a:gd name="T23" fmla="*/ 0 h 5"/>
                    <a:gd name="T24" fmla="*/ 3 w 5"/>
                    <a:gd name="T25" fmla="*/ 0 h 5"/>
                    <a:gd name="T26" fmla="*/ 5 w 5"/>
                    <a:gd name="T27" fmla="*/ 0 h 5"/>
                    <a:gd name="T28" fmla="*/ 5 w 5"/>
                    <a:gd name="T29" fmla="*/ 2 h 5"/>
                    <a:gd name="T30" fmla="*/ 5 w 5"/>
                    <a:gd name="T31" fmla="*/ 2 h 5"/>
                    <a:gd name="T32" fmla="*/ 5 w 5"/>
                    <a:gd name="T33" fmla="*/ 4 h 5"/>
                    <a:gd name="T34" fmla="*/ 5 w 5"/>
                    <a:gd name="T35" fmla="*/ 4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
                    <a:gd name="T55" fmla="*/ 0 h 5"/>
                    <a:gd name="T56" fmla="*/ 5 w 5"/>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 h="5">
                      <a:moveTo>
                        <a:pt x="5" y="4"/>
                      </a:moveTo>
                      <a:lnTo>
                        <a:pt x="5" y="5"/>
                      </a:lnTo>
                      <a:lnTo>
                        <a:pt x="3" y="5"/>
                      </a:lnTo>
                      <a:lnTo>
                        <a:pt x="2" y="5"/>
                      </a:lnTo>
                      <a:lnTo>
                        <a:pt x="0" y="5"/>
                      </a:lnTo>
                      <a:lnTo>
                        <a:pt x="0" y="4"/>
                      </a:lnTo>
                      <a:lnTo>
                        <a:pt x="0" y="2"/>
                      </a:lnTo>
                      <a:lnTo>
                        <a:pt x="0" y="0"/>
                      </a:lnTo>
                      <a:lnTo>
                        <a:pt x="2" y="0"/>
                      </a:lnTo>
                      <a:lnTo>
                        <a:pt x="3" y="0"/>
                      </a:lnTo>
                      <a:lnTo>
                        <a:pt x="5" y="0"/>
                      </a:lnTo>
                      <a:lnTo>
                        <a:pt x="5" y="2"/>
                      </a:lnTo>
                      <a:lnTo>
                        <a:pt x="5" y="4"/>
                      </a:lnTo>
                      <a:close/>
                    </a:path>
                  </a:pathLst>
                </a:custGeom>
                <a:solidFill>
                  <a:srgbClr val="FF997F"/>
                </a:solidFill>
                <a:ln w="9525">
                  <a:noFill/>
                  <a:round/>
                  <a:headEnd/>
                  <a:tailEnd/>
                </a:ln>
              </p:spPr>
              <p:txBody>
                <a:bodyPr/>
                <a:lstStyle/>
                <a:p>
                  <a:endParaRPr lang="zh-TW" altLang="en-US"/>
                </a:p>
              </p:txBody>
            </p:sp>
            <p:sp>
              <p:nvSpPr>
                <p:cNvPr id="145" name="Freeform 1168"/>
                <p:cNvSpPr>
                  <a:spLocks/>
                </p:cNvSpPr>
                <p:nvPr/>
              </p:nvSpPr>
              <p:spPr bwMode="auto">
                <a:xfrm>
                  <a:off x="480" y="1385"/>
                  <a:ext cx="5" cy="5"/>
                </a:xfrm>
                <a:custGeom>
                  <a:avLst/>
                  <a:gdLst>
                    <a:gd name="T0" fmla="*/ 5 w 5"/>
                    <a:gd name="T1" fmla="*/ 4 h 5"/>
                    <a:gd name="T2" fmla="*/ 5 w 5"/>
                    <a:gd name="T3" fmla="*/ 5 h 5"/>
                    <a:gd name="T4" fmla="*/ 3 w 5"/>
                    <a:gd name="T5" fmla="*/ 5 h 5"/>
                    <a:gd name="T6" fmla="*/ 3 w 5"/>
                    <a:gd name="T7" fmla="*/ 5 h 5"/>
                    <a:gd name="T8" fmla="*/ 2 w 5"/>
                    <a:gd name="T9" fmla="*/ 5 h 5"/>
                    <a:gd name="T10" fmla="*/ 0 w 5"/>
                    <a:gd name="T11" fmla="*/ 5 h 5"/>
                    <a:gd name="T12" fmla="*/ 0 w 5"/>
                    <a:gd name="T13" fmla="*/ 4 h 5"/>
                    <a:gd name="T14" fmla="*/ 0 w 5"/>
                    <a:gd name="T15" fmla="*/ 4 h 5"/>
                    <a:gd name="T16" fmla="*/ 0 w 5"/>
                    <a:gd name="T17" fmla="*/ 2 h 5"/>
                    <a:gd name="T18" fmla="*/ 0 w 5"/>
                    <a:gd name="T19" fmla="*/ 0 h 5"/>
                    <a:gd name="T20" fmla="*/ 2 w 5"/>
                    <a:gd name="T21" fmla="*/ 0 h 5"/>
                    <a:gd name="T22" fmla="*/ 2 w 5"/>
                    <a:gd name="T23" fmla="*/ 0 h 5"/>
                    <a:gd name="T24" fmla="*/ 3 w 5"/>
                    <a:gd name="T25" fmla="*/ 0 h 5"/>
                    <a:gd name="T26" fmla="*/ 5 w 5"/>
                    <a:gd name="T27" fmla="*/ 0 h 5"/>
                    <a:gd name="T28" fmla="*/ 5 w 5"/>
                    <a:gd name="T29" fmla="*/ 2 h 5"/>
                    <a:gd name="T30" fmla="*/ 5 w 5"/>
                    <a:gd name="T31" fmla="*/ 2 h 5"/>
                    <a:gd name="T32" fmla="*/ 5 w 5"/>
                    <a:gd name="T33" fmla="*/ 4 h 5"/>
                    <a:gd name="T34" fmla="*/ 5 w 5"/>
                    <a:gd name="T35" fmla="*/ 4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
                    <a:gd name="T55" fmla="*/ 0 h 5"/>
                    <a:gd name="T56" fmla="*/ 5 w 5"/>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 h="5">
                      <a:moveTo>
                        <a:pt x="5" y="4"/>
                      </a:moveTo>
                      <a:lnTo>
                        <a:pt x="5" y="5"/>
                      </a:lnTo>
                      <a:lnTo>
                        <a:pt x="3" y="5"/>
                      </a:lnTo>
                      <a:lnTo>
                        <a:pt x="2" y="5"/>
                      </a:lnTo>
                      <a:lnTo>
                        <a:pt x="0" y="5"/>
                      </a:lnTo>
                      <a:lnTo>
                        <a:pt x="0" y="4"/>
                      </a:lnTo>
                      <a:lnTo>
                        <a:pt x="0" y="2"/>
                      </a:lnTo>
                      <a:lnTo>
                        <a:pt x="0" y="0"/>
                      </a:lnTo>
                      <a:lnTo>
                        <a:pt x="2" y="0"/>
                      </a:lnTo>
                      <a:lnTo>
                        <a:pt x="3" y="0"/>
                      </a:lnTo>
                      <a:lnTo>
                        <a:pt x="5" y="0"/>
                      </a:lnTo>
                      <a:lnTo>
                        <a:pt x="5" y="2"/>
                      </a:lnTo>
                      <a:lnTo>
                        <a:pt x="5" y="4"/>
                      </a:lnTo>
                      <a:close/>
                    </a:path>
                  </a:pathLst>
                </a:custGeom>
                <a:solidFill>
                  <a:srgbClr val="FF997F"/>
                </a:solidFill>
                <a:ln w="9525">
                  <a:noFill/>
                  <a:round/>
                  <a:headEnd/>
                  <a:tailEnd/>
                </a:ln>
              </p:spPr>
              <p:txBody>
                <a:bodyPr/>
                <a:lstStyle/>
                <a:p>
                  <a:endParaRPr lang="zh-TW" altLang="en-US"/>
                </a:p>
              </p:txBody>
            </p:sp>
            <p:sp>
              <p:nvSpPr>
                <p:cNvPr id="146" name="Freeform 1169"/>
                <p:cNvSpPr>
                  <a:spLocks/>
                </p:cNvSpPr>
                <p:nvPr/>
              </p:nvSpPr>
              <p:spPr bwMode="auto">
                <a:xfrm>
                  <a:off x="432" y="1384"/>
                  <a:ext cx="6" cy="6"/>
                </a:xfrm>
                <a:custGeom>
                  <a:avLst/>
                  <a:gdLst>
                    <a:gd name="T0" fmla="*/ 6 w 6"/>
                    <a:gd name="T1" fmla="*/ 5 h 6"/>
                    <a:gd name="T2" fmla="*/ 6 w 6"/>
                    <a:gd name="T3" fmla="*/ 6 h 6"/>
                    <a:gd name="T4" fmla="*/ 4 w 6"/>
                    <a:gd name="T5" fmla="*/ 6 h 6"/>
                    <a:gd name="T6" fmla="*/ 4 w 6"/>
                    <a:gd name="T7" fmla="*/ 6 h 6"/>
                    <a:gd name="T8" fmla="*/ 2 w 6"/>
                    <a:gd name="T9" fmla="*/ 6 h 6"/>
                    <a:gd name="T10" fmla="*/ 0 w 6"/>
                    <a:gd name="T11" fmla="*/ 6 h 6"/>
                    <a:gd name="T12" fmla="*/ 0 w 6"/>
                    <a:gd name="T13" fmla="*/ 5 h 6"/>
                    <a:gd name="T14" fmla="*/ 0 w 6"/>
                    <a:gd name="T15" fmla="*/ 5 h 6"/>
                    <a:gd name="T16" fmla="*/ 0 w 6"/>
                    <a:gd name="T17" fmla="*/ 3 h 6"/>
                    <a:gd name="T18" fmla="*/ 0 w 6"/>
                    <a:gd name="T19" fmla="*/ 1 h 6"/>
                    <a:gd name="T20" fmla="*/ 2 w 6"/>
                    <a:gd name="T21" fmla="*/ 1 h 6"/>
                    <a:gd name="T22" fmla="*/ 2 w 6"/>
                    <a:gd name="T23" fmla="*/ 0 h 6"/>
                    <a:gd name="T24" fmla="*/ 4 w 6"/>
                    <a:gd name="T25" fmla="*/ 0 h 6"/>
                    <a:gd name="T26" fmla="*/ 6 w 6"/>
                    <a:gd name="T27" fmla="*/ 1 h 6"/>
                    <a:gd name="T28" fmla="*/ 6 w 6"/>
                    <a:gd name="T29" fmla="*/ 1 h 6"/>
                    <a:gd name="T30" fmla="*/ 6 w 6"/>
                    <a:gd name="T31" fmla="*/ 3 h 6"/>
                    <a:gd name="T32" fmla="*/ 6 w 6"/>
                    <a:gd name="T33" fmla="*/ 5 h 6"/>
                    <a:gd name="T34" fmla="*/ 6 w 6"/>
                    <a:gd name="T35" fmla="*/ 5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
                    <a:gd name="T55" fmla="*/ 0 h 6"/>
                    <a:gd name="T56" fmla="*/ 6 w 6"/>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 h="6">
                      <a:moveTo>
                        <a:pt x="6" y="5"/>
                      </a:moveTo>
                      <a:lnTo>
                        <a:pt x="6" y="6"/>
                      </a:lnTo>
                      <a:lnTo>
                        <a:pt x="4" y="6"/>
                      </a:lnTo>
                      <a:lnTo>
                        <a:pt x="2" y="6"/>
                      </a:lnTo>
                      <a:lnTo>
                        <a:pt x="0" y="6"/>
                      </a:lnTo>
                      <a:lnTo>
                        <a:pt x="0" y="5"/>
                      </a:lnTo>
                      <a:lnTo>
                        <a:pt x="0" y="3"/>
                      </a:lnTo>
                      <a:lnTo>
                        <a:pt x="0" y="1"/>
                      </a:lnTo>
                      <a:lnTo>
                        <a:pt x="2" y="1"/>
                      </a:lnTo>
                      <a:lnTo>
                        <a:pt x="2" y="0"/>
                      </a:lnTo>
                      <a:lnTo>
                        <a:pt x="4" y="0"/>
                      </a:lnTo>
                      <a:lnTo>
                        <a:pt x="6" y="1"/>
                      </a:lnTo>
                      <a:lnTo>
                        <a:pt x="6" y="3"/>
                      </a:lnTo>
                      <a:lnTo>
                        <a:pt x="6" y="5"/>
                      </a:lnTo>
                      <a:close/>
                    </a:path>
                  </a:pathLst>
                </a:custGeom>
                <a:solidFill>
                  <a:srgbClr val="FF997F"/>
                </a:solidFill>
                <a:ln w="9525">
                  <a:noFill/>
                  <a:round/>
                  <a:headEnd/>
                  <a:tailEnd/>
                </a:ln>
              </p:spPr>
              <p:txBody>
                <a:bodyPr/>
                <a:lstStyle/>
                <a:p>
                  <a:endParaRPr lang="zh-TW" altLang="en-US"/>
                </a:p>
              </p:txBody>
            </p:sp>
            <p:sp>
              <p:nvSpPr>
                <p:cNvPr id="147" name="Freeform 1170"/>
                <p:cNvSpPr>
                  <a:spLocks/>
                </p:cNvSpPr>
                <p:nvPr/>
              </p:nvSpPr>
              <p:spPr bwMode="auto">
                <a:xfrm>
                  <a:off x="452" y="1415"/>
                  <a:ext cx="7" cy="7"/>
                </a:xfrm>
                <a:custGeom>
                  <a:avLst/>
                  <a:gdLst>
                    <a:gd name="T0" fmla="*/ 7 w 7"/>
                    <a:gd name="T1" fmla="*/ 3 h 7"/>
                    <a:gd name="T2" fmla="*/ 5 w 7"/>
                    <a:gd name="T3" fmla="*/ 5 h 7"/>
                    <a:gd name="T4" fmla="*/ 5 w 7"/>
                    <a:gd name="T5" fmla="*/ 5 h 7"/>
                    <a:gd name="T6" fmla="*/ 3 w 7"/>
                    <a:gd name="T7" fmla="*/ 7 h 7"/>
                    <a:gd name="T8" fmla="*/ 2 w 7"/>
                    <a:gd name="T9" fmla="*/ 7 h 7"/>
                    <a:gd name="T10" fmla="*/ 0 w 7"/>
                    <a:gd name="T11" fmla="*/ 5 h 7"/>
                    <a:gd name="T12" fmla="*/ 0 w 7"/>
                    <a:gd name="T13" fmla="*/ 5 h 7"/>
                    <a:gd name="T14" fmla="*/ 0 w 7"/>
                    <a:gd name="T15" fmla="*/ 3 h 7"/>
                    <a:gd name="T16" fmla="*/ 0 w 7"/>
                    <a:gd name="T17" fmla="*/ 2 h 7"/>
                    <a:gd name="T18" fmla="*/ 0 w 7"/>
                    <a:gd name="T19" fmla="*/ 0 h 7"/>
                    <a:gd name="T20" fmla="*/ 2 w 7"/>
                    <a:gd name="T21" fmla="*/ 0 h 7"/>
                    <a:gd name="T22" fmla="*/ 2 w 7"/>
                    <a:gd name="T23" fmla="*/ 0 h 7"/>
                    <a:gd name="T24" fmla="*/ 3 w 7"/>
                    <a:gd name="T25" fmla="*/ 0 h 7"/>
                    <a:gd name="T26" fmla="*/ 5 w 7"/>
                    <a:gd name="T27" fmla="*/ 0 h 7"/>
                    <a:gd name="T28" fmla="*/ 5 w 7"/>
                    <a:gd name="T29" fmla="*/ 2 h 7"/>
                    <a:gd name="T30" fmla="*/ 7 w 7"/>
                    <a:gd name="T31" fmla="*/ 2 h 7"/>
                    <a:gd name="T32" fmla="*/ 7 w 7"/>
                    <a:gd name="T33" fmla="*/ 3 h 7"/>
                    <a:gd name="T34" fmla="*/ 7 w 7"/>
                    <a:gd name="T35" fmla="*/ 3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7"/>
                    <a:gd name="T56" fmla="*/ 7 w 7"/>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7">
                      <a:moveTo>
                        <a:pt x="7" y="3"/>
                      </a:moveTo>
                      <a:lnTo>
                        <a:pt x="5" y="5"/>
                      </a:lnTo>
                      <a:lnTo>
                        <a:pt x="3" y="7"/>
                      </a:lnTo>
                      <a:lnTo>
                        <a:pt x="2" y="7"/>
                      </a:lnTo>
                      <a:lnTo>
                        <a:pt x="0" y="5"/>
                      </a:lnTo>
                      <a:lnTo>
                        <a:pt x="0" y="3"/>
                      </a:lnTo>
                      <a:lnTo>
                        <a:pt x="0" y="2"/>
                      </a:lnTo>
                      <a:lnTo>
                        <a:pt x="0" y="0"/>
                      </a:lnTo>
                      <a:lnTo>
                        <a:pt x="2" y="0"/>
                      </a:lnTo>
                      <a:lnTo>
                        <a:pt x="3" y="0"/>
                      </a:lnTo>
                      <a:lnTo>
                        <a:pt x="5" y="0"/>
                      </a:lnTo>
                      <a:lnTo>
                        <a:pt x="5" y="2"/>
                      </a:lnTo>
                      <a:lnTo>
                        <a:pt x="7" y="2"/>
                      </a:lnTo>
                      <a:lnTo>
                        <a:pt x="7" y="3"/>
                      </a:lnTo>
                      <a:close/>
                    </a:path>
                  </a:pathLst>
                </a:custGeom>
                <a:solidFill>
                  <a:srgbClr val="FF997F"/>
                </a:solidFill>
                <a:ln w="9525">
                  <a:noFill/>
                  <a:round/>
                  <a:headEnd/>
                  <a:tailEnd/>
                </a:ln>
              </p:spPr>
              <p:txBody>
                <a:bodyPr/>
                <a:lstStyle/>
                <a:p>
                  <a:endParaRPr lang="zh-TW" altLang="en-US"/>
                </a:p>
              </p:txBody>
            </p:sp>
            <p:sp>
              <p:nvSpPr>
                <p:cNvPr id="148" name="Freeform 1171"/>
                <p:cNvSpPr>
                  <a:spLocks/>
                </p:cNvSpPr>
                <p:nvPr/>
              </p:nvSpPr>
              <p:spPr bwMode="auto">
                <a:xfrm>
                  <a:off x="434" y="1866"/>
                  <a:ext cx="359" cy="854"/>
                </a:xfrm>
                <a:custGeom>
                  <a:avLst/>
                  <a:gdLst>
                    <a:gd name="T0" fmla="*/ 324 w 359"/>
                    <a:gd name="T1" fmla="*/ 36 h 854"/>
                    <a:gd name="T2" fmla="*/ 320 w 359"/>
                    <a:gd name="T3" fmla="*/ 46 h 854"/>
                    <a:gd name="T4" fmla="*/ 311 w 359"/>
                    <a:gd name="T5" fmla="*/ 76 h 854"/>
                    <a:gd name="T6" fmla="*/ 299 w 359"/>
                    <a:gd name="T7" fmla="*/ 119 h 854"/>
                    <a:gd name="T8" fmla="*/ 285 w 359"/>
                    <a:gd name="T9" fmla="*/ 173 h 854"/>
                    <a:gd name="T10" fmla="*/ 273 w 359"/>
                    <a:gd name="T11" fmla="*/ 233 h 854"/>
                    <a:gd name="T12" fmla="*/ 266 w 359"/>
                    <a:gd name="T13" fmla="*/ 292 h 854"/>
                    <a:gd name="T14" fmla="*/ 266 w 359"/>
                    <a:gd name="T15" fmla="*/ 350 h 854"/>
                    <a:gd name="T16" fmla="*/ 273 w 359"/>
                    <a:gd name="T17" fmla="*/ 401 h 854"/>
                    <a:gd name="T18" fmla="*/ 287 w 359"/>
                    <a:gd name="T19" fmla="*/ 454 h 854"/>
                    <a:gd name="T20" fmla="*/ 302 w 359"/>
                    <a:gd name="T21" fmla="*/ 519 h 854"/>
                    <a:gd name="T22" fmla="*/ 316 w 359"/>
                    <a:gd name="T23" fmla="*/ 590 h 854"/>
                    <a:gd name="T24" fmla="*/ 329 w 359"/>
                    <a:gd name="T25" fmla="*/ 659 h 854"/>
                    <a:gd name="T26" fmla="*/ 341 w 359"/>
                    <a:gd name="T27" fmla="*/ 724 h 854"/>
                    <a:gd name="T28" fmla="*/ 350 w 359"/>
                    <a:gd name="T29" fmla="*/ 775 h 854"/>
                    <a:gd name="T30" fmla="*/ 357 w 359"/>
                    <a:gd name="T31" fmla="*/ 811 h 854"/>
                    <a:gd name="T32" fmla="*/ 359 w 359"/>
                    <a:gd name="T33" fmla="*/ 824 h 854"/>
                    <a:gd name="T34" fmla="*/ 357 w 359"/>
                    <a:gd name="T35" fmla="*/ 826 h 854"/>
                    <a:gd name="T36" fmla="*/ 350 w 359"/>
                    <a:gd name="T37" fmla="*/ 828 h 854"/>
                    <a:gd name="T38" fmla="*/ 339 w 359"/>
                    <a:gd name="T39" fmla="*/ 831 h 854"/>
                    <a:gd name="T40" fmla="*/ 325 w 359"/>
                    <a:gd name="T41" fmla="*/ 836 h 854"/>
                    <a:gd name="T42" fmla="*/ 308 w 359"/>
                    <a:gd name="T43" fmla="*/ 841 h 854"/>
                    <a:gd name="T44" fmla="*/ 288 w 359"/>
                    <a:gd name="T45" fmla="*/ 844 h 854"/>
                    <a:gd name="T46" fmla="*/ 266 w 359"/>
                    <a:gd name="T47" fmla="*/ 849 h 854"/>
                    <a:gd name="T48" fmla="*/ 241 w 359"/>
                    <a:gd name="T49" fmla="*/ 852 h 854"/>
                    <a:gd name="T50" fmla="*/ 213 w 359"/>
                    <a:gd name="T51" fmla="*/ 854 h 854"/>
                    <a:gd name="T52" fmla="*/ 185 w 359"/>
                    <a:gd name="T53" fmla="*/ 854 h 854"/>
                    <a:gd name="T54" fmla="*/ 155 w 359"/>
                    <a:gd name="T55" fmla="*/ 852 h 854"/>
                    <a:gd name="T56" fmla="*/ 125 w 359"/>
                    <a:gd name="T57" fmla="*/ 847 h 854"/>
                    <a:gd name="T58" fmla="*/ 93 w 359"/>
                    <a:gd name="T59" fmla="*/ 841 h 854"/>
                    <a:gd name="T60" fmla="*/ 62 w 359"/>
                    <a:gd name="T61" fmla="*/ 831 h 854"/>
                    <a:gd name="T62" fmla="*/ 30 w 359"/>
                    <a:gd name="T63" fmla="*/ 816 h 854"/>
                    <a:gd name="T64" fmla="*/ 0 w 359"/>
                    <a:gd name="T65" fmla="*/ 798 h 854"/>
                    <a:gd name="T66" fmla="*/ 2 w 359"/>
                    <a:gd name="T67" fmla="*/ 785 h 854"/>
                    <a:gd name="T68" fmla="*/ 7 w 359"/>
                    <a:gd name="T69" fmla="*/ 748 h 854"/>
                    <a:gd name="T70" fmla="*/ 16 w 359"/>
                    <a:gd name="T71" fmla="*/ 694 h 854"/>
                    <a:gd name="T72" fmla="*/ 27 w 359"/>
                    <a:gd name="T73" fmla="*/ 626 h 854"/>
                    <a:gd name="T74" fmla="*/ 35 w 359"/>
                    <a:gd name="T75" fmla="*/ 552 h 854"/>
                    <a:gd name="T76" fmla="*/ 46 w 359"/>
                    <a:gd name="T77" fmla="*/ 476 h 854"/>
                    <a:gd name="T78" fmla="*/ 55 w 359"/>
                    <a:gd name="T79" fmla="*/ 403 h 854"/>
                    <a:gd name="T80" fmla="*/ 62 w 359"/>
                    <a:gd name="T81" fmla="*/ 339 h 854"/>
                    <a:gd name="T82" fmla="*/ 69 w 359"/>
                    <a:gd name="T83" fmla="*/ 281 h 854"/>
                    <a:gd name="T84" fmla="*/ 76 w 359"/>
                    <a:gd name="T85" fmla="*/ 223 h 854"/>
                    <a:gd name="T86" fmla="*/ 85 w 359"/>
                    <a:gd name="T87" fmla="*/ 167 h 854"/>
                    <a:gd name="T88" fmla="*/ 93 w 359"/>
                    <a:gd name="T89" fmla="*/ 117 h 854"/>
                    <a:gd name="T90" fmla="*/ 102 w 359"/>
                    <a:gd name="T91" fmla="*/ 76 h 854"/>
                    <a:gd name="T92" fmla="*/ 107 w 359"/>
                    <a:gd name="T93" fmla="*/ 43 h 854"/>
                    <a:gd name="T94" fmla="*/ 113 w 359"/>
                    <a:gd name="T95" fmla="*/ 21 h 854"/>
                    <a:gd name="T96" fmla="*/ 114 w 359"/>
                    <a:gd name="T97" fmla="*/ 13 h 854"/>
                    <a:gd name="T98" fmla="*/ 121 w 359"/>
                    <a:gd name="T99" fmla="*/ 11 h 854"/>
                    <a:gd name="T100" fmla="*/ 137 w 359"/>
                    <a:gd name="T101" fmla="*/ 8 h 854"/>
                    <a:gd name="T102" fmla="*/ 162 w 359"/>
                    <a:gd name="T103" fmla="*/ 3 h 854"/>
                    <a:gd name="T104" fmla="*/ 193 w 359"/>
                    <a:gd name="T105" fmla="*/ 0 h 854"/>
                    <a:gd name="T106" fmla="*/ 227 w 359"/>
                    <a:gd name="T107" fmla="*/ 0 h 854"/>
                    <a:gd name="T108" fmla="*/ 262 w 359"/>
                    <a:gd name="T109" fmla="*/ 5 h 854"/>
                    <a:gd name="T110" fmla="*/ 295 w 359"/>
                    <a:gd name="T111" fmla="*/ 16 h 854"/>
                    <a:gd name="T112" fmla="*/ 324 w 359"/>
                    <a:gd name="T113" fmla="*/ 36 h 8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9"/>
                    <a:gd name="T172" fmla="*/ 0 h 854"/>
                    <a:gd name="T173" fmla="*/ 359 w 359"/>
                    <a:gd name="T174" fmla="*/ 854 h 8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9" h="854">
                      <a:moveTo>
                        <a:pt x="324" y="36"/>
                      </a:moveTo>
                      <a:lnTo>
                        <a:pt x="320" y="46"/>
                      </a:lnTo>
                      <a:lnTo>
                        <a:pt x="311" y="76"/>
                      </a:lnTo>
                      <a:lnTo>
                        <a:pt x="299" y="119"/>
                      </a:lnTo>
                      <a:lnTo>
                        <a:pt x="285" y="173"/>
                      </a:lnTo>
                      <a:lnTo>
                        <a:pt x="273" y="233"/>
                      </a:lnTo>
                      <a:lnTo>
                        <a:pt x="266" y="292"/>
                      </a:lnTo>
                      <a:lnTo>
                        <a:pt x="266" y="350"/>
                      </a:lnTo>
                      <a:lnTo>
                        <a:pt x="273" y="401"/>
                      </a:lnTo>
                      <a:lnTo>
                        <a:pt x="287" y="454"/>
                      </a:lnTo>
                      <a:lnTo>
                        <a:pt x="302" y="519"/>
                      </a:lnTo>
                      <a:lnTo>
                        <a:pt x="316" y="590"/>
                      </a:lnTo>
                      <a:lnTo>
                        <a:pt x="329" y="659"/>
                      </a:lnTo>
                      <a:lnTo>
                        <a:pt x="341" y="724"/>
                      </a:lnTo>
                      <a:lnTo>
                        <a:pt x="350" y="775"/>
                      </a:lnTo>
                      <a:lnTo>
                        <a:pt x="357" y="811"/>
                      </a:lnTo>
                      <a:lnTo>
                        <a:pt x="359" y="824"/>
                      </a:lnTo>
                      <a:lnTo>
                        <a:pt x="357" y="826"/>
                      </a:lnTo>
                      <a:lnTo>
                        <a:pt x="350" y="828"/>
                      </a:lnTo>
                      <a:lnTo>
                        <a:pt x="339" y="831"/>
                      </a:lnTo>
                      <a:lnTo>
                        <a:pt x="325" y="836"/>
                      </a:lnTo>
                      <a:lnTo>
                        <a:pt x="308" y="841"/>
                      </a:lnTo>
                      <a:lnTo>
                        <a:pt x="288" y="844"/>
                      </a:lnTo>
                      <a:lnTo>
                        <a:pt x="266" y="849"/>
                      </a:lnTo>
                      <a:lnTo>
                        <a:pt x="241" y="852"/>
                      </a:lnTo>
                      <a:lnTo>
                        <a:pt x="213" y="854"/>
                      </a:lnTo>
                      <a:lnTo>
                        <a:pt x="185" y="854"/>
                      </a:lnTo>
                      <a:lnTo>
                        <a:pt x="155" y="852"/>
                      </a:lnTo>
                      <a:lnTo>
                        <a:pt x="125" y="847"/>
                      </a:lnTo>
                      <a:lnTo>
                        <a:pt x="93" y="841"/>
                      </a:lnTo>
                      <a:lnTo>
                        <a:pt x="62" y="831"/>
                      </a:lnTo>
                      <a:lnTo>
                        <a:pt x="30" y="816"/>
                      </a:lnTo>
                      <a:lnTo>
                        <a:pt x="0" y="798"/>
                      </a:lnTo>
                      <a:lnTo>
                        <a:pt x="2" y="785"/>
                      </a:lnTo>
                      <a:lnTo>
                        <a:pt x="7" y="748"/>
                      </a:lnTo>
                      <a:lnTo>
                        <a:pt x="16" y="694"/>
                      </a:lnTo>
                      <a:lnTo>
                        <a:pt x="27" y="626"/>
                      </a:lnTo>
                      <a:lnTo>
                        <a:pt x="35" y="552"/>
                      </a:lnTo>
                      <a:lnTo>
                        <a:pt x="46" y="476"/>
                      </a:lnTo>
                      <a:lnTo>
                        <a:pt x="55" y="403"/>
                      </a:lnTo>
                      <a:lnTo>
                        <a:pt x="62" y="339"/>
                      </a:lnTo>
                      <a:lnTo>
                        <a:pt x="69" y="281"/>
                      </a:lnTo>
                      <a:lnTo>
                        <a:pt x="76" y="223"/>
                      </a:lnTo>
                      <a:lnTo>
                        <a:pt x="85" y="167"/>
                      </a:lnTo>
                      <a:lnTo>
                        <a:pt x="93" y="117"/>
                      </a:lnTo>
                      <a:lnTo>
                        <a:pt x="102" y="76"/>
                      </a:lnTo>
                      <a:lnTo>
                        <a:pt x="107" y="43"/>
                      </a:lnTo>
                      <a:lnTo>
                        <a:pt x="113" y="21"/>
                      </a:lnTo>
                      <a:lnTo>
                        <a:pt x="114" y="13"/>
                      </a:lnTo>
                      <a:lnTo>
                        <a:pt x="121" y="11"/>
                      </a:lnTo>
                      <a:lnTo>
                        <a:pt x="137" y="8"/>
                      </a:lnTo>
                      <a:lnTo>
                        <a:pt x="162" y="3"/>
                      </a:lnTo>
                      <a:lnTo>
                        <a:pt x="193" y="0"/>
                      </a:lnTo>
                      <a:lnTo>
                        <a:pt x="227" y="0"/>
                      </a:lnTo>
                      <a:lnTo>
                        <a:pt x="262" y="5"/>
                      </a:lnTo>
                      <a:lnTo>
                        <a:pt x="295" y="16"/>
                      </a:lnTo>
                      <a:lnTo>
                        <a:pt x="324" y="36"/>
                      </a:lnTo>
                      <a:close/>
                    </a:path>
                  </a:pathLst>
                </a:custGeom>
                <a:solidFill>
                  <a:srgbClr val="007F7F"/>
                </a:solidFill>
                <a:ln w="9525">
                  <a:noFill/>
                  <a:round/>
                  <a:headEnd/>
                  <a:tailEnd/>
                </a:ln>
              </p:spPr>
              <p:txBody>
                <a:bodyPr/>
                <a:lstStyle/>
                <a:p>
                  <a:endParaRPr lang="zh-TW" altLang="en-US"/>
                </a:p>
              </p:txBody>
            </p:sp>
            <p:sp>
              <p:nvSpPr>
                <p:cNvPr id="149" name="Freeform 1172"/>
                <p:cNvSpPr>
                  <a:spLocks/>
                </p:cNvSpPr>
                <p:nvPr/>
              </p:nvSpPr>
              <p:spPr bwMode="auto">
                <a:xfrm>
                  <a:off x="712" y="1877"/>
                  <a:ext cx="455" cy="321"/>
                </a:xfrm>
                <a:custGeom>
                  <a:avLst/>
                  <a:gdLst>
                    <a:gd name="T0" fmla="*/ 153 w 455"/>
                    <a:gd name="T1" fmla="*/ 103 h 321"/>
                    <a:gd name="T2" fmla="*/ 170 w 455"/>
                    <a:gd name="T3" fmla="*/ 116 h 321"/>
                    <a:gd name="T4" fmla="*/ 190 w 455"/>
                    <a:gd name="T5" fmla="*/ 129 h 321"/>
                    <a:gd name="T6" fmla="*/ 207 w 455"/>
                    <a:gd name="T7" fmla="*/ 144 h 321"/>
                    <a:gd name="T8" fmla="*/ 228 w 455"/>
                    <a:gd name="T9" fmla="*/ 157 h 321"/>
                    <a:gd name="T10" fmla="*/ 248 w 455"/>
                    <a:gd name="T11" fmla="*/ 171 h 321"/>
                    <a:gd name="T12" fmla="*/ 269 w 455"/>
                    <a:gd name="T13" fmla="*/ 186 h 321"/>
                    <a:gd name="T14" fmla="*/ 290 w 455"/>
                    <a:gd name="T15" fmla="*/ 200 h 321"/>
                    <a:gd name="T16" fmla="*/ 313 w 455"/>
                    <a:gd name="T17" fmla="*/ 215 h 321"/>
                    <a:gd name="T18" fmla="*/ 328 w 455"/>
                    <a:gd name="T19" fmla="*/ 225 h 321"/>
                    <a:gd name="T20" fmla="*/ 344 w 455"/>
                    <a:gd name="T21" fmla="*/ 235 h 321"/>
                    <a:gd name="T22" fmla="*/ 358 w 455"/>
                    <a:gd name="T23" fmla="*/ 243 h 321"/>
                    <a:gd name="T24" fmla="*/ 374 w 455"/>
                    <a:gd name="T25" fmla="*/ 253 h 321"/>
                    <a:gd name="T26" fmla="*/ 390 w 455"/>
                    <a:gd name="T27" fmla="*/ 262 h 321"/>
                    <a:gd name="T28" fmla="*/ 406 w 455"/>
                    <a:gd name="T29" fmla="*/ 270 h 321"/>
                    <a:gd name="T30" fmla="*/ 422 w 455"/>
                    <a:gd name="T31" fmla="*/ 278 h 321"/>
                    <a:gd name="T32" fmla="*/ 437 w 455"/>
                    <a:gd name="T33" fmla="*/ 286 h 321"/>
                    <a:gd name="T34" fmla="*/ 446 w 455"/>
                    <a:gd name="T35" fmla="*/ 293 h 321"/>
                    <a:gd name="T36" fmla="*/ 453 w 455"/>
                    <a:gd name="T37" fmla="*/ 300 h 321"/>
                    <a:gd name="T38" fmla="*/ 455 w 455"/>
                    <a:gd name="T39" fmla="*/ 308 h 321"/>
                    <a:gd name="T40" fmla="*/ 453 w 455"/>
                    <a:gd name="T41" fmla="*/ 314 h 321"/>
                    <a:gd name="T42" fmla="*/ 448 w 455"/>
                    <a:gd name="T43" fmla="*/ 319 h 321"/>
                    <a:gd name="T44" fmla="*/ 439 w 455"/>
                    <a:gd name="T45" fmla="*/ 321 h 321"/>
                    <a:gd name="T46" fmla="*/ 429 w 455"/>
                    <a:gd name="T47" fmla="*/ 321 h 321"/>
                    <a:gd name="T48" fmla="*/ 418 w 455"/>
                    <a:gd name="T49" fmla="*/ 318 h 321"/>
                    <a:gd name="T50" fmla="*/ 400 w 455"/>
                    <a:gd name="T51" fmla="*/ 309 h 321"/>
                    <a:gd name="T52" fmla="*/ 385 w 455"/>
                    <a:gd name="T53" fmla="*/ 300 h 321"/>
                    <a:gd name="T54" fmla="*/ 367 w 455"/>
                    <a:gd name="T55" fmla="*/ 291 h 321"/>
                    <a:gd name="T56" fmla="*/ 351 w 455"/>
                    <a:gd name="T57" fmla="*/ 281 h 321"/>
                    <a:gd name="T58" fmla="*/ 334 w 455"/>
                    <a:gd name="T59" fmla="*/ 273 h 321"/>
                    <a:gd name="T60" fmla="*/ 318 w 455"/>
                    <a:gd name="T61" fmla="*/ 263 h 321"/>
                    <a:gd name="T62" fmla="*/ 300 w 455"/>
                    <a:gd name="T63" fmla="*/ 253 h 321"/>
                    <a:gd name="T64" fmla="*/ 284 w 455"/>
                    <a:gd name="T65" fmla="*/ 242 h 321"/>
                    <a:gd name="T66" fmla="*/ 251 w 455"/>
                    <a:gd name="T67" fmla="*/ 219 h 321"/>
                    <a:gd name="T68" fmla="*/ 218 w 455"/>
                    <a:gd name="T69" fmla="*/ 197 h 321"/>
                    <a:gd name="T70" fmla="*/ 184 w 455"/>
                    <a:gd name="T71" fmla="*/ 174 h 321"/>
                    <a:gd name="T72" fmla="*/ 151 w 455"/>
                    <a:gd name="T73" fmla="*/ 151 h 321"/>
                    <a:gd name="T74" fmla="*/ 118 w 455"/>
                    <a:gd name="T75" fmla="*/ 128 h 321"/>
                    <a:gd name="T76" fmla="*/ 86 w 455"/>
                    <a:gd name="T77" fmla="*/ 105 h 321"/>
                    <a:gd name="T78" fmla="*/ 54 w 455"/>
                    <a:gd name="T79" fmla="*/ 80 h 321"/>
                    <a:gd name="T80" fmla="*/ 26 w 455"/>
                    <a:gd name="T81" fmla="*/ 53 h 321"/>
                    <a:gd name="T82" fmla="*/ 17 w 455"/>
                    <a:gd name="T83" fmla="*/ 42 h 321"/>
                    <a:gd name="T84" fmla="*/ 7 w 455"/>
                    <a:gd name="T85" fmla="*/ 24 h 321"/>
                    <a:gd name="T86" fmla="*/ 0 w 455"/>
                    <a:gd name="T87" fmla="*/ 9 h 321"/>
                    <a:gd name="T88" fmla="*/ 3 w 455"/>
                    <a:gd name="T89" fmla="*/ 0 h 321"/>
                    <a:gd name="T90" fmla="*/ 12 w 455"/>
                    <a:gd name="T91" fmla="*/ 4 h 321"/>
                    <a:gd name="T92" fmla="*/ 28 w 455"/>
                    <a:gd name="T93" fmla="*/ 12 h 321"/>
                    <a:gd name="T94" fmla="*/ 49 w 455"/>
                    <a:gd name="T95" fmla="*/ 27 h 321"/>
                    <a:gd name="T96" fmla="*/ 74 w 455"/>
                    <a:gd name="T97" fmla="*/ 43 h 321"/>
                    <a:gd name="T98" fmla="*/ 98 w 455"/>
                    <a:gd name="T99" fmla="*/ 62 h 321"/>
                    <a:gd name="T100" fmla="*/ 121 w 455"/>
                    <a:gd name="T101" fmla="*/ 78 h 321"/>
                    <a:gd name="T102" fmla="*/ 140 w 455"/>
                    <a:gd name="T103" fmla="*/ 93 h 321"/>
                    <a:gd name="T104" fmla="*/ 153 w 455"/>
                    <a:gd name="T105" fmla="*/ 103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55"/>
                    <a:gd name="T160" fmla="*/ 0 h 321"/>
                    <a:gd name="T161" fmla="*/ 455 w 455"/>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55" h="321">
                      <a:moveTo>
                        <a:pt x="153" y="103"/>
                      </a:moveTo>
                      <a:lnTo>
                        <a:pt x="170" y="116"/>
                      </a:lnTo>
                      <a:lnTo>
                        <a:pt x="190" y="129"/>
                      </a:lnTo>
                      <a:lnTo>
                        <a:pt x="207" y="144"/>
                      </a:lnTo>
                      <a:lnTo>
                        <a:pt x="228" y="157"/>
                      </a:lnTo>
                      <a:lnTo>
                        <a:pt x="248" y="171"/>
                      </a:lnTo>
                      <a:lnTo>
                        <a:pt x="269" y="186"/>
                      </a:lnTo>
                      <a:lnTo>
                        <a:pt x="290" y="200"/>
                      </a:lnTo>
                      <a:lnTo>
                        <a:pt x="313" y="215"/>
                      </a:lnTo>
                      <a:lnTo>
                        <a:pt x="328" y="225"/>
                      </a:lnTo>
                      <a:lnTo>
                        <a:pt x="344" y="235"/>
                      </a:lnTo>
                      <a:lnTo>
                        <a:pt x="358" y="243"/>
                      </a:lnTo>
                      <a:lnTo>
                        <a:pt x="374" y="253"/>
                      </a:lnTo>
                      <a:lnTo>
                        <a:pt x="390" y="262"/>
                      </a:lnTo>
                      <a:lnTo>
                        <a:pt x="406" y="270"/>
                      </a:lnTo>
                      <a:lnTo>
                        <a:pt x="422" y="278"/>
                      </a:lnTo>
                      <a:lnTo>
                        <a:pt x="437" y="286"/>
                      </a:lnTo>
                      <a:lnTo>
                        <a:pt x="446" y="293"/>
                      </a:lnTo>
                      <a:lnTo>
                        <a:pt x="453" y="300"/>
                      </a:lnTo>
                      <a:lnTo>
                        <a:pt x="455" y="308"/>
                      </a:lnTo>
                      <a:lnTo>
                        <a:pt x="453" y="314"/>
                      </a:lnTo>
                      <a:lnTo>
                        <a:pt x="448" y="319"/>
                      </a:lnTo>
                      <a:lnTo>
                        <a:pt x="439" y="321"/>
                      </a:lnTo>
                      <a:lnTo>
                        <a:pt x="429" y="321"/>
                      </a:lnTo>
                      <a:lnTo>
                        <a:pt x="418" y="318"/>
                      </a:lnTo>
                      <a:lnTo>
                        <a:pt x="400" y="309"/>
                      </a:lnTo>
                      <a:lnTo>
                        <a:pt x="385" y="300"/>
                      </a:lnTo>
                      <a:lnTo>
                        <a:pt x="367" y="291"/>
                      </a:lnTo>
                      <a:lnTo>
                        <a:pt x="351" y="281"/>
                      </a:lnTo>
                      <a:lnTo>
                        <a:pt x="334" y="273"/>
                      </a:lnTo>
                      <a:lnTo>
                        <a:pt x="318" y="263"/>
                      </a:lnTo>
                      <a:lnTo>
                        <a:pt x="300" y="253"/>
                      </a:lnTo>
                      <a:lnTo>
                        <a:pt x="284" y="242"/>
                      </a:lnTo>
                      <a:lnTo>
                        <a:pt x="251" y="219"/>
                      </a:lnTo>
                      <a:lnTo>
                        <a:pt x="218" y="197"/>
                      </a:lnTo>
                      <a:lnTo>
                        <a:pt x="184" y="174"/>
                      </a:lnTo>
                      <a:lnTo>
                        <a:pt x="151" y="151"/>
                      </a:lnTo>
                      <a:lnTo>
                        <a:pt x="118" y="128"/>
                      </a:lnTo>
                      <a:lnTo>
                        <a:pt x="86" y="105"/>
                      </a:lnTo>
                      <a:lnTo>
                        <a:pt x="54" y="80"/>
                      </a:lnTo>
                      <a:lnTo>
                        <a:pt x="26" y="53"/>
                      </a:lnTo>
                      <a:lnTo>
                        <a:pt x="17" y="42"/>
                      </a:lnTo>
                      <a:lnTo>
                        <a:pt x="7" y="24"/>
                      </a:lnTo>
                      <a:lnTo>
                        <a:pt x="0" y="9"/>
                      </a:lnTo>
                      <a:lnTo>
                        <a:pt x="3" y="0"/>
                      </a:lnTo>
                      <a:lnTo>
                        <a:pt x="12" y="4"/>
                      </a:lnTo>
                      <a:lnTo>
                        <a:pt x="28" y="12"/>
                      </a:lnTo>
                      <a:lnTo>
                        <a:pt x="49" y="27"/>
                      </a:lnTo>
                      <a:lnTo>
                        <a:pt x="74" y="43"/>
                      </a:lnTo>
                      <a:lnTo>
                        <a:pt x="98" y="62"/>
                      </a:lnTo>
                      <a:lnTo>
                        <a:pt x="121" y="78"/>
                      </a:lnTo>
                      <a:lnTo>
                        <a:pt x="140" y="93"/>
                      </a:lnTo>
                      <a:lnTo>
                        <a:pt x="153" y="103"/>
                      </a:lnTo>
                      <a:close/>
                    </a:path>
                  </a:pathLst>
                </a:custGeom>
                <a:solidFill>
                  <a:srgbClr val="007F7F"/>
                </a:solidFill>
                <a:ln w="9525">
                  <a:noFill/>
                  <a:round/>
                  <a:headEnd/>
                  <a:tailEnd/>
                </a:ln>
              </p:spPr>
              <p:txBody>
                <a:bodyPr/>
                <a:lstStyle/>
                <a:p>
                  <a:endParaRPr lang="zh-TW" altLang="en-US"/>
                </a:p>
              </p:txBody>
            </p:sp>
            <p:sp>
              <p:nvSpPr>
                <p:cNvPr id="150" name="Freeform 1173"/>
                <p:cNvSpPr>
                  <a:spLocks/>
                </p:cNvSpPr>
                <p:nvPr/>
              </p:nvSpPr>
              <p:spPr bwMode="auto">
                <a:xfrm>
                  <a:off x="1121" y="2006"/>
                  <a:ext cx="374" cy="192"/>
                </a:xfrm>
                <a:custGeom>
                  <a:avLst/>
                  <a:gdLst>
                    <a:gd name="T0" fmla="*/ 20 w 374"/>
                    <a:gd name="T1" fmla="*/ 151 h 192"/>
                    <a:gd name="T2" fmla="*/ 30 w 374"/>
                    <a:gd name="T3" fmla="*/ 151 h 192"/>
                    <a:gd name="T4" fmla="*/ 41 w 374"/>
                    <a:gd name="T5" fmla="*/ 149 h 192"/>
                    <a:gd name="T6" fmla="*/ 49 w 374"/>
                    <a:gd name="T7" fmla="*/ 146 h 192"/>
                    <a:gd name="T8" fmla="*/ 60 w 374"/>
                    <a:gd name="T9" fmla="*/ 144 h 192"/>
                    <a:gd name="T10" fmla="*/ 69 w 374"/>
                    <a:gd name="T11" fmla="*/ 141 h 192"/>
                    <a:gd name="T12" fmla="*/ 78 w 374"/>
                    <a:gd name="T13" fmla="*/ 137 h 192"/>
                    <a:gd name="T14" fmla="*/ 88 w 374"/>
                    <a:gd name="T15" fmla="*/ 133 h 192"/>
                    <a:gd name="T16" fmla="*/ 97 w 374"/>
                    <a:gd name="T17" fmla="*/ 129 h 192"/>
                    <a:gd name="T18" fmla="*/ 123 w 374"/>
                    <a:gd name="T19" fmla="*/ 118 h 192"/>
                    <a:gd name="T20" fmla="*/ 162 w 374"/>
                    <a:gd name="T21" fmla="*/ 99 h 192"/>
                    <a:gd name="T22" fmla="*/ 206 w 374"/>
                    <a:gd name="T23" fmla="*/ 76 h 192"/>
                    <a:gd name="T24" fmla="*/ 251 w 374"/>
                    <a:gd name="T25" fmla="*/ 53 h 192"/>
                    <a:gd name="T26" fmla="*/ 297 w 374"/>
                    <a:gd name="T27" fmla="*/ 32 h 192"/>
                    <a:gd name="T28" fmla="*/ 334 w 374"/>
                    <a:gd name="T29" fmla="*/ 14 h 192"/>
                    <a:gd name="T30" fmla="*/ 362 w 374"/>
                    <a:gd name="T31" fmla="*/ 2 h 192"/>
                    <a:gd name="T32" fmla="*/ 374 w 374"/>
                    <a:gd name="T33" fmla="*/ 0 h 192"/>
                    <a:gd name="T34" fmla="*/ 373 w 374"/>
                    <a:gd name="T35" fmla="*/ 4 h 192"/>
                    <a:gd name="T36" fmla="*/ 366 w 374"/>
                    <a:gd name="T37" fmla="*/ 10 h 192"/>
                    <a:gd name="T38" fmla="*/ 355 w 374"/>
                    <a:gd name="T39" fmla="*/ 20 h 192"/>
                    <a:gd name="T40" fmla="*/ 338 w 374"/>
                    <a:gd name="T41" fmla="*/ 32 h 192"/>
                    <a:gd name="T42" fmla="*/ 318 w 374"/>
                    <a:gd name="T43" fmla="*/ 47 h 192"/>
                    <a:gd name="T44" fmla="*/ 294 w 374"/>
                    <a:gd name="T45" fmla="*/ 61 h 192"/>
                    <a:gd name="T46" fmla="*/ 267 w 374"/>
                    <a:gd name="T47" fmla="*/ 78 h 192"/>
                    <a:gd name="T48" fmla="*/ 241 w 374"/>
                    <a:gd name="T49" fmla="*/ 96 h 192"/>
                    <a:gd name="T50" fmla="*/ 211 w 374"/>
                    <a:gd name="T51" fmla="*/ 113 h 192"/>
                    <a:gd name="T52" fmla="*/ 181 w 374"/>
                    <a:gd name="T53" fmla="*/ 129 h 192"/>
                    <a:gd name="T54" fmla="*/ 151 w 374"/>
                    <a:gd name="T55" fmla="*/ 144 h 192"/>
                    <a:gd name="T56" fmla="*/ 123 w 374"/>
                    <a:gd name="T57" fmla="*/ 159 h 192"/>
                    <a:gd name="T58" fmla="*/ 95 w 374"/>
                    <a:gd name="T59" fmla="*/ 171 h 192"/>
                    <a:gd name="T60" fmla="*/ 70 w 374"/>
                    <a:gd name="T61" fmla="*/ 180 h 192"/>
                    <a:gd name="T62" fmla="*/ 48 w 374"/>
                    <a:gd name="T63" fmla="*/ 189 h 192"/>
                    <a:gd name="T64" fmla="*/ 28 w 374"/>
                    <a:gd name="T65" fmla="*/ 192 h 192"/>
                    <a:gd name="T66" fmla="*/ 18 w 374"/>
                    <a:gd name="T67" fmla="*/ 190 h 192"/>
                    <a:gd name="T68" fmla="*/ 9 w 374"/>
                    <a:gd name="T69" fmla="*/ 187 h 192"/>
                    <a:gd name="T70" fmla="*/ 4 w 374"/>
                    <a:gd name="T71" fmla="*/ 180 h 192"/>
                    <a:gd name="T72" fmla="*/ 0 w 374"/>
                    <a:gd name="T73" fmla="*/ 172 h 192"/>
                    <a:gd name="T74" fmla="*/ 0 w 374"/>
                    <a:gd name="T75" fmla="*/ 164 h 192"/>
                    <a:gd name="T76" fmla="*/ 4 w 374"/>
                    <a:gd name="T77" fmla="*/ 157 h 192"/>
                    <a:gd name="T78" fmla="*/ 11 w 374"/>
                    <a:gd name="T79" fmla="*/ 152 h 192"/>
                    <a:gd name="T80" fmla="*/ 20 w 374"/>
                    <a:gd name="T81" fmla="*/ 151 h 192"/>
                    <a:gd name="T82" fmla="*/ 20 w 374"/>
                    <a:gd name="T83" fmla="*/ 151 h 1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4"/>
                    <a:gd name="T127" fmla="*/ 0 h 192"/>
                    <a:gd name="T128" fmla="*/ 374 w 374"/>
                    <a:gd name="T129" fmla="*/ 192 h 1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4" h="192">
                      <a:moveTo>
                        <a:pt x="20" y="151"/>
                      </a:moveTo>
                      <a:lnTo>
                        <a:pt x="30" y="151"/>
                      </a:lnTo>
                      <a:lnTo>
                        <a:pt x="41" y="149"/>
                      </a:lnTo>
                      <a:lnTo>
                        <a:pt x="49" y="146"/>
                      </a:lnTo>
                      <a:lnTo>
                        <a:pt x="60" y="144"/>
                      </a:lnTo>
                      <a:lnTo>
                        <a:pt x="69" y="141"/>
                      </a:lnTo>
                      <a:lnTo>
                        <a:pt x="78" y="137"/>
                      </a:lnTo>
                      <a:lnTo>
                        <a:pt x="88" y="133"/>
                      </a:lnTo>
                      <a:lnTo>
                        <a:pt x="97" y="129"/>
                      </a:lnTo>
                      <a:lnTo>
                        <a:pt x="123" y="118"/>
                      </a:lnTo>
                      <a:lnTo>
                        <a:pt x="162" y="99"/>
                      </a:lnTo>
                      <a:lnTo>
                        <a:pt x="206" y="76"/>
                      </a:lnTo>
                      <a:lnTo>
                        <a:pt x="251" y="53"/>
                      </a:lnTo>
                      <a:lnTo>
                        <a:pt x="297" y="32"/>
                      </a:lnTo>
                      <a:lnTo>
                        <a:pt x="334" y="14"/>
                      </a:lnTo>
                      <a:lnTo>
                        <a:pt x="362" y="2"/>
                      </a:lnTo>
                      <a:lnTo>
                        <a:pt x="374" y="0"/>
                      </a:lnTo>
                      <a:lnTo>
                        <a:pt x="373" y="4"/>
                      </a:lnTo>
                      <a:lnTo>
                        <a:pt x="366" y="10"/>
                      </a:lnTo>
                      <a:lnTo>
                        <a:pt x="355" y="20"/>
                      </a:lnTo>
                      <a:lnTo>
                        <a:pt x="338" y="32"/>
                      </a:lnTo>
                      <a:lnTo>
                        <a:pt x="318" y="47"/>
                      </a:lnTo>
                      <a:lnTo>
                        <a:pt x="294" y="61"/>
                      </a:lnTo>
                      <a:lnTo>
                        <a:pt x="267" y="78"/>
                      </a:lnTo>
                      <a:lnTo>
                        <a:pt x="241" y="96"/>
                      </a:lnTo>
                      <a:lnTo>
                        <a:pt x="211" y="113"/>
                      </a:lnTo>
                      <a:lnTo>
                        <a:pt x="181" y="129"/>
                      </a:lnTo>
                      <a:lnTo>
                        <a:pt x="151" y="144"/>
                      </a:lnTo>
                      <a:lnTo>
                        <a:pt x="123" y="159"/>
                      </a:lnTo>
                      <a:lnTo>
                        <a:pt x="95" y="171"/>
                      </a:lnTo>
                      <a:lnTo>
                        <a:pt x="70" y="180"/>
                      </a:lnTo>
                      <a:lnTo>
                        <a:pt x="48" y="189"/>
                      </a:lnTo>
                      <a:lnTo>
                        <a:pt x="28" y="192"/>
                      </a:lnTo>
                      <a:lnTo>
                        <a:pt x="18" y="190"/>
                      </a:lnTo>
                      <a:lnTo>
                        <a:pt x="9" y="187"/>
                      </a:lnTo>
                      <a:lnTo>
                        <a:pt x="4" y="180"/>
                      </a:lnTo>
                      <a:lnTo>
                        <a:pt x="0" y="172"/>
                      </a:lnTo>
                      <a:lnTo>
                        <a:pt x="0" y="164"/>
                      </a:lnTo>
                      <a:lnTo>
                        <a:pt x="4" y="157"/>
                      </a:lnTo>
                      <a:lnTo>
                        <a:pt x="11" y="152"/>
                      </a:lnTo>
                      <a:lnTo>
                        <a:pt x="20" y="151"/>
                      </a:lnTo>
                      <a:close/>
                    </a:path>
                  </a:pathLst>
                </a:custGeom>
                <a:solidFill>
                  <a:srgbClr val="FF997F"/>
                </a:solidFill>
                <a:ln w="9525">
                  <a:noFill/>
                  <a:round/>
                  <a:headEnd/>
                  <a:tailEnd/>
                </a:ln>
              </p:spPr>
              <p:txBody>
                <a:bodyPr/>
                <a:lstStyle/>
                <a:p>
                  <a:endParaRPr lang="zh-TW" altLang="en-US"/>
                </a:p>
              </p:txBody>
            </p:sp>
            <p:sp>
              <p:nvSpPr>
                <p:cNvPr id="151" name="Freeform 1174"/>
                <p:cNvSpPr>
                  <a:spLocks/>
                </p:cNvSpPr>
                <p:nvPr/>
              </p:nvSpPr>
              <p:spPr bwMode="auto">
                <a:xfrm>
                  <a:off x="62" y="1877"/>
                  <a:ext cx="500" cy="220"/>
                </a:xfrm>
                <a:custGeom>
                  <a:avLst/>
                  <a:gdLst>
                    <a:gd name="T0" fmla="*/ 344 w 500"/>
                    <a:gd name="T1" fmla="*/ 72 h 220"/>
                    <a:gd name="T2" fmla="*/ 321 w 500"/>
                    <a:gd name="T3" fmla="*/ 81 h 220"/>
                    <a:gd name="T4" fmla="*/ 298 w 500"/>
                    <a:gd name="T5" fmla="*/ 90 h 220"/>
                    <a:gd name="T6" fmla="*/ 277 w 500"/>
                    <a:gd name="T7" fmla="*/ 100 h 220"/>
                    <a:gd name="T8" fmla="*/ 255 w 500"/>
                    <a:gd name="T9" fmla="*/ 108 h 220"/>
                    <a:gd name="T10" fmla="*/ 232 w 500"/>
                    <a:gd name="T11" fmla="*/ 116 h 220"/>
                    <a:gd name="T12" fmla="*/ 207 w 500"/>
                    <a:gd name="T13" fmla="*/ 124 h 220"/>
                    <a:gd name="T14" fmla="*/ 184 w 500"/>
                    <a:gd name="T15" fmla="*/ 134 h 220"/>
                    <a:gd name="T16" fmla="*/ 160 w 500"/>
                    <a:gd name="T17" fmla="*/ 143 h 220"/>
                    <a:gd name="T18" fmla="*/ 142 w 500"/>
                    <a:gd name="T19" fmla="*/ 149 h 220"/>
                    <a:gd name="T20" fmla="*/ 124 w 500"/>
                    <a:gd name="T21" fmla="*/ 156 h 220"/>
                    <a:gd name="T22" fmla="*/ 109 w 500"/>
                    <a:gd name="T23" fmla="*/ 161 h 220"/>
                    <a:gd name="T24" fmla="*/ 91 w 500"/>
                    <a:gd name="T25" fmla="*/ 166 h 220"/>
                    <a:gd name="T26" fmla="*/ 74 w 500"/>
                    <a:gd name="T27" fmla="*/ 171 h 220"/>
                    <a:gd name="T28" fmla="*/ 56 w 500"/>
                    <a:gd name="T29" fmla="*/ 176 h 220"/>
                    <a:gd name="T30" fmla="*/ 38 w 500"/>
                    <a:gd name="T31" fmla="*/ 179 h 220"/>
                    <a:gd name="T32" fmla="*/ 21 w 500"/>
                    <a:gd name="T33" fmla="*/ 184 h 220"/>
                    <a:gd name="T34" fmla="*/ 10 w 500"/>
                    <a:gd name="T35" fmla="*/ 187 h 220"/>
                    <a:gd name="T36" fmla="*/ 3 w 500"/>
                    <a:gd name="T37" fmla="*/ 194 h 220"/>
                    <a:gd name="T38" fmla="*/ 0 w 500"/>
                    <a:gd name="T39" fmla="*/ 200 h 220"/>
                    <a:gd name="T40" fmla="*/ 0 w 500"/>
                    <a:gd name="T41" fmla="*/ 209 h 220"/>
                    <a:gd name="T42" fmla="*/ 3 w 500"/>
                    <a:gd name="T43" fmla="*/ 214 h 220"/>
                    <a:gd name="T44" fmla="*/ 10 w 500"/>
                    <a:gd name="T45" fmla="*/ 219 h 220"/>
                    <a:gd name="T46" fmla="*/ 21 w 500"/>
                    <a:gd name="T47" fmla="*/ 220 h 220"/>
                    <a:gd name="T48" fmla="*/ 31 w 500"/>
                    <a:gd name="T49" fmla="*/ 219 h 220"/>
                    <a:gd name="T50" fmla="*/ 51 w 500"/>
                    <a:gd name="T51" fmla="*/ 214 h 220"/>
                    <a:gd name="T52" fmla="*/ 70 w 500"/>
                    <a:gd name="T53" fmla="*/ 210 h 220"/>
                    <a:gd name="T54" fmla="*/ 88 w 500"/>
                    <a:gd name="T55" fmla="*/ 205 h 220"/>
                    <a:gd name="T56" fmla="*/ 107 w 500"/>
                    <a:gd name="T57" fmla="*/ 199 h 220"/>
                    <a:gd name="T58" fmla="*/ 124 w 500"/>
                    <a:gd name="T59" fmla="*/ 194 h 220"/>
                    <a:gd name="T60" fmla="*/ 144 w 500"/>
                    <a:gd name="T61" fmla="*/ 187 h 220"/>
                    <a:gd name="T62" fmla="*/ 161 w 500"/>
                    <a:gd name="T63" fmla="*/ 181 h 220"/>
                    <a:gd name="T64" fmla="*/ 181 w 500"/>
                    <a:gd name="T65" fmla="*/ 174 h 220"/>
                    <a:gd name="T66" fmla="*/ 200 w 500"/>
                    <a:gd name="T67" fmla="*/ 167 h 220"/>
                    <a:gd name="T68" fmla="*/ 219 w 500"/>
                    <a:gd name="T69" fmla="*/ 159 h 220"/>
                    <a:gd name="T70" fmla="*/ 237 w 500"/>
                    <a:gd name="T71" fmla="*/ 152 h 220"/>
                    <a:gd name="T72" fmla="*/ 256 w 500"/>
                    <a:gd name="T73" fmla="*/ 146 h 220"/>
                    <a:gd name="T74" fmla="*/ 276 w 500"/>
                    <a:gd name="T75" fmla="*/ 139 h 220"/>
                    <a:gd name="T76" fmla="*/ 295 w 500"/>
                    <a:gd name="T77" fmla="*/ 133 h 220"/>
                    <a:gd name="T78" fmla="*/ 314 w 500"/>
                    <a:gd name="T79" fmla="*/ 124 h 220"/>
                    <a:gd name="T80" fmla="*/ 334 w 500"/>
                    <a:gd name="T81" fmla="*/ 118 h 220"/>
                    <a:gd name="T82" fmla="*/ 353 w 500"/>
                    <a:gd name="T83" fmla="*/ 110 h 220"/>
                    <a:gd name="T84" fmla="*/ 372 w 500"/>
                    <a:gd name="T85" fmla="*/ 103 h 220"/>
                    <a:gd name="T86" fmla="*/ 390 w 500"/>
                    <a:gd name="T87" fmla="*/ 95 h 220"/>
                    <a:gd name="T88" fmla="*/ 409 w 500"/>
                    <a:gd name="T89" fmla="*/ 86 h 220"/>
                    <a:gd name="T90" fmla="*/ 427 w 500"/>
                    <a:gd name="T91" fmla="*/ 78 h 220"/>
                    <a:gd name="T92" fmla="*/ 444 w 500"/>
                    <a:gd name="T93" fmla="*/ 68 h 220"/>
                    <a:gd name="T94" fmla="*/ 462 w 500"/>
                    <a:gd name="T95" fmla="*/ 60 h 220"/>
                    <a:gd name="T96" fmla="*/ 479 w 500"/>
                    <a:gd name="T97" fmla="*/ 50 h 220"/>
                    <a:gd name="T98" fmla="*/ 488 w 500"/>
                    <a:gd name="T99" fmla="*/ 38 h 220"/>
                    <a:gd name="T100" fmla="*/ 497 w 500"/>
                    <a:gd name="T101" fmla="*/ 20 h 220"/>
                    <a:gd name="T102" fmla="*/ 500 w 500"/>
                    <a:gd name="T103" fmla="*/ 5 h 220"/>
                    <a:gd name="T104" fmla="*/ 495 w 500"/>
                    <a:gd name="T105" fmla="*/ 0 h 220"/>
                    <a:gd name="T106" fmla="*/ 486 w 500"/>
                    <a:gd name="T107" fmla="*/ 4 h 220"/>
                    <a:gd name="T108" fmla="*/ 469 w 500"/>
                    <a:gd name="T109" fmla="*/ 12 h 220"/>
                    <a:gd name="T110" fmla="*/ 448 w 500"/>
                    <a:gd name="T111" fmla="*/ 22 h 220"/>
                    <a:gd name="T112" fmla="*/ 425 w 500"/>
                    <a:gd name="T113" fmla="*/ 34 h 220"/>
                    <a:gd name="T114" fmla="*/ 400 w 500"/>
                    <a:gd name="T115" fmla="*/ 45 h 220"/>
                    <a:gd name="T116" fmla="*/ 377 w 500"/>
                    <a:gd name="T117" fmla="*/ 55 h 220"/>
                    <a:gd name="T118" fmla="*/ 358 w 500"/>
                    <a:gd name="T119" fmla="*/ 65 h 220"/>
                    <a:gd name="T120" fmla="*/ 344 w 500"/>
                    <a:gd name="T121" fmla="*/ 72 h 2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0"/>
                    <a:gd name="T184" fmla="*/ 0 h 220"/>
                    <a:gd name="T185" fmla="*/ 500 w 500"/>
                    <a:gd name="T186" fmla="*/ 220 h 2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0" h="220">
                      <a:moveTo>
                        <a:pt x="344" y="72"/>
                      </a:moveTo>
                      <a:lnTo>
                        <a:pt x="321" y="81"/>
                      </a:lnTo>
                      <a:lnTo>
                        <a:pt x="298" y="90"/>
                      </a:lnTo>
                      <a:lnTo>
                        <a:pt x="277" y="100"/>
                      </a:lnTo>
                      <a:lnTo>
                        <a:pt x="255" y="108"/>
                      </a:lnTo>
                      <a:lnTo>
                        <a:pt x="232" y="116"/>
                      </a:lnTo>
                      <a:lnTo>
                        <a:pt x="207" y="124"/>
                      </a:lnTo>
                      <a:lnTo>
                        <a:pt x="184" y="134"/>
                      </a:lnTo>
                      <a:lnTo>
                        <a:pt x="160" y="143"/>
                      </a:lnTo>
                      <a:lnTo>
                        <a:pt x="142" y="149"/>
                      </a:lnTo>
                      <a:lnTo>
                        <a:pt x="124" y="156"/>
                      </a:lnTo>
                      <a:lnTo>
                        <a:pt x="109" y="161"/>
                      </a:lnTo>
                      <a:lnTo>
                        <a:pt x="91" y="166"/>
                      </a:lnTo>
                      <a:lnTo>
                        <a:pt x="74" y="171"/>
                      </a:lnTo>
                      <a:lnTo>
                        <a:pt x="56" y="176"/>
                      </a:lnTo>
                      <a:lnTo>
                        <a:pt x="38" y="179"/>
                      </a:lnTo>
                      <a:lnTo>
                        <a:pt x="21" y="184"/>
                      </a:lnTo>
                      <a:lnTo>
                        <a:pt x="10" y="187"/>
                      </a:lnTo>
                      <a:lnTo>
                        <a:pt x="3" y="194"/>
                      </a:lnTo>
                      <a:lnTo>
                        <a:pt x="0" y="200"/>
                      </a:lnTo>
                      <a:lnTo>
                        <a:pt x="0" y="209"/>
                      </a:lnTo>
                      <a:lnTo>
                        <a:pt x="3" y="214"/>
                      </a:lnTo>
                      <a:lnTo>
                        <a:pt x="10" y="219"/>
                      </a:lnTo>
                      <a:lnTo>
                        <a:pt x="21" y="220"/>
                      </a:lnTo>
                      <a:lnTo>
                        <a:pt x="31" y="219"/>
                      </a:lnTo>
                      <a:lnTo>
                        <a:pt x="51" y="214"/>
                      </a:lnTo>
                      <a:lnTo>
                        <a:pt x="70" y="210"/>
                      </a:lnTo>
                      <a:lnTo>
                        <a:pt x="88" y="205"/>
                      </a:lnTo>
                      <a:lnTo>
                        <a:pt x="107" y="199"/>
                      </a:lnTo>
                      <a:lnTo>
                        <a:pt x="124" y="194"/>
                      </a:lnTo>
                      <a:lnTo>
                        <a:pt x="144" y="187"/>
                      </a:lnTo>
                      <a:lnTo>
                        <a:pt x="161" y="181"/>
                      </a:lnTo>
                      <a:lnTo>
                        <a:pt x="181" y="174"/>
                      </a:lnTo>
                      <a:lnTo>
                        <a:pt x="200" y="167"/>
                      </a:lnTo>
                      <a:lnTo>
                        <a:pt x="219" y="159"/>
                      </a:lnTo>
                      <a:lnTo>
                        <a:pt x="237" y="152"/>
                      </a:lnTo>
                      <a:lnTo>
                        <a:pt x="256" y="146"/>
                      </a:lnTo>
                      <a:lnTo>
                        <a:pt x="276" y="139"/>
                      </a:lnTo>
                      <a:lnTo>
                        <a:pt x="295" y="133"/>
                      </a:lnTo>
                      <a:lnTo>
                        <a:pt x="314" y="124"/>
                      </a:lnTo>
                      <a:lnTo>
                        <a:pt x="334" y="118"/>
                      </a:lnTo>
                      <a:lnTo>
                        <a:pt x="353" y="110"/>
                      </a:lnTo>
                      <a:lnTo>
                        <a:pt x="372" y="103"/>
                      </a:lnTo>
                      <a:lnTo>
                        <a:pt x="390" y="95"/>
                      </a:lnTo>
                      <a:lnTo>
                        <a:pt x="409" y="86"/>
                      </a:lnTo>
                      <a:lnTo>
                        <a:pt x="427" y="78"/>
                      </a:lnTo>
                      <a:lnTo>
                        <a:pt x="444" y="68"/>
                      </a:lnTo>
                      <a:lnTo>
                        <a:pt x="462" y="60"/>
                      </a:lnTo>
                      <a:lnTo>
                        <a:pt x="479" y="50"/>
                      </a:lnTo>
                      <a:lnTo>
                        <a:pt x="488" y="38"/>
                      </a:lnTo>
                      <a:lnTo>
                        <a:pt x="497" y="20"/>
                      </a:lnTo>
                      <a:lnTo>
                        <a:pt x="500" y="5"/>
                      </a:lnTo>
                      <a:lnTo>
                        <a:pt x="495" y="0"/>
                      </a:lnTo>
                      <a:lnTo>
                        <a:pt x="486" y="4"/>
                      </a:lnTo>
                      <a:lnTo>
                        <a:pt x="469" y="12"/>
                      </a:lnTo>
                      <a:lnTo>
                        <a:pt x="448" y="22"/>
                      </a:lnTo>
                      <a:lnTo>
                        <a:pt x="425" y="34"/>
                      </a:lnTo>
                      <a:lnTo>
                        <a:pt x="400" y="45"/>
                      </a:lnTo>
                      <a:lnTo>
                        <a:pt x="377" y="55"/>
                      </a:lnTo>
                      <a:lnTo>
                        <a:pt x="358" y="65"/>
                      </a:lnTo>
                      <a:lnTo>
                        <a:pt x="344" y="72"/>
                      </a:lnTo>
                      <a:close/>
                    </a:path>
                  </a:pathLst>
                </a:custGeom>
                <a:solidFill>
                  <a:srgbClr val="007F7F"/>
                </a:solidFill>
                <a:ln w="9525">
                  <a:noFill/>
                  <a:round/>
                  <a:headEnd/>
                  <a:tailEnd/>
                </a:ln>
              </p:spPr>
              <p:txBody>
                <a:bodyPr/>
                <a:lstStyle/>
                <a:p>
                  <a:endParaRPr lang="zh-TW" altLang="en-US"/>
                </a:p>
              </p:txBody>
            </p:sp>
            <p:sp>
              <p:nvSpPr>
                <p:cNvPr id="152" name="Freeform 1175"/>
                <p:cNvSpPr>
                  <a:spLocks/>
                </p:cNvSpPr>
                <p:nvPr/>
              </p:nvSpPr>
              <p:spPr bwMode="auto">
                <a:xfrm>
                  <a:off x="23" y="1707"/>
                  <a:ext cx="79" cy="390"/>
                </a:xfrm>
                <a:custGeom>
                  <a:avLst/>
                  <a:gdLst>
                    <a:gd name="T0" fmla="*/ 76 w 79"/>
                    <a:gd name="T1" fmla="*/ 360 h 390"/>
                    <a:gd name="T2" fmla="*/ 65 w 79"/>
                    <a:gd name="T3" fmla="*/ 342 h 390"/>
                    <a:gd name="T4" fmla="*/ 60 w 79"/>
                    <a:gd name="T5" fmla="*/ 324 h 390"/>
                    <a:gd name="T6" fmla="*/ 55 w 79"/>
                    <a:gd name="T7" fmla="*/ 306 h 390"/>
                    <a:gd name="T8" fmla="*/ 51 w 79"/>
                    <a:gd name="T9" fmla="*/ 288 h 390"/>
                    <a:gd name="T10" fmla="*/ 42 w 79"/>
                    <a:gd name="T11" fmla="*/ 222 h 390"/>
                    <a:gd name="T12" fmla="*/ 33 w 79"/>
                    <a:gd name="T13" fmla="*/ 126 h 390"/>
                    <a:gd name="T14" fmla="*/ 23 w 79"/>
                    <a:gd name="T15" fmla="*/ 38 h 390"/>
                    <a:gd name="T16" fmla="*/ 9 w 79"/>
                    <a:gd name="T17" fmla="*/ 0 h 390"/>
                    <a:gd name="T18" fmla="*/ 0 w 79"/>
                    <a:gd name="T19" fmla="*/ 48 h 390"/>
                    <a:gd name="T20" fmla="*/ 0 w 79"/>
                    <a:gd name="T21" fmla="*/ 159 h 390"/>
                    <a:gd name="T22" fmla="*/ 11 w 79"/>
                    <a:gd name="T23" fmla="*/ 284 h 390"/>
                    <a:gd name="T24" fmla="*/ 33 w 79"/>
                    <a:gd name="T25" fmla="*/ 377 h 390"/>
                    <a:gd name="T26" fmla="*/ 40 w 79"/>
                    <a:gd name="T27" fmla="*/ 384 h 390"/>
                    <a:gd name="T28" fmla="*/ 49 w 79"/>
                    <a:gd name="T29" fmla="*/ 387 h 390"/>
                    <a:gd name="T30" fmla="*/ 58 w 79"/>
                    <a:gd name="T31" fmla="*/ 390 h 390"/>
                    <a:gd name="T32" fmla="*/ 67 w 79"/>
                    <a:gd name="T33" fmla="*/ 389 h 390"/>
                    <a:gd name="T34" fmla="*/ 74 w 79"/>
                    <a:gd name="T35" fmla="*/ 384 h 390"/>
                    <a:gd name="T36" fmla="*/ 79 w 79"/>
                    <a:gd name="T37" fmla="*/ 377 h 390"/>
                    <a:gd name="T38" fmla="*/ 79 w 79"/>
                    <a:gd name="T39" fmla="*/ 369 h 390"/>
                    <a:gd name="T40" fmla="*/ 76 w 79"/>
                    <a:gd name="T41" fmla="*/ 360 h 390"/>
                    <a:gd name="T42" fmla="*/ 76 w 79"/>
                    <a:gd name="T43" fmla="*/ 360 h 3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9"/>
                    <a:gd name="T67" fmla="*/ 0 h 390"/>
                    <a:gd name="T68" fmla="*/ 79 w 79"/>
                    <a:gd name="T69" fmla="*/ 390 h 3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9" h="390">
                      <a:moveTo>
                        <a:pt x="76" y="360"/>
                      </a:moveTo>
                      <a:lnTo>
                        <a:pt x="65" y="342"/>
                      </a:lnTo>
                      <a:lnTo>
                        <a:pt x="60" y="324"/>
                      </a:lnTo>
                      <a:lnTo>
                        <a:pt x="55" y="306"/>
                      </a:lnTo>
                      <a:lnTo>
                        <a:pt x="51" y="288"/>
                      </a:lnTo>
                      <a:lnTo>
                        <a:pt x="42" y="222"/>
                      </a:lnTo>
                      <a:lnTo>
                        <a:pt x="33" y="126"/>
                      </a:lnTo>
                      <a:lnTo>
                        <a:pt x="23" y="38"/>
                      </a:lnTo>
                      <a:lnTo>
                        <a:pt x="9" y="0"/>
                      </a:lnTo>
                      <a:lnTo>
                        <a:pt x="0" y="48"/>
                      </a:lnTo>
                      <a:lnTo>
                        <a:pt x="0" y="159"/>
                      </a:lnTo>
                      <a:lnTo>
                        <a:pt x="11" y="284"/>
                      </a:lnTo>
                      <a:lnTo>
                        <a:pt x="33" y="377"/>
                      </a:lnTo>
                      <a:lnTo>
                        <a:pt x="40" y="384"/>
                      </a:lnTo>
                      <a:lnTo>
                        <a:pt x="49" y="387"/>
                      </a:lnTo>
                      <a:lnTo>
                        <a:pt x="58" y="390"/>
                      </a:lnTo>
                      <a:lnTo>
                        <a:pt x="67" y="389"/>
                      </a:lnTo>
                      <a:lnTo>
                        <a:pt x="74" y="384"/>
                      </a:lnTo>
                      <a:lnTo>
                        <a:pt x="79" y="377"/>
                      </a:lnTo>
                      <a:lnTo>
                        <a:pt x="79" y="369"/>
                      </a:lnTo>
                      <a:lnTo>
                        <a:pt x="76" y="360"/>
                      </a:lnTo>
                      <a:close/>
                    </a:path>
                  </a:pathLst>
                </a:custGeom>
                <a:solidFill>
                  <a:srgbClr val="FF997F"/>
                </a:solidFill>
                <a:ln w="9525">
                  <a:noFill/>
                  <a:round/>
                  <a:headEnd/>
                  <a:tailEnd/>
                </a:ln>
              </p:spPr>
              <p:txBody>
                <a:bodyPr/>
                <a:lstStyle/>
                <a:p>
                  <a:endParaRPr lang="zh-TW" altLang="en-US"/>
                </a:p>
              </p:txBody>
            </p:sp>
            <p:sp>
              <p:nvSpPr>
                <p:cNvPr id="153" name="Freeform 1176"/>
                <p:cNvSpPr>
                  <a:spLocks/>
                </p:cNvSpPr>
                <p:nvPr/>
              </p:nvSpPr>
              <p:spPr bwMode="auto">
                <a:xfrm>
                  <a:off x="627" y="1952"/>
                  <a:ext cx="57" cy="59"/>
                </a:xfrm>
                <a:custGeom>
                  <a:avLst/>
                  <a:gdLst>
                    <a:gd name="T0" fmla="*/ 32 w 57"/>
                    <a:gd name="T1" fmla="*/ 3 h 59"/>
                    <a:gd name="T2" fmla="*/ 20 w 57"/>
                    <a:gd name="T3" fmla="*/ 10 h 59"/>
                    <a:gd name="T4" fmla="*/ 11 w 57"/>
                    <a:gd name="T5" fmla="*/ 18 h 59"/>
                    <a:gd name="T6" fmla="*/ 8 w 57"/>
                    <a:gd name="T7" fmla="*/ 28 h 59"/>
                    <a:gd name="T8" fmla="*/ 8 w 57"/>
                    <a:gd name="T9" fmla="*/ 39 h 59"/>
                    <a:gd name="T10" fmla="*/ 15 w 57"/>
                    <a:gd name="T11" fmla="*/ 48 h 59"/>
                    <a:gd name="T12" fmla="*/ 27 w 57"/>
                    <a:gd name="T13" fmla="*/ 53 h 59"/>
                    <a:gd name="T14" fmla="*/ 41 w 57"/>
                    <a:gd name="T15" fmla="*/ 54 h 59"/>
                    <a:gd name="T16" fmla="*/ 55 w 57"/>
                    <a:gd name="T17" fmla="*/ 54 h 59"/>
                    <a:gd name="T18" fmla="*/ 55 w 57"/>
                    <a:gd name="T19" fmla="*/ 54 h 59"/>
                    <a:gd name="T20" fmla="*/ 57 w 57"/>
                    <a:gd name="T21" fmla="*/ 56 h 59"/>
                    <a:gd name="T22" fmla="*/ 57 w 57"/>
                    <a:gd name="T23" fmla="*/ 56 h 59"/>
                    <a:gd name="T24" fmla="*/ 57 w 57"/>
                    <a:gd name="T25" fmla="*/ 58 h 59"/>
                    <a:gd name="T26" fmla="*/ 57 w 57"/>
                    <a:gd name="T27" fmla="*/ 59 h 59"/>
                    <a:gd name="T28" fmla="*/ 55 w 57"/>
                    <a:gd name="T29" fmla="*/ 59 h 59"/>
                    <a:gd name="T30" fmla="*/ 55 w 57"/>
                    <a:gd name="T31" fmla="*/ 59 h 59"/>
                    <a:gd name="T32" fmla="*/ 53 w 57"/>
                    <a:gd name="T33" fmla="*/ 59 h 59"/>
                    <a:gd name="T34" fmla="*/ 39 w 57"/>
                    <a:gd name="T35" fmla="*/ 59 h 59"/>
                    <a:gd name="T36" fmla="*/ 27 w 57"/>
                    <a:gd name="T37" fmla="*/ 58 h 59"/>
                    <a:gd name="T38" fmla="*/ 15 w 57"/>
                    <a:gd name="T39" fmla="*/ 53 h 59"/>
                    <a:gd name="T40" fmla="*/ 4 w 57"/>
                    <a:gd name="T41" fmla="*/ 44 h 59"/>
                    <a:gd name="T42" fmla="*/ 0 w 57"/>
                    <a:gd name="T43" fmla="*/ 31 h 59"/>
                    <a:gd name="T44" fmla="*/ 4 w 57"/>
                    <a:gd name="T45" fmla="*/ 20 h 59"/>
                    <a:gd name="T46" fmla="*/ 15 w 57"/>
                    <a:gd name="T47" fmla="*/ 8 h 59"/>
                    <a:gd name="T48" fmla="*/ 29 w 57"/>
                    <a:gd name="T49" fmla="*/ 0 h 59"/>
                    <a:gd name="T50" fmla="*/ 30 w 57"/>
                    <a:gd name="T51" fmla="*/ 0 h 59"/>
                    <a:gd name="T52" fmla="*/ 30 w 57"/>
                    <a:gd name="T53" fmla="*/ 0 h 59"/>
                    <a:gd name="T54" fmla="*/ 32 w 57"/>
                    <a:gd name="T55" fmla="*/ 0 h 59"/>
                    <a:gd name="T56" fmla="*/ 32 w 57"/>
                    <a:gd name="T57" fmla="*/ 0 h 59"/>
                    <a:gd name="T58" fmla="*/ 34 w 57"/>
                    <a:gd name="T59" fmla="*/ 1 h 59"/>
                    <a:gd name="T60" fmla="*/ 34 w 57"/>
                    <a:gd name="T61" fmla="*/ 1 h 59"/>
                    <a:gd name="T62" fmla="*/ 34 w 57"/>
                    <a:gd name="T63" fmla="*/ 3 h 59"/>
                    <a:gd name="T64" fmla="*/ 32 w 57"/>
                    <a:gd name="T65" fmla="*/ 3 h 59"/>
                    <a:gd name="T66" fmla="*/ 32 w 57"/>
                    <a:gd name="T67" fmla="*/ 3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59"/>
                    <a:gd name="T104" fmla="*/ 57 w 5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59">
                      <a:moveTo>
                        <a:pt x="32" y="3"/>
                      </a:moveTo>
                      <a:lnTo>
                        <a:pt x="20" y="10"/>
                      </a:lnTo>
                      <a:lnTo>
                        <a:pt x="11" y="18"/>
                      </a:lnTo>
                      <a:lnTo>
                        <a:pt x="8" y="28"/>
                      </a:lnTo>
                      <a:lnTo>
                        <a:pt x="8" y="39"/>
                      </a:lnTo>
                      <a:lnTo>
                        <a:pt x="15" y="48"/>
                      </a:lnTo>
                      <a:lnTo>
                        <a:pt x="27" y="53"/>
                      </a:lnTo>
                      <a:lnTo>
                        <a:pt x="41" y="54"/>
                      </a:lnTo>
                      <a:lnTo>
                        <a:pt x="55" y="54"/>
                      </a:lnTo>
                      <a:lnTo>
                        <a:pt x="57" y="56"/>
                      </a:lnTo>
                      <a:lnTo>
                        <a:pt x="57" y="58"/>
                      </a:lnTo>
                      <a:lnTo>
                        <a:pt x="57" y="59"/>
                      </a:lnTo>
                      <a:lnTo>
                        <a:pt x="55" y="59"/>
                      </a:lnTo>
                      <a:lnTo>
                        <a:pt x="53" y="59"/>
                      </a:lnTo>
                      <a:lnTo>
                        <a:pt x="39" y="59"/>
                      </a:lnTo>
                      <a:lnTo>
                        <a:pt x="27" y="58"/>
                      </a:lnTo>
                      <a:lnTo>
                        <a:pt x="15" y="53"/>
                      </a:lnTo>
                      <a:lnTo>
                        <a:pt x="4" y="44"/>
                      </a:lnTo>
                      <a:lnTo>
                        <a:pt x="0" y="31"/>
                      </a:lnTo>
                      <a:lnTo>
                        <a:pt x="4" y="20"/>
                      </a:lnTo>
                      <a:lnTo>
                        <a:pt x="15" y="8"/>
                      </a:lnTo>
                      <a:lnTo>
                        <a:pt x="29" y="0"/>
                      </a:lnTo>
                      <a:lnTo>
                        <a:pt x="30" y="0"/>
                      </a:lnTo>
                      <a:lnTo>
                        <a:pt x="32" y="0"/>
                      </a:lnTo>
                      <a:lnTo>
                        <a:pt x="34" y="1"/>
                      </a:lnTo>
                      <a:lnTo>
                        <a:pt x="34" y="3"/>
                      </a:lnTo>
                      <a:lnTo>
                        <a:pt x="32" y="3"/>
                      </a:lnTo>
                      <a:close/>
                    </a:path>
                  </a:pathLst>
                </a:custGeom>
                <a:solidFill>
                  <a:srgbClr val="004C4C"/>
                </a:solidFill>
                <a:ln w="9525">
                  <a:noFill/>
                  <a:round/>
                  <a:headEnd/>
                  <a:tailEnd/>
                </a:ln>
              </p:spPr>
              <p:txBody>
                <a:bodyPr/>
                <a:lstStyle/>
                <a:p>
                  <a:endParaRPr lang="zh-TW" altLang="en-US"/>
                </a:p>
              </p:txBody>
            </p:sp>
            <p:sp>
              <p:nvSpPr>
                <p:cNvPr id="154" name="Freeform 1177"/>
                <p:cNvSpPr>
                  <a:spLocks/>
                </p:cNvSpPr>
                <p:nvPr/>
              </p:nvSpPr>
              <p:spPr bwMode="auto">
                <a:xfrm>
                  <a:off x="550" y="1939"/>
                  <a:ext cx="56" cy="57"/>
                </a:xfrm>
                <a:custGeom>
                  <a:avLst/>
                  <a:gdLst>
                    <a:gd name="T0" fmla="*/ 32 w 56"/>
                    <a:gd name="T1" fmla="*/ 3 h 57"/>
                    <a:gd name="T2" fmla="*/ 20 w 56"/>
                    <a:gd name="T3" fmla="*/ 10 h 57"/>
                    <a:gd name="T4" fmla="*/ 11 w 56"/>
                    <a:gd name="T5" fmla="*/ 18 h 57"/>
                    <a:gd name="T6" fmla="*/ 7 w 56"/>
                    <a:gd name="T7" fmla="*/ 28 h 57"/>
                    <a:gd name="T8" fmla="*/ 7 w 56"/>
                    <a:gd name="T9" fmla="*/ 38 h 57"/>
                    <a:gd name="T10" fmla="*/ 14 w 56"/>
                    <a:gd name="T11" fmla="*/ 46 h 57"/>
                    <a:gd name="T12" fmla="*/ 27 w 56"/>
                    <a:gd name="T13" fmla="*/ 51 h 57"/>
                    <a:gd name="T14" fmla="*/ 41 w 56"/>
                    <a:gd name="T15" fmla="*/ 54 h 57"/>
                    <a:gd name="T16" fmla="*/ 55 w 56"/>
                    <a:gd name="T17" fmla="*/ 54 h 57"/>
                    <a:gd name="T18" fmla="*/ 55 w 56"/>
                    <a:gd name="T19" fmla="*/ 54 h 57"/>
                    <a:gd name="T20" fmla="*/ 56 w 56"/>
                    <a:gd name="T21" fmla="*/ 54 h 57"/>
                    <a:gd name="T22" fmla="*/ 56 w 56"/>
                    <a:gd name="T23" fmla="*/ 54 h 57"/>
                    <a:gd name="T24" fmla="*/ 56 w 56"/>
                    <a:gd name="T25" fmla="*/ 56 h 57"/>
                    <a:gd name="T26" fmla="*/ 56 w 56"/>
                    <a:gd name="T27" fmla="*/ 57 h 57"/>
                    <a:gd name="T28" fmla="*/ 56 w 56"/>
                    <a:gd name="T29" fmla="*/ 57 h 57"/>
                    <a:gd name="T30" fmla="*/ 56 w 56"/>
                    <a:gd name="T31" fmla="*/ 57 h 57"/>
                    <a:gd name="T32" fmla="*/ 55 w 56"/>
                    <a:gd name="T33" fmla="*/ 57 h 57"/>
                    <a:gd name="T34" fmla="*/ 41 w 56"/>
                    <a:gd name="T35" fmla="*/ 57 h 57"/>
                    <a:gd name="T36" fmla="*/ 27 w 56"/>
                    <a:gd name="T37" fmla="*/ 57 h 57"/>
                    <a:gd name="T38" fmla="*/ 14 w 56"/>
                    <a:gd name="T39" fmla="*/ 52 h 57"/>
                    <a:gd name="T40" fmla="*/ 4 w 56"/>
                    <a:gd name="T41" fmla="*/ 43 h 57"/>
                    <a:gd name="T42" fmla="*/ 0 w 56"/>
                    <a:gd name="T43" fmla="*/ 31 h 57"/>
                    <a:gd name="T44" fmla="*/ 4 w 56"/>
                    <a:gd name="T45" fmla="*/ 19 h 57"/>
                    <a:gd name="T46" fmla="*/ 14 w 56"/>
                    <a:gd name="T47" fmla="*/ 8 h 57"/>
                    <a:gd name="T48" fmla="*/ 28 w 56"/>
                    <a:gd name="T49" fmla="*/ 0 h 57"/>
                    <a:gd name="T50" fmla="*/ 30 w 56"/>
                    <a:gd name="T51" fmla="*/ 0 h 57"/>
                    <a:gd name="T52" fmla="*/ 30 w 56"/>
                    <a:gd name="T53" fmla="*/ 0 h 57"/>
                    <a:gd name="T54" fmla="*/ 32 w 56"/>
                    <a:gd name="T55" fmla="*/ 0 h 57"/>
                    <a:gd name="T56" fmla="*/ 32 w 56"/>
                    <a:gd name="T57" fmla="*/ 0 h 57"/>
                    <a:gd name="T58" fmla="*/ 34 w 56"/>
                    <a:gd name="T59" fmla="*/ 1 h 57"/>
                    <a:gd name="T60" fmla="*/ 34 w 56"/>
                    <a:gd name="T61" fmla="*/ 1 h 57"/>
                    <a:gd name="T62" fmla="*/ 34 w 56"/>
                    <a:gd name="T63" fmla="*/ 3 h 57"/>
                    <a:gd name="T64" fmla="*/ 32 w 56"/>
                    <a:gd name="T65" fmla="*/ 3 h 57"/>
                    <a:gd name="T66" fmla="*/ 32 w 56"/>
                    <a:gd name="T67" fmla="*/ 3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
                    <a:gd name="T103" fmla="*/ 0 h 57"/>
                    <a:gd name="T104" fmla="*/ 56 w 56"/>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 h="57">
                      <a:moveTo>
                        <a:pt x="32" y="3"/>
                      </a:moveTo>
                      <a:lnTo>
                        <a:pt x="20" y="10"/>
                      </a:lnTo>
                      <a:lnTo>
                        <a:pt x="11" y="18"/>
                      </a:lnTo>
                      <a:lnTo>
                        <a:pt x="7" y="28"/>
                      </a:lnTo>
                      <a:lnTo>
                        <a:pt x="7" y="38"/>
                      </a:lnTo>
                      <a:lnTo>
                        <a:pt x="14" y="46"/>
                      </a:lnTo>
                      <a:lnTo>
                        <a:pt x="27" y="51"/>
                      </a:lnTo>
                      <a:lnTo>
                        <a:pt x="41" y="54"/>
                      </a:lnTo>
                      <a:lnTo>
                        <a:pt x="55" y="54"/>
                      </a:lnTo>
                      <a:lnTo>
                        <a:pt x="56" y="54"/>
                      </a:lnTo>
                      <a:lnTo>
                        <a:pt x="56" y="56"/>
                      </a:lnTo>
                      <a:lnTo>
                        <a:pt x="56" y="57"/>
                      </a:lnTo>
                      <a:lnTo>
                        <a:pt x="55" y="57"/>
                      </a:lnTo>
                      <a:lnTo>
                        <a:pt x="41" y="57"/>
                      </a:lnTo>
                      <a:lnTo>
                        <a:pt x="27" y="57"/>
                      </a:lnTo>
                      <a:lnTo>
                        <a:pt x="14" y="52"/>
                      </a:lnTo>
                      <a:lnTo>
                        <a:pt x="4" y="43"/>
                      </a:lnTo>
                      <a:lnTo>
                        <a:pt x="0" y="31"/>
                      </a:lnTo>
                      <a:lnTo>
                        <a:pt x="4" y="19"/>
                      </a:lnTo>
                      <a:lnTo>
                        <a:pt x="14" y="8"/>
                      </a:lnTo>
                      <a:lnTo>
                        <a:pt x="28" y="0"/>
                      </a:lnTo>
                      <a:lnTo>
                        <a:pt x="30" y="0"/>
                      </a:lnTo>
                      <a:lnTo>
                        <a:pt x="32" y="0"/>
                      </a:lnTo>
                      <a:lnTo>
                        <a:pt x="34" y="1"/>
                      </a:lnTo>
                      <a:lnTo>
                        <a:pt x="34" y="3"/>
                      </a:lnTo>
                      <a:lnTo>
                        <a:pt x="32" y="3"/>
                      </a:lnTo>
                      <a:close/>
                    </a:path>
                  </a:pathLst>
                </a:custGeom>
                <a:solidFill>
                  <a:srgbClr val="004C4C"/>
                </a:solidFill>
                <a:ln w="9525">
                  <a:noFill/>
                  <a:round/>
                  <a:headEnd/>
                  <a:tailEnd/>
                </a:ln>
              </p:spPr>
              <p:txBody>
                <a:bodyPr/>
                <a:lstStyle/>
                <a:p>
                  <a:endParaRPr lang="zh-TW" altLang="en-US"/>
                </a:p>
              </p:txBody>
            </p:sp>
            <p:sp>
              <p:nvSpPr>
                <p:cNvPr id="155" name="Freeform 1178"/>
                <p:cNvSpPr>
                  <a:spLocks/>
                </p:cNvSpPr>
                <p:nvPr/>
              </p:nvSpPr>
              <p:spPr bwMode="auto">
                <a:xfrm>
                  <a:off x="647" y="1783"/>
                  <a:ext cx="31" cy="119"/>
                </a:xfrm>
                <a:custGeom>
                  <a:avLst/>
                  <a:gdLst>
                    <a:gd name="T0" fmla="*/ 9 w 31"/>
                    <a:gd name="T1" fmla="*/ 119 h 119"/>
                    <a:gd name="T2" fmla="*/ 0 w 31"/>
                    <a:gd name="T3" fmla="*/ 2 h 119"/>
                    <a:gd name="T4" fmla="*/ 24 w 31"/>
                    <a:gd name="T5" fmla="*/ 0 h 119"/>
                    <a:gd name="T6" fmla="*/ 31 w 31"/>
                    <a:gd name="T7" fmla="*/ 118 h 119"/>
                    <a:gd name="T8" fmla="*/ 9 w 31"/>
                    <a:gd name="T9" fmla="*/ 119 h 119"/>
                    <a:gd name="T10" fmla="*/ 0 60000 65536"/>
                    <a:gd name="T11" fmla="*/ 0 60000 65536"/>
                    <a:gd name="T12" fmla="*/ 0 60000 65536"/>
                    <a:gd name="T13" fmla="*/ 0 60000 65536"/>
                    <a:gd name="T14" fmla="*/ 0 60000 65536"/>
                    <a:gd name="T15" fmla="*/ 0 w 31"/>
                    <a:gd name="T16" fmla="*/ 0 h 119"/>
                    <a:gd name="T17" fmla="*/ 31 w 31"/>
                    <a:gd name="T18" fmla="*/ 119 h 119"/>
                  </a:gdLst>
                  <a:ahLst/>
                  <a:cxnLst>
                    <a:cxn ang="T10">
                      <a:pos x="T0" y="T1"/>
                    </a:cxn>
                    <a:cxn ang="T11">
                      <a:pos x="T2" y="T3"/>
                    </a:cxn>
                    <a:cxn ang="T12">
                      <a:pos x="T4" y="T5"/>
                    </a:cxn>
                    <a:cxn ang="T13">
                      <a:pos x="T6" y="T7"/>
                    </a:cxn>
                    <a:cxn ang="T14">
                      <a:pos x="T8" y="T9"/>
                    </a:cxn>
                  </a:cxnLst>
                  <a:rect l="T15" t="T16" r="T17" b="T18"/>
                  <a:pathLst>
                    <a:path w="31" h="119">
                      <a:moveTo>
                        <a:pt x="9" y="119"/>
                      </a:moveTo>
                      <a:lnTo>
                        <a:pt x="0" y="2"/>
                      </a:lnTo>
                      <a:lnTo>
                        <a:pt x="24" y="0"/>
                      </a:lnTo>
                      <a:lnTo>
                        <a:pt x="31" y="118"/>
                      </a:lnTo>
                      <a:lnTo>
                        <a:pt x="9" y="119"/>
                      </a:lnTo>
                      <a:close/>
                    </a:path>
                  </a:pathLst>
                </a:custGeom>
                <a:solidFill>
                  <a:srgbClr val="FF997F"/>
                </a:solidFill>
                <a:ln w="9525">
                  <a:noFill/>
                  <a:round/>
                  <a:headEnd/>
                  <a:tailEnd/>
                </a:ln>
              </p:spPr>
              <p:txBody>
                <a:bodyPr/>
                <a:lstStyle/>
                <a:p>
                  <a:endParaRPr lang="zh-TW" altLang="en-US"/>
                </a:p>
              </p:txBody>
            </p:sp>
            <p:sp>
              <p:nvSpPr>
                <p:cNvPr id="156" name="Freeform 1179"/>
                <p:cNvSpPr>
                  <a:spLocks/>
                </p:cNvSpPr>
                <p:nvPr/>
              </p:nvSpPr>
              <p:spPr bwMode="auto">
                <a:xfrm>
                  <a:off x="570" y="1881"/>
                  <a:ext cx="142" cy="28"/>
                </a:xfrm>
                <a:custGeom>
                  <a:avLst/>
                  <a:gdLst>
                    <a:gd name="T0" fmla="*/ 142 w 142"/>
                    <a:gd name="T1" fmla="*/ 10 h 28"/>
                    <a:gd name="T2" fmla="*/ 140 w 142"/>
                    <a:gd name="T3" fmla="*/ 8 h 28"/>
                    <a:gd name="T4" fmla="*/ 131 w 142"/>
                    <a:gd name="T5" fmla="*/ 6 h 28"/>
                    <a:gd name="T6" fmla="*/ 121 w 142"/>
                    <a:gd name="T7" fmla="*/ 3 h 28"/>
                    <a:gd name="T8" fmla="*/ 103 w 142"/>
                    <a:gd name="T9" fmla="*/ 1 h 28"/>
                    <a:gd name="T10" fmla="*/ 84 w 142"/>
                    <a:gd name="T11" fmla="*/ 0 h 28"/>
                    <a:gd name="T12" fmla="*/ 59 w 142"/>
                    <a:gd name="T13" fmla="*/ 1 h 28"/>
                    <a:gd name="T14" fmla="*/ 31 w 142"/>
                    <a:gd name="T15" fmla="*/ 5 h 28"/>
                    <a:gd name="T16" fmla="*/ 0 w 142"/>
                    <a:gd name="T17" fmla="*/ 13 h 28"/>
                    <a:gd name="T18" fmla="*/ 3 w 142"/>
                    <a:gd name="T19" fmla="*/ 15 h 28"/>
                    <a:gd name="T20" fmla="*/ 15 w 142"/>
                    <a:gd name="T21" fmla="*/ 18 h 28"/>
                    <a:gd name="T22" fmla="*/ 33 w 142"/>
                    <a:gd name="T23" fmla="*/ 23 h 28"/>
                    <a:gd name="T24" fmla="*/ 54 w 142"/>
                    <a:gd name="T25" fmla="*/ 26 h 28"/>
                    <a:gd name="T26" fmla="*/ 77 w 142"/>
                    <a:gd name="T27" fmla="*/ 28 h 28"/>
                    <a:gd name="T28" fmla="*/ 101 w 142"/>
                    <a:gd name="T29" fmla="*/ 26 h 28"/>
                    <a:gd name="T30" fmla="*/ 122 w 142"/>
                    <a:gd name="T31" fmla="*/ 21 h 28"/>
                    <a:gd name="T32" fmla="*/ 142 w 142"/>
                    <a:gd name="T33" fmla="*/ 1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28"/>
                    <a:gd name="T53" fmla="*/ 142 w 14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28">
                      <a:moveTo>
                        <a:pt x="142" y="10"/>
                      </a:moveTo>
                      <a:lnTo>
                        <a:pt x="140" y="8"/>
                      </a:lnTo>
                      <a:lnTo>
                        <a:pt x="131" y="6"/>
                      </a:lnTo>
                      <a:lnTo>
                        <a:pt x="121" y="3"/>
                      </a:lnTo>
                      <a:lnTo>
                        <a:pt x="103" y="1"/>
                      </a:lnTo>
                      <a:lnTo>
                        <a:pt x="84" y="0"/>
                      </a:lnTo>
                      <a:lnTo>
                        <a:pt x="59" y="1"/>
                      </a:lnTo>
                      <a:lnTo>
                        <a:pt x="31" y="5"/>
                      </a:lnTo>
                      <a:lnTo>
                        <a:pt x="0" y="13"/>
                      </a:lnTo>
                      <a:lnTo>
                        <a:pt x="3" y="15"/>
                      </a:lnTo>
                      <a:lnTo>
                        <a:pt x="15" y="18"/>
                      </a:lnTo>
                      <a:lnTo>
                        <a:pt x="33" y="23"/>
                      </a:lnTo>
                      <a:lnTo>
                        <a:pt x="54" y="26"/>
                      </a:lnTo>
                      <a:lnTo>
                        <a:pt x="77" y="28"/>
                      </a:lnTo>
                      <a:lnTo>
                        <a:pt x="101" y="26"/>
                      </a:lnTo>
                      <a:lnTo>
                        <a:pt x="122" y="21"/>
                      </a:lnTo>
                      <a:lnTo>
                        <a:pt x="142" y="10"/>
                      </a:lnTo>
                      <a:close/>
                    </a:path>
                  </a:pathLst>
                </a:custGeom>
                <a:solidFill>
                  <a:srgbClr val="FF997F"/>
                </a:solidFill>
                <a:ln w="9525">
                  <a:noFill/>
                  <a:round/>
                  <a:headEnd/>
                  <a:tailEnd/>
                </a:ln>
              </p:spPr>
              <p:txBody>
                <a:bodyPr/>
                <a:lstStyle/>
                <a:p>
                  <a:endParaRPr lang="zh-TW" altLang="en-US"/>
                </a:p>
              </p:txBody>
            </p:sp>
            <p:sp>
              <p:nvSpPr>
                <p:cNvPr id="157" name="Freeform 1180"/>
                <p:cNvSpPr>
                  <a:spLocks/>
                </p:cNvSpPr>
                <p:nvPr/>
              </p:nvSpPr>
              <p:spPr bwMode="auto">
                <a:xfrm>
                  <a:off x="457" y="1577"/>
                  <a:ext cx="135" cy="58"/>
                </a:xfrm>
                <a:custGeom>
                  <a:avLst/>
                  <a:gdLst>
                    <a:gd name="T0" fmla="*/ 81 w 135"/>
                    <a:gd name="T1" fmla="*/ 13 h 58"/>
                    <a:gd name="T2" fmla="*/ 84 w 135"/>
                    <a:gd name="T3" fmla="*/ 15 h 58"/>
                    <a:gd name="T4" fmla="*/ 95 w 135"/>
                    <a:gd name="T5" fmla="*/ 16 h 58"/>
                    <a:gd name="T6" fmla="*/ 107 w 135"/>
                    <a:gd name="T7" fmla="*/ 21 h 58"/>
                    <a:gd name="T8" fmla="*/ 120 w 135"/>
                    <a:gd name="T9" fmla="*/ 28 h 58"/>
                    <a:gd name="T10" fmla="*/ 130 w 135"/>
                    <a:gd name="T11" fmla="*/ 35 h 58"/>
                    <a:gd name="T12" fmla="*/ 135 w 135"/>
                    <a:gd name="T13" fmla="*/ 41 h 58"/>
                    <a:gd name="T14" fmla="*/ 132 w 135"/>
                    <a:gd name="T15" fmla="*/ 49 h 58"/>
                    <a:gd name="T16" fmla="*/ 116 w 135"/>
                    <a:gd name="T17" fmla="*/ 58 h 58"/>
                    <a:gd name="T18" fmla="*/ 0 w 135"/>
                    <a:gd name="T19" fmla="*/ 41 h 58"/>
                    <a:gd name="T20" fmla="*/ 5 w 135"/>
                    <a:gd name="T21" fmla="*/ 36 h 58"/>
                    <a:gd name="T22" fmla="*/ 14 w 135"/>
                    <a:gd name="T23" fmla="*/ 26 h 58"/>
                    <a:gd name="T24" fmla="*/ 16 w 135"/>
                    <a:gd name="T25" fmla="*/ 13 h 58"/>
                    <a:gd name="T26" fmla="*/ 4 w 135"/>
                    <a:gd name="T27" fmla="*/ 0 h 58"/>
                    <a:gd name="T28" fmla="*/ 81 w 135"/>
                    <a:gd name="T29" fmla="*/ 13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58"/>
                    <a:gd name="T47" fmla="*/ 135 w 135"/>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58">
                      <a:moveTo>
                        <a:pt x="81" y="13"/>
                      </a:moveTo>
                      <a:lnTo>
                        <a:pt x="84" y="15"/>
                      </a:lnTo>
                      <a:lnTo>
                        <a:pt x="95" y="16"/>
                      </a:lnTo>
                      <a:lnTo>
                        <a:pt x="107" y="21"/>
                      </a:lnTo>
                      <a:lnTo>
                        <a:pt x="120" y="28"/>
                      </a:lnTo>
                      <a:lnTo>
                        <a:pt x="130" y="35"/>
                      </a:lnTo>
                      <a:lnTo>
                        <a:pt x="135" y="41"/>
                      </a:lnTo>
                      <a:lnTo>
                        <a:pt x="132" y="49"/>
                      </a:lnTo>
                      <a:lnTo>
                        <a:pt x="116" y="58"/>
                      </a:lnTo>
                      <a:lnTo>
                        <a:pt x="0" y="41"/>
                      </a:lnTo>
                      <a:lnTo>
                        <a:pt x="5" y="36"/>
                      </a:lnTo>
                      <a:lnTo>
                        <a:pt x="14" y="26"/>
                      </a:lnTo>
                      <a:lnTo>
                        <a:pt x="16" y="13"/>
                      </a:lnTo>
                      <a:lnTo>
                        <a:pt x="4" y="0"/>
                      </a:lnTo>
                      <a:lnTo>
                        <a:pt x="81" y="13"/>
                      </a:lnTo>
                      <a:close/>
                    </a:path>
                  </a:pathLst>
                </a:custGeom>
                <a:solidFill>
                  <a:srgbClr val="000000"/>
                </a:solidFill>
                <a:ln w="9525">
                  <a:noFill/>
                  <a:round/>
                  <a:headEnd/>
                  <a:tailEnd/>
                </a:ln>
              </p:spPr>
              <p:txBody>
                <a:bodyPr/>
                <a:lstStyle/>
                <a:p>
                  <a:endParaRPr lang="zh-TW" altLang="en-US"/>
                </a:p>
              </p:txBody>
            </p:sp>
            <p:sp>
              <p:nvSpPr>
                <p:cNvPr id="158" name="Freeform 1181"/>
                <p:cNvSpPr>
                  <a:spLocks/>
                </p:cNvSpPr>
                <p:nvPr/>
              </p:nvSpPr>
              <p:spPr bwMode="auto">
                <a:xfrm>
                  <a:off x="417" y="1512"/>
                  <a:ext cx="130" cy="81"/>
                </a:xfrm>
                <a:custGeom>
                  <a:avLst/>
                  <a:gdLst>
                    <a:gd name="T0" fmla="*/ 59 w 130"/>
                    <a:gd name="T1" fmla="*/ 71 h 81"/>
                    <a:gd name="T2" fmla="*/ 70 w 130"/>
                    <a:gd name="T3" fmla="*/ 75 h 81"/>
                    <a:gd name="T4" fmla="*/ 82 w 130"/>
                    <a:gd name="T5" fmla="*/ 76 h 81"/>
                    <a:gd name="T6" fmla="*/ 93 w 130"/>
                    <a:gd name="T7" fmla="*/ 78 h 81"/>
                    <a:gd name="T8" fmla="*/ 105 w 130"/>
                    <a:gd name="T9" fmla="*/ 80 h 81"/>
                    <a:gd name="T10" fmla="*/ 114 w 130"/>
                    <a:gd name="T11" fmla="*/ 80 h 81"/>
                    <a:gd name="T12" fmla="*/ 123 w 130"/>
                    <a:gd name="T13" fmla="*/ 81 h 81"/>
                    <a:gd name="T14" fmla="*/ 128 w 130"/>
                    <a:gd name="T15" fmla="*/ 81 h 81"/>
                    <a:gd name="T16" fmla="*/ 130 w 130"/>
                    <a:gd name="T17" fmla="*/ 81 h 81"/>
                    <a:gd name="T18" fmla="*/ 128 w 130"/>
                    <a:gd name="T19" fmla="*/ 80 h 81"/>
                    <a:gd name="T20" fmla="*/ 123 w 130"/>
                    <a:gd name="T21" fmla="*/ 78 h 81"/>
                    <a:gd name="T22" fmla="*/ 116 w 130"/>
                    <a:gd name="T23" fmla="*/ 73 h 81"/>
                    <a:gd name="T24" fmla="*/ 107 w 130"/>
                    <a:gd name="T25" fmla="*/ 68 h 81"/>
                    <a:gd name="T26" fmla="*/ 96 w 130"/>
                    <a:gd name="T27" fmla="*/ 62 h 81"/>
                    <a:gd name="T28" fmla="*/ 88 w 130"/>
                    <a:gd name="T29" fmla="*/ 55 h 81"/>
                    <a:gd name="T30" fmla="*/ 79 w 130"/>
                    <a:gd name="T31" fmla="*/ 45 h 81"/>
                    <a:gd name="T32" fmla="*/ 72 w 130"/>
                    <a:gd name="T33" fmla="*/ 37 h 81"/>
                    <a:gd name="T34" fmla="*/ 61 w 130"/>
                    <a:gd name="T35" fmla="*/ 22 h 81"/>
                    <a:gd name="T36" fmla="*/ 49 w 130"/>
                    <a:gd name="T37" fmla="*/ 10 h 81"/>
                    <a:gd name="T38" fmla="*/ 35 w 130"/>
                    <a:gd name="T39" fmla="*/ 4 h 81"/>
                    <a:gd name="T40" fmla="*/ 22 w 130"/>
                    <a:gd name="T41" fmla="*/ 0 h 81"/>
                    <a:gd name="T42" fmla="*/ 12 w 130"/>
                    <a:gd name="T43" fmla="*/ 0 h 81"/>
                    <a:gd name="T44" fmla="*/ 5 w 130"/>
                    <a:gd name="T45" fmla="*/ 4 h 81"/>
                    <a:gd name="T46" fmla="*/ 0 w 130"/>
                    <a:gd name="T47" fmla="*/ 10 h 81"/>
                    <a:gd name="T48" fmla="*/ 0 w 130"/>
                    <a:gd name="T49" fmla="*/ 20 h 81"/>
                    <a:gd name="T50" fmla="*/ 3 w 130"/>
                    <a:gd name="T51" fmla="*/ 30 h 81"/>
                    <a:gd name="T52" fmla="*/ 8 w 130"/>
                    <a:gd name="T53" fmla="*/ 38 h 81"/>
                    <a:gd name="T54" fmla="*/ 15 w 130"/>
                    <a:gd name="T55" fmla="*/ 47 h 81"/>
                    <a:gd name="T56" fmla="*/ 22 w 130"/>
                    <a:gd name="T57" fmla="*/ 53 h 81"/>
                    <a:gd name="T58" fmla="*/ 31 w 130"/>
                    <a:gd name="T59" fmla="*/ 58 h 81"/>
                    <a:gd name="T60" fmla="*/ 40 w 130"/>
                    <a:gd name="T61" fmla="*/ 63 h 81"/>
                    <a:gd name="T62" fmla="*/ 51 w 130"/>
                    <a:gd name="T63" fmla="*/ 68 h 81"/>
                    <a:gd name="T64" fmla="*/ 59 w 130"/>
                    <a:gd name="T65" fmla="*/ 7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81"/>
                    <a:gd name="T101" fmla="*/ 130 w 13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81">
                      <a:moveTo>
                        <a:pt x="59" y="71"/>
                      </a:moveTo>
                      <a:lnTo>
                        <a:pt x="70" y="75"/>
                      </a:lnTo>
                      <a:lnTo>
                        <a:pt x="82" y="76"/>
                      </a:lnTo>
                      <a:lnTo>
                        <a:pt x="93" y="78"/>
                      </a:lnTo>
                      <a:lnTo>
                        <a:pt x="105" y="80"/>
                      </a:lnTo>
                      <a:lnTo>
                        <a:pt x="114" y="80"/>
                      </a:lnTo>
                      <a:lnTo>
                        <a:pt x="123" y="81"/>
                      </a:lnTo>
                      <a:lnTo>
                        <a:pt x="128" y="81"/>
                      </a:lnTo>
                      <a:lnTo>
                        <a:pt x="130" y="81"/>
                      </a:lnTo>
                      <a:lnTo>
                        <a:pt x="128" y="80"/>
                      </a:lnTo>
                      <a:lnTo>
                        <a:pt x="123" y="78"/>
                      </a:lnTo>
                      <a:lnTo>
                        <a:pt x="116" y="73"/>
                      </a:lnTo>
                      <a:lnTo>
                        <a:pt x="107" y="68"/>
                      </a:lnTo>
                      <a:lnTo>
                        <a:pt x="96" y="62"/>
                      </a:lnTo>
                      <a:lnTo>
                        <a:pt x="88" y="55"/>
                      </a:lnTo>
                      <a:lnTo>
                        <a:pt x="79" y="45"/>
                      </a:lnTo>
                      <a:lnTo>
                        <a:pt x="72" y="37"/>
                      </a:lnTo>
                      <a:lnTo>
                        <a:pt x="61" y="22"/>
                      </a:lnTo>
                      <a:lnTo>
                        <a:pt x="49" y="10"/>
                      </a:lnTo>
                      <a:lnTo>
                        <a:pt x="35" y="4"/>
                      </a:lnTo>
                      <a:lnTo>
                        <a:pt x="22" y="0"/>
                      </a:lnTo>
                      <a:lnTo>
                        <a:pt x="12" y="0"/>
                      </a:lnTo>
                      <a:lnTo>
                        <a:pt x="5" y="4"/>
                      </a:lnTo>
                      <a:lnTo>
                        <a:pt x="0" y="10"/>
                      </a:lnTo>
                      <a:lnTo>
                        <a:pt x="0" y="20"/>
                      </a:lnTo>
                      <a:lnTo>
                        <a:pt x="3" y="30"/>
                      </a:lnTo>
                      <a:lnTo>
                        <a:pt x="8" y="38"/>
                      </a:lnTo>
                      <a:lnTo>
                        <a:pt x="15" y="47"/>
                      </a:lnTo>
                      <a:lnTo>
                        <a:pt x="22" y="53"/>
                      </a:lnTo>
                      <a:lnTo>
                        <a:pt x="31" y="58"/>
                      </a:lnTo>
                      <a:lnTo>
                        <a:pt x="40" y="63"/>
                      </a:lnTo>
                      <a:lnTo>
                        <a:pt x="51" y="68"/>
                      </a:lnTo>
                      <a:lnTo>
                        <a:pt x="59" y="71"/>
                      </a:lnTo>
                      <a:close/>
                    </a:path>
                  </a:pathLst>
                </a:custGeom>
                <a:solidFill>
                  <a:srgbClr val="A50000"/>
                </a:solidFill>
                <a:ln w="9525">
                  <a:noFill/>
                  <a:round/>
                  <a:headEnd/>
                  <a:tailEnd/>
                </a:ln>
              </p:spPr>
              <p:txBody>
                <a:bodyPr/>
                <a:lstStyle/>
                <a:p>
                  <a:endParaRPr lang="zh-TW" altLang="en-US"/>
                </a:p>
              </p:txBody>
            </p:sp>
            <p:sp>
              <p:nvSpPr>
                <p:cNvPr id="159" name="Freeform 1182"/>
                <p:cNvSpPr>
                  <a:spLocks/>
                </p:cNvSpPr>
                <p:nvPr/>
              </p:nvSpPr>
              <p:spPr bwMode="auto">
                <a:xfrm>
                  <a:off x="422" y="1526"/>
                  <a:ext cx="70" cy="46"/>
                </a:xfrm>
                <a:custGeom>
                  <a:avLst/>
                  <a:gdLst>
                    <a:gd name="T0" fmla="*/ 70 w 70"/>
                    <a:gd name="T1" fmla="*/ 46 h 46"/>
                    <a:gd name="T2" fmla="*/ 67 w 70"/>
                    <a:gd name="T3" fmla="*/ 43 h 46"/>
                    <a:gd name="T4" fmla="*/ 58 w 70"/>
                    <a:gd name="T5" fmla="*/ 36 h 46"/>
                    <a:gd name="T6" fmla="*/ 46 w 70"/>
                    <a:gd name="T7" fmla="*/ 26 h 46"/>
                    <a:gd name="T8" fmla="*/ 32 w 70"/>
                    <a:gd name="T9" fmla="*/ 16 h 46"/>
                    <a:gd name="T10" fmla="*/ 17 w 70"/>
                    <a:gd name="T11" fmla="*/ 8 h 46"/>
                    <a:gd name="T12" fmla="*/ 7 w 70"/>
                    <a:gd name="T13" fmla="*/ 1 h 46"/>
                    <a:gd name="T14" fmla="*/ 0 w 70"/>
                    <a:gd name="T15" fmla="*/ 0 h 46"/>
                    <a:gd name="T16" fmla="*/ 2 w 70"/>
                    <a:gd name="T17" fmla="*/ 6 h 46"/>
                    <a:gd name="T18" fmla="*/ 9 w 70"/>
                    <a:gd name="T19" fmla="*/ 16 h 46"/>
                    <a:gd name="T20" fmla="*/ 19 w 70"/>
                    <a:gd name="T21" fmla="*/ 24 h 46"/>
                    <a:gd name="T22" fmla="*/ 30 w 70"/>
                    <a:gd name="T23" fmla="*/ 33 h 46"/>
                    <a:gd name="T24" fmla="*/ 42 w 70"/>
                    <a:gd name="T25" fmla="*/ 38 h 46"/>
                    <a:gd name="T26" fmla="*/ 53 w 70"/>
                    <a:gd name="T27" fmla="*/ 41 h 46"/>
                    <a:gd name="T28" fmla="*/ 61 w 70"/>
                    <a:gd name="T29" fmla="*/ 44 h 46"/>
                    <a:gd name="T30" fmla="*/ 68 w 70"/>
                    <a:gd name="T31" fmla="*/ 46 h 46"/>
                    <a:gd name="T32" fmla="*/ 70 w 70"/>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46"/>
                    <a:gd name="T53" fmla="*/ 70 w 70"/>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46">
                      <a:moveTo>
                        <a:pt x="70" y="46"/>
                      </a:moveTo>
                      <a:lnTo>
                        <a:pt x="67" y="43"/>
                      </a:lnTo>
                      <a:lnTo>
                        <a:pt x="58" y="36"/>
                      </a:lnTo>
                      <a:lnTo>
                        <a:pt x="46" y="26"/>
                      </a:lnTo>
                      <a:lnTo>
                        <a:pt x="32" y="16"/>
                      </a:lnTo>
                      <a:lnTo>
                        <a:pt x="17" y="8"/>
                      </a:lnTo>
                      <a:lnTo>
                        <a:pt x="7" y="1"/>
                      </a:lnTo>
                      <a:lnTo>
                        <a:pt x="0" y="0"/>
                      </a:lnTo>
                      <a:lnTo>
                        <a:pt x="2" y="6"/>
                      </a:lnTo>
                      <a:lnTo>
                        <a:pt x="9" y="16"/>
                      </a:lnTo>
                      <a:lnTo>
                        <a:pt x="19" y="24"/>
                      </a:lnTo>
                      <a:lnTo>
                        <a:pt x="30" y="33"/>
                      </a:lnTo>
                      <a:lnTo>
                        <a:pt x="42" y="38"/>
                      </a:lnTo>
                      <a:lnTo>
                        <a:pt x="53" y="41"/>
                      </a:lnTo>
                      <a:lnTo>
                        <a:pt x="61" y="44"/>
                      </a:lnTo>
                      <a:lnTo>
                        <a:pt x="68" y="46"/>
                      </a:lnTo>
                      <a:lnTo>
                        <a:pt x="70" y="46"/>
                      </a:lnTo>
                      <a:close/>
                    </a:path>
                  </a:pathLst>
                </a:custGeom>
                <a:solidFill>
                  <a:srgbClr val="FF0000"/>
                </a:solidFill>
                <a:ln w="9525">
                  <a:noFill/>
                  <a:round/>
                  <a:headEnd/>
                  <a:tailEnd/>
                </a:ln>
              </p:spPr>
              <p:txBody>
                <a:bodyPr/>
                <a:lstStyle/>
                <a:p>
                  <a:endParaRPr lang="zh-TW" altLang="en-US"/>
                </a:p>
              </p:txBody>
            </p:sp>
            <p:sp>
              <p:nvSpPr>
                <p:cNvPr id="160" name="Freeform 1183"/>
                <p:cNvSpPr>
                  <a:spLocks/>
                </p:cNvSpPr>
                <p:nvPr/>
              </p:nvSpPr>
              <p:spPr bwMode="auto">
                <a:xfrm>
                  <a:off x="408" y="1618"/>
                  <a:ext cx="174" cy="51"/>
                </a:xfrm>
                <a:custGeom>
                  <a:avLst/>
                  <a:gdLst>
                    <a:gd name="T0" fmla="*/ 89 w 174"/>
                    <a:gd name="T1" fmla="*/ 3 h 51"/>
                    <a:gd name="T2" fmla="*/ 102 w 174"/>
                    <a:gd name="T3" fmla="*/ 5 h 51"/>
                    <a:gd name="T4" fmla="*/ 116 w 174"/>
                    <a:gd name="T5" fmla="*/ 7 h 51"/>
                    <a:gd name="T6" fmla="*/ 130 w 174"/>
                    <a:gd name="T7" fmla="*/ 10 h 51"/>
                    <a:gd name="T8" fmla="*/ 142 w 174"/>
                    <a:gd name="T9" fmla="*/ 12 h 51"/>
                    <a:gd name="T10" fmla="*/ 154 w 174"/>
                    <a:gd name="T11" fmla="*/ 13 h 51"/>
                    <a:gd name="T12" fmla="*/ 165 w 174"/>
                    <a:gd name="T13" fmla="*/ 13 h 51"/>
                    <a:gd name="T14" fmla="*/ 172 w 174"/>
                    <a:gd name="T15" fmla="*/ 15 h 51"/>
                    <a:gd name="T16" fmla="*/ 174 w 174"/>
                    <a:gd name="T17" fmla="*/ 15 h 51"/>
                    <a:gd name="T18" fmla="*/ 172 w 174"/>
                    <a:gd name="T19" fmla="*/ 17 h 51"/>
                    <a:gd name="T20" fmla="*/ 165 w 174"/>
                    <a:gd name="T21" fmla="*/ 20 h 51"/>
                    <a:gd name="T22" fmla="*/ 156 w 174"/>
                    <a:gd name="T23" fmla="*/ 23 h 51"/>
                    <a:gd name="T24" fmla="*/ 144 w 174"/>
                    <a:gd name="T25" fmla="*/ 28 h 51"/>
                    <a:gd name="T26" fmla="*/ 132 w 174"/>
                    <a:gd name="T27" fmla="*/ 35 h 51"/>
                    <a:gd name="T28" fmla="*/ 118 w 174"/>
                    <a:gd name="T29" fmla="*/ 40 h 51"/>
                    <a:gd name="T30" fmla="*/ 105 w 174"/>
                    <a:gd name="T31" fmla="*/ 45 h 51"/>
                    <a:gd name="T32" fmla="*/ 93 w 174"/>
                    <a:gd name="T33" fmla="*/ 48 h 51"/>
                    <a:gd name="T34" fmla="*/ 75 w 174"/>
                    <a:gd name="T35" fmla="*/ 50 h 51"/>
                    <a:gd name="T36" fmla="*/ 58 w 174"/>
                    <a:gd name="T37" fmla="*/ 51 h 51"/>
                    <a:gd name="T38" fmla="*/ 42 w 174"/>
                    <a:gd name="T39" fmla="*/ 50 h 51"/>
                    <a:gd name="T40" fmla="*/ 28 w 174"/>
                    <a:gd name="T41" fmla="*/ 45 h 51"/>
                    <a:gd name="T42" fmla="*/ 16 w 174"/>
                    <a:gd name="T43" fmla="*/ 41 h 51"/>
                    <a:gd name="T44" fmla="*/ 7 w 174"/>
                    <a:gd name="T45" fmla="*/ 35 h 51"/>
                    <a:gd name="T46" fmla="*/ 2 w 174"/>
                    <a:gd name="T47" fmla="*/ 30 h 51"/>
                    <a:gd name="T48" fmla="*/ 0 w 174"/>
                    <a:gd name="T49" fmla="*/ 23 h 51"/>
                    <a:gd name="T50" fmla="*/ 2 w 174"/>
                    <a:gd name="T51" fmla="*/ 15 h 51"/>
                    <a:gd name="T52" fmla="*/ 9 w 174"/>
                    <a:gd name="T53" fmla="*/ 10 h 51"/>
                    <a:gd name="T54" fmla="*/ 17 w 174"/>
                    <a:gd name="T55" fmla="*/ 5 h 51"/>
                    <a:gd name="T56" fmla="*/ 31 w 174"/>
                    <a:gd name="T57" fmla="*/ 2 h 51"/>
                    <a:gd name="T58" fmla="*/ 46 w 174"/>
                    <a:gd name="T59" fmla="*/ 0 h 51"/>
                    <a:gd name="T60" fmla="*/ 60 w 174"/>
                    <a:gd name="T61" fmla="*/ 0 h 51"/>
                    <a:gd name="T62" fmla="*/ 75 w 174"/>
                    <a:gd name="T63" fmla="*/ 2 h 51"/>
                    <a:gd name="T64" fmla="*/ 89 w 174"/>
                    <a:gd name="T65" fmla="*/ 3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51"/>
                    <a:gd name="T101" fmla="*/ 174 w 174"/>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51">
                      <a:moveTo>
                        <a:pt x="89" y="3"/>
                      </a:moveTo>
                      <a:lnTo>
                        <a:pt x="102" y="5"/>
                      </a:lnTo>
                      <a:lnTo>
                        <a:pt x="116" y="7"/>
                      </a:lnTo>
                      <a:lnTo>
                        <a:pt x="130" y="10"/>
                      </a:lnTo>
                      <a:lnTo>
                        <a:pt x="142" y="12"/>
                      </a:lnTo>
                      <a:lnTo>
                        <a:pt x="154" y="13"/>
                      </a:lnTo>
                      <a:lnTo>
                        <a:pt x="165" y="13"/>
                      </a:lnTo>
                      <a:lnTo>
                        <a:pt x="172" y="15"/>
                      </a:lnTo>
                      <a:lnTo>
                        <a:pt x="174" y="15"/>
                      </a:lnTo>
                      <a:lnTo>
                        <a:pt x="172" y="17"/>
                      </a:lnTo>
                      <a:lnTo>
                        <a:pt x="165" y="20"/>
                      </a:lnTo>
                      <a:lnTo>
                        <a:pt x="156" y="23"/>
                      </a:lnTo>
                      <a:lnTo>
                        <a:pt x="144" y="28"/>
                      </a:lnTo>
                      <a:lnTo>
                        <a:pt x="132" y="35"/>
                      </a:lnTo>
                      <a:lnTo>
                        <a:pt x="118" y="40"/>
                      </a:lnTo>
                      <a:lnTo>
                        <a:pt x="105" y="45"/>
                      </a:lnTo>
                      <a:lnTo>
                        <a:pt x="93" y="48"/>
                      </a:lnTo>
                      <a:lnTo>
                        <a:pt x="75" y="50"/>
                      </a:lnTo>
                      <a:lnTo>
                        <a:pt x="58" y="51"/>
                      </a:lnTo>
                      <a:lnTo>
                        <a:pt x="42" y="50"/>
                      </a:lnTo>
                      <a:lnTo>
                        <a:pt x="28" y="45"/>
                      </a:lnTo>
                      <a:lnTo>
                        <a:pt x="16" y="41"/>
                      </a:lnTo>
                      <a:lnTo>
                        <a:pt x="7" y="35"/>
                      </a:lnTo>
                      <a:lnTo>
                        <a:pt x="2" y="30"/>
                      </a:lnTo>
                      <a:lnTo>
                        <a:pt x="0" y="23"/>
                      </a:lnTo>
                      <a:lnTo>
                        <a:pt x="2" y="15"/>
                      </a:lnTo>
                      <a:lnTo>
                        <a:pt x="9" y="10"/>
                      </a:lnTo>
                      <a:lnTo>
                        <a:pt x="17" y="5"/>
                      </a:lnTo>
                      <a:lnTo>
                        <a:pt x="31" y="2"/>
                      </a:lnTo>
                      <a:lnTo>
                        <a:pt x="46" y="0"/>
                      </a:lnTo>
                      <a:lnTo>
                        <a:pt x="60" y="0"/>
                      </a:lnTo>
                      <a:lnTo>
                        <a:pt x="75" y="2"/>
                      </a:lnTo>
                      <a:lnTo>
                        <a:pt x="89" y="3"/>
                      </a:lnTo>
                      <a:close/>
                    </a:path>
                  </a:pathLst>
                </a:custGeom>
                <a:solidFill>
                  <a:srgbClr val="A50000"/>
                </a:solidFill>
                <a:ln w="9525">
                  <a:noFill/>
                  <a:round/>
                  <a:headEnd/>
                  <a:tailEnd/>
                </a:ln>
              </p:spPr>
              <p:txBody>
                <a:bodyPr/>
                <a:lstStyle/>
                <a:p>
                  <a:endParaRPr lang="zh-TW" altLang="en-US"/>
                </a:p>
              </p:txBody>
            </p:sp>
            <p:sp>
              <p:nvSpPr>
                <p:cNvPr id="161" name="Freeform 1184"/>
                <p:cNvSpPr>
                  <a:spLocks/>
                </p:cNvSpPr>
                <p:nvPr/>
              </p:nvSpPr>
              <p:spPr bwMode="auto">
                <a:xfrm>
                  <a:off x="413" y="1626"/>
                  <a:ext cx="70" cy="17"/>
                </a:xfrm>
                <a:custGeom>
                  <a:avLst/>
                  <a:gdLst>
                    <a:gd name="T0" fmla="*/ 70 w 70"/>
                    <a:gd name="T1" fmla="*/ 7 h 17"/>
                    <a:gd name="T2" fmla="*/ 67 w 70"/>
                    <a:gd name="T3" fmla="*/ 7 h 17"/>
                    <a:gd name="T4" fmla="*/ 58 w 70"/>
                    <a:gd name="T5" fmla="*/ 10 h 17"/>
                    <a:gd name="T6" fmla="*/ 44 w 70"/>
                    <a:gd name="T7" fmla="*/ 12 h 17"/>
                    <a:gd name="T8" fmla="*/ 30 w 70"/>
                    <a:gd name="T9" fmla="*/ 15 h 17"/>
                    <a:gd name="T10" fmla="*/ 16 w 70"/>
                    <a:gd name="T11" fmla="*/ 17 h 17"/>
                    <a:gd name="T12" fmla="*/ 5 w 70"/>
                    <a:gd name="T13" fmla="*/ 17 h 17"/>
                    <a:gd name="T14" fmla="*/ 0 w 70"/>
                    <a:gd name="T15" fmla="*/ 15 h 17"/>
                    <a:gd name="T16" fmla="*/ 4 w 70"/>
                    <a:gd name="T17" fmla="*/ 10 h 17"/>
                    <a:gd name="T18" fmla="*/ 12 w 70"/>
                    <a:gd name="T19" fmla="*/ 4 h 17"/>
                    <a:gd name="T20" fmla="*/ 23 w 70"/>
                    <a:gd name="T21" fmla="*/ 2 h 17"/>
                    <a:gd name="T22" fmla="*/ 34 w 70"/>
                    <a:gd name="T23" fmla="*/ 0 h 17"/>
                    <a:gd name="T24" fmla="*/ 46 w 70"/>
                    <a:gd name="T25" fmla="*/ 0 h 17"/>
                    <a:gd name="T26" fmla="*/ 55 w 70"/>
                    <a:gd name="T27" fmla="*/ 2 h 17"/>
                    <a:gd name="T28" fmla="*/ 63 w 70"/>
                    <a:gd name="T29" fmla="*/ 5 h 17"/>
                    <a:gd name="T30" fmla="*/ 69 w 70"/>
                    <a:gd name="T31" fmla="*/ 7 h 17"/>
                    <a:gd name="T32" fmla="*/ 70 w 70"/>
                    <a:gd name="T33" fmla="*/ 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7"/>
                    <a:gd name="T53" fmla="*/ 70 w 70"/>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7">
                      <a:moveTo>
                        <a:pt x="70" y="7"/>
                      </a:moveTo>
                      <a:lnTo>
                        <a:pt x="67" y="7"/>
                      </a:lnTo>
                      <a:lnTo>
                        <a:pt x="58" y="10"/>
                      </a:lnTo>
                      <a:lnTo>
                        <a:pt x="44" y="12"/>
                      </a:lnTo>
                      <a:lnTo>
                        <a:pt x="30" y="15"/>
                      </a:lnTo>
                      <a:lnTo>
                        <a:pt x="16" y="17"/>
                      </a:lnTo>
                      <a:lnTo>
                        <a:pt x="5" y="17"/>
                      </a:lnTo>
                      <a:lnTo>
                        <a:pt x="0" y="15"/>
                      </a:lnTo>
                      <a:lnTo>
                        <a:pt x="4" y="10"/>
                      </a:lnTo>
                      <a:lnTo>
                        <a:pt x="12" y="4"/>
                      </a:lnTo>
                      <a:lnTo>
                        <a:pt x="23" y="2"/>
                      </a:lnTo>
                      <a:lnTo>
                        <a:pt x="34" y="0"/>
                      </a:lnTo>
                      <a:lnTo>
                        <a:pt x="46" y="0"/>
                      </a:lnTo>
                      <a:lnTo>
                        <a:pt x="55" y="2"/>
                      </a:lnTo>
                      <a:lnTo>
                        <a:pt x="63" y="5"/>
                      </a:lnTo>
                      <a:lnTo>
                        <a:pt x="69" y="7"/>
                      </a:lnTo>
                      <a:lnTo>
                        <a:pt x="70" y="7"/>
                      </a:lnTo>
                      <a:close/>
                    </a:path>
                  </a:pathLst>
                </a:custGeom>
                <a:solidFill>
                  <a:srgbClr val="FF0000"/>
                </a:solidFill>
                <a:ln w="9525">
                  <a:noFill/>
                  <a:round/>
                  <a:headEnd/>
                  <a:tailEnd/>
                </a:ln>
              </p:spPr>
              <p:txBody>
                <a:bodyPr/>
                <a:lstStyle/>
                <a:p>
                  <a:endParaRPr lang="zh-TW" altLang="en-US"/>
                </a:p>
              </p:txBody>
            </p:sp>
            <p:sp>
              <p:nvSpPr>
                <p:cNvPr id="162" name="Freeform 1185"/>
                <p:cNvSpPr>
                  <a:spLocks/>
                </p:cNvSpPr>
                <p:nvPr/>
              </p:nvSpPr>
              <p:spPr bwMode="auto">
                <a:xfrm>
                  <a:off x="371" y="3057"/>
                  <a:ext cx="232" cy="438"/>
                </a:xfrm>
                <a:custGeom>
                  <a:avLst/>
                  <a:gdLst>
                    <a:gd name="T0" fmla="*/ 220 w 232"/>
                    <a:gd name="T1" fmla="*/ 309 h 438"/>
                    <a:gd name="T2" fmla="*/ 225 w 232"/>
                    <a:gd name="T3" fmla="*/ 316 h 438"/>
                    <a:gd name="T4" fmla="*/ 232 w 232"/>
                    <a:gd name="T5" fmla="*/ 332 h 438"/>
                    <a:gd name="T6" fmla="*/ 232 w 232"/>
                    <a:gd name="T7" fmla="*/ 352 h 438"/>
                    <a:gd name="T8" fmla="*/ 216 w 232"/>
                    <a:gd name="T9" fmla="*/ 368 h 438"/>
                    <a:gd name="T10" fmla="*/ 214 w 232"/>
                    <a:gd name="T11" fmla="*/ 368 h 438"/>
                    <a:gd name="T12" fmla="*/ 209 w 232"/>
                    <a:gd name="T13" fmla="*/ 367 h 438"/>
                    <a:gd name="T14" fmla="*/ 200 w 232"/>
                    <a:gd name="T15" fmla="*/ 368 h 438"/>
                    <a:gd name="T16" fmla="*/ 190 w 232"/>
                    <a:gd name="T17" fmla="*/ 372 h 438"/>
                    <a:gd name="T18" fmla="*/ 177 w 232"/>
                    <a:gd name="T19" fmla="*/ 378 h 438"/>
                    <a:gd name="T20" fmla="*/ 162 w 232"/>
                    <a:gd name="T21" fmla="*/ 390 h 438"/>
                    <a:gd name="T22" fmla="*/ 146 w 232"/>
                    <a:gd name="T23" fmla="*/ 410 h 438"/>
                    <a:gd name="T24" fmla="*/ 128 w 232"/>
                    <a:gd name="T25" fmla="*/ 436 h 438"/>
                    <a:gd name="T26" fmla="*/ 126 w 232"/>
                    <a:gd name="T27" fmla="*/ 436 h 438"/>
                    <a:gd name="T28" fmla="*/ 119 w 232"/>
                    <a:gd name="T29" fmla="*/ 436 h 438"/>
                    <a:gd name="T30" fmla="*/ 111 w 232"/>
                    <a:gd name="T31" fmla="*/ 438 h 438"/>
                    <a:gd name="T32" fmla="*/ 100 w 232"/>
                    <a:gd name="T33" fmla="*/ 438 h 438"/>
                    <a:gd name="T34" fmla="*/ 90 w 232"/>
                    <a:gd name="T35" fmla="*/ 438 h 438"/>
                    <a:gd name="T36" fmla="*/ 77 w 232"/>
                    <a:gd name="T37" fmla="*/ 438 h 438"/>
                    <a:gd name="T38" fmla="*/ 68 w 232"/>
                    <a:gd name="T39" fmla="*/ 438 h 438"/>
                    <a:gd name="T40" fmla="*/ 60 w 232"/>
                    <a:gd name="T41" fmla="*/ 436 h 438"/>
                    <a:gd name="T42" fmla="*/ 0 w 232"/>
                    <a:gd name="T43" fmla="*/ 436 h 438"/>
                    <a:gd name="T44" fmla="*/ 0 w 232"/>
                    <a:gd name="T45" fmla="*/ 435 h 438"/>
                    <a:gd name="T46" fmla="*/ 0 w 232"/>
                    <a:gd name="T47" fmla="*/ 428 h 438"/>
                    <a:gd name="T48" fmla="*/ 2 w 232"/>
                    <a:gd name="T49" fmla="*/ 423 h 438"/>
                    <a:gd name="T50" fmla="*/ 7 w 232"/>
                    <a:gd name="T51" fmla="*/ 416 h 438"/>
                    <a:gd name="T52" fmla="*/ 67 w 232"/>
                    <a:gd name="T53" fmla="*/ 403 h 438"/>
                    <a:gd name="T54" fmla="*/ 68 w 232"/>
                    <a:gd name="T55" fmla="*/ 401 h 438"/>
                    <a:gd name="T56" fmla="*/ 72 w 232"/>
                    <a:gd name="T57" fmla="*/ 397 h 438"/>
                    <a:gd name="T58" fmla="*/ 79 w 232"/>
                    <a:gd name="T59" fmla="*/ 390 h 438"/>
                    <a:gd name="T60" fmla="*/ 88 w 232"/>
                    <a:gd name="T61" fmla="*/ 382 h 438"/>
                    <a:gd name="T62" fmla="*/ 97 w 232"/>
                    <a:gd name="T63" fmla="*/ 372 h 438"/>
                    <a:gd name="T64" fmla="*/ 107 w 232"/>
                    <a:gd name="T65" fmla="*/ 360 h 438"/>
                    <a:gd name="T66" fmla="*/ 116 w 232"/>
                    <a:gd name="T67" fmla="*/ 350 h 438"/>
                    <a:gd name="T68" fmla="*/ 125 w 232"/>
                    <a:gd name="T69" fmla="*/ 340 h 438"/>
                    <a:gd name="T70" fmla="*/ 135 w 232"/>
                    <a:gd name="T71" fmla="*/ 325 h 438"/>
                    <a:gd name="T72" fmla="*/ 141 w 232"/>
                    <a:gd name="T73" fmla="*/ 317 h 438"/>
                    <a:gd name="T74" fmla="*/ 141 w 232"/>
                    <a:gd name="T75" fmla="*/ 314 h 438"/>
                    <a:gd name="T76" fmla="*/ 141 w 232"/>
                    <a:gd name="T77" fmla="*/ 312 h 438"/>
                    <a:gd name="T78" fmla="*/ 79 w 232"/>
                    <a:gd name="T79" fmla="*/ 10 h 438"/>
                    <a:gd name="T80" fmla="*/ 158 w 232"/>
                    <a:gd name="T81" fmla="*/ 0 h 438"/>
                    <a:gd name="T82" fmla="*/ 220 w 232"/>
                    <a:gd name="T83" fmla="*/ 309 h 4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2"/>
                    <a:gd name="T127" fmla="*/ 0 h 438"/>
                    <a:gd name="T128" fmla="*/ 232 w 232"/>
                    <a:gd name="T129" fmla="*/ 438 h 4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2" h="438">
                      <a:moveTo>
                        <a:pt x="220" y="309"/>
                      </a:moveTo>
                      <a:lnTo>
                        <a:pt x="225" y="316"/>
                      </a:lnTo>
                      <a:lnTo>
                        <a:pt x="232" y="332"/>
                      </a:lnTo>
                      <a:lnTo>
                        <a:pt x="232" y="352"/>
                      </a:lnTo>
                      <a:lnTo>
                        <a:pt x="216" y="368"/>
                      </a:lnTo>
                      <a:lnTo>
                        <a:pt x="214" y="368"/>
                      </a:lnTo>
                      <a:lnTo>
                        <a:pt x="209" y="367"/>
                      </a:lnTo>
                      <a:lnTo>
                        <a:pt x="200" y="368"/>
                      </a:lnTo>
                      <a:lnTo>
                        <a:pt x="190" y="372"/>
                      </a:lnTo>
                      <a:lnTo>
                        <a:pt x="177" y="378"/>
                      </a:lnTo>
                      <a:lnTo>
                        <a:pt x="162" y="390"/>
                      </a:lnTo>
                      <a:lnTo>
                        <a:pt x="146" y="410"/>
                      </a:lnTo>
                      <a:lnTo>
                        <a:pt x="128" y="436"/>
                      </a:lnTo>
                      <a:lnTo>
                        <a:pt x="126" y="436"/>
                      </a:lnTo>
                      <a:lnTo>
                        <a:pt x="119" y="436"/>
                      </a:lnTo>
                      <a:lnTo>
                        <a:pt x="111" y="438"/>
                      </a:lnTo>
                      <a:lnTo>
                        <a:pt x="100" y="438"/>
                      </a:lnTo>
                      <a:lnTo>
                        <a:pt x="90" y="438"/>
                      </a:lnTo>
                      <a:lnTo>
                        <a:pt x="77" y="438"/>
                      </a:lnTo>
                      <a:lnTo>
                        <a:pt x="68" y="438"/>
                      </a:lnTo>
                      <a:lnTo>
                        <a:pt x="60" y="436"/>
                      </a:lnTo>
                      <a:lnTo>
                        <a:pt x="0" y="436"/>
                      </a:lnTo>
                      <a:lnTo>
                        <a:pt x="0" y="435"/>
                      </a:lnTo>
                      <a:lnTo>
                        <a:pt x="0" y="428"/>
                      </a:lnTo>
                      <a:lnTo>
                        <a:pt x="2" y="423"/>
                      </a:lnTo>
                      <a:lnTo>
                        <a:pt x="7" y="416"/>
                      </a:lnTo>
                      <a:lnTo>
                        <a:pt x="67" y="403"/>
                      </a:lnTo>
                      <a:lnTo>
                        <a:pt x="68" y="401"/>
                      </a:lnTo>
                      <a:lnTo>
                        <a:pt x="72" y="397"/>
                      </a:lnTo>
                      <a:lnTo>
                        <a:pt x="79" y="390"/>
                      </a:lnTo>
                      <a:lnTo>
                        <a:pt x="88" y="382"/>
                      </a:lnTo>
                      <a:lnTo>
                        <a:pt x="97" y="372"/>
                      </a:lnTo>
                      <a:lnTo>
                        <a:pt x="107" y="360"/>
                      </a:lnTo>
                      <a:lnTo>
                        <a:pt x="116" y="350"/>
                      </a:lnTo>
                      <a:lnTo>
                        <a:pt x="125" y="340"/>
                      </a:lnTo>
                      <a:lnTo>
                        <a:pt x="135" y="325"/>
                      </a:lnTo>
                      <a:lnTo>
                        <a:pt x="141" y="317"/>
                      </a:lnTo>
                      <a:lnTo>
                        <a:pt x="141" y="314"/>
                      </a:lnTo>
                      <a:lnTo>
                        <a:pt x="141" y="312"/>
                      </a:lnTo>
                      <a:lnTo>
                        <a:pt x="79" y="10"/>
                      </a:lnTo>
                      <a:lnTo>
                        <a:pt x="158" y="0"/>
                      </a:lnTo>
                      <a:lnTo>
                        <a:pt x="220" y="309"/>
                      </a:lnTo>
                      <a:close/>
                    </a:path>
                  </a:pathLst>
                </a:custGeom>
                <a:solidFill>
                  <a:srgbClr val="EAD3A5"/>
                </a:solidFill>
                <a:ln w="9525">
                  <a:noFill/>
                  <a:round/>
                  <a:headEnd/>
                  <a:tailEnd/>
                </a:ln>
              </p:spPr>
              <p:txBody>
                <a:bodyPr/>
                <a:lstStyle/>
                <a:p>
                  <a:endParaRPr lang="zh-TW" altLang="en-US"/>
                </a:p>
              </p:txBody>
            </p:sp>
            <p:sp>
              <p:nvSpPr>
                <p:cNvPr id="163" name="Freeform 1186"/>
                <p:cNvSpPr>
                  <a:spLocks/>
                </p:cNvSpPr>
                <p:nvPr/>
              </p:nvSpPr>
              <p:spPr bwMode="auto">
                <a:xfrm>
                  <a:off x="371" y="3419"/>
                  <a:ext cx="227" cy="84"/>
                </a:xfrm>
                <a:custGeom>
                  <a:avLst/>
                  <a:gdLst>
                    <a:gd name="T0" fmla="*/ 125 w 227"/>
                    <a:gd name="T1" fmla="*/ 71 h 84"/>
                    <a:gd name="T2" fmla="*/ 0 w 227"/>
                    <a:gd name="T3" fmla="*/ 74 h 84"/>
                    <a:gd name="T4" fmla="*/ 0 w 227"/>
                    <a:gd name="T5" fmla="*/ 76 h 84"/>
                    <a:gd name="T6" fmla="*/ 2 w 227"/>
                    <a:gd name="T7" fmla="*/ 77 h 84"/>
                    <a:gd name="T8" fmla="*/ 2 w 227"/>
                    <a:gd name="T9" fmla="*/ 79 h 84"/>
                    <a:gd name="T10" fmla="*/ 2 w 227"/>
                    <a:gd name="T11" fmla="*/ 79 h 84"/>
                    <a:gd name="T12" fmla="*/ 3 w 227"/>
                    <a:gd name="T13" fmla="*/ 79 h 84"/>
                    <a:gd name="T14" fmla="*/ 7 w 227"/>
                    <a:gd name="T15" fmla="*/ 79 h 84"/>
                    <a:gd name="T16" fmla="*/ 16 w 227"/>
                    <a:gd name="T17" fmla="*/ 81 h 84"/>
                    <a:gd name="T18" fmla="*/ 25 w 227"/>
                    <a:gd name="T19" fmla="*/ 81 h 84"/>
                    <a:gd name="T20" fmla="*/ 35 w 227"/>
                    <a:gd name="T21" fmla="*/ 82 h 84"/>
                    <a:gd name="T22" fmla="*/ 49 w 227"/>
                    <a:gd name="T23" fmla="*/ 84 h 84"/>
                    <a:gd name="T24" fmla="*/ 63 w 227"/>
                    <a:gd name="T25" fmla="*/ 84 h 84"/>
                    <a:gd name="T26" fmla="*/ 77 w 227"/>
                    <a:gd name="T27" fmla="*/ 84 h 84"/>
                    <a:gd name="T28" fmla="*/ 83 w 227"/>
                    <a:gd name="T29" fmla="*/ 84 h 84"/>
                    <a:gd name="T30" fmla="*/ 90 w 227"/>
                    <a:gd name="T31" fmla="*/ 84 h 84"/>
                    <a:gd name="T32" fmla="*/ 97 w 227"/>
                    <a:gd name="T33" fmla="*/ 84 h 84"/>
                    <a:gd name="T34" fmla="*/ 104 w 227"/>
                    <a:gd name="T35" fmla="*/ 84 h 84"/>
                    <a:gd name="T36" fmla="*/ 111 w 227"/>
                    <a:gd name="T37" fmla="*/ 84 h 84"/>
                    <a:gd name="T38" fmla="*/ 118 w 227"/>
                    <a:gd name="T39" fmla="*/ 84 h 84"/>
                    <a:gd name="T40" fmla="*/ 125 w 227"/>
                    <a:gd name="T41" fmla="*/ 84 h 84"/>
                    <a:gd name="T42" fmla="*/ 132 w 227"/>
                    <a:gd name="T43" fmla="*/ 84 h 84"/>
                    <a:gd name="T44" fmla="*/ 146 w 227"/>
                    <a:gd name="T45" fmla="*/ 59 h 84"/>
                    <a:gd name="T46" fmla="*/ 160 w 227"/>
                    <a:gd name="T47" fmla="*/ 41 h 84"/>
                    <a:gd name="T48" fmla="*/ 170 w 227"/>
                    <a:gd name="T49" fmla="*/ 28 h 84"/>
                    <a:gd name="T50" fmla="*/ 181 w 227"/>
                    <a:gd name="T51" fmla="*/ 20 h 84"/>
                    <a:gd name="T52" fmla="*/ 188 w 227"/>
                    <a:gd name="T53" fmla="*/ 16 h 84"/>
                    <a:gd name="T54" fmla="*/ 193 w 227"/>
                    <a:gd name="T55" fmla="*/ 15 h 84"/>
                    <a:gd name="T56" fmla="*/ 195 w 227"/>
                    <a:gd name="T57" fmla="*/ 15 h 84"/>
                    <a:gd name="T58" fmla="*/ 197 w 227"/>
                    <a:gd name="T59" fmla="*/ 15 h 84"/>
                    <a:gd name="T60" fmla="*/ 200 w 227"/>
                    <a:gd name="T61" fmla="*/ 82 h 84"/>
                    <a:gd name="T62" fmla="*/ 218 w 227"/>
                    <a:gd name="T63" fmla="*/ 82 h 84"/>
                    <a:gd name="T64" fmla="*/ 220 w 227"/>
                    <a:gd name="T65" fmla="*/ 13 h 84"/>
                    <a:gd name="T66" fmla="*/ 220 w 227"/>
                    <a:gd name="T67" fmla="*/ 11 h 84"/>
                    <a:gd name="T68" fmla="*/ 221 w 227"/>
                    <a:gd name="T69" fmla="*/ 10 h 84"/>
                    <a:gd name="T70" fmla="*/ 225 w 227"/>
                    <a:gd name="T71" fmla="*/ 6 h 84"/>
                    <a:gd name="T72" fmla="*/ 227 w 227"/>
                    <a:gd name="T73" fmla="*/ 1 h 84"/>
                    <a:gd name="T74" fmla="*/ 206 w 227"/>
                    <a:gd name="T75" fmla="*/ 0 h 84"/>
                    <a:gd name="T76" fmla="*/ 186 w 227"/>
                    <a:gd name="T77" fmla="*/ 6 h 84"/>
                    <a:gd name="T78" fmla="*/ 169 w 227"/>
                    <a:gd name="T79" fmla="*/ 16 h 84"/>
                    <a:gd name="T80" fmla="*/ 155 w 227"/>
                    <a:gd name="T81" fmla="*/ 31 h 84"/>
                    <a:gd name="T82" fmla="*/ 142 w 227"/>
                    <a:gd name="T83" fmla="*/ 44 h 84"/>
                    <a:gd name="T84" fmla="*/ 132 w 227"/>
                    <a:gd name="T85" fmla="*/ 58 h 84"/>
                    <a:gd name="T86" fmla="*/ 126 w 227"/>
                    <a:gd name="T87" fmla="*/ 68 h 84"/>
                    <a:gd name="T88" fmla="*/ 125 w 227"/>
                    <a:gd name="T89" fmla="*/ 71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7"/>
                    <a:gd name="T136" fmla="*/ 0 h 84"/>
                    <a:gd name="T137" fmla="*/ 227 w 227"/>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7" h="84">
                      <a:moveTo>
                        <a:pt x="125" y="71"/>
                      </a:moveTo>
                      <a:lnTo>
                        <a:pt x="0" y="74"/>
                      </a:lnTo>
                      <a:lnTo>
                        <a:pt x="0" y="76"/>
                      </a:lnTo>
                      <a:lnTo>
                        <a:pt x="2" y="77"/>
                      </a:lnTo>
                      <a:lnTo>
                        <a:pt x="2" y="79"/>
                      </a:lnTo>
                      <a:lnTo>
                        <a:pt x="3" y="79"/>
                      </a:lnTo>
                      <a:lnTo>
                        <a:pt x="7" y="79"/>
                      </a:lnTo>
                      <a:lnTo>
                        <a:pt x="16" y="81"/>
                      </a:lnTo>
                      <a:lnTo>
                        <a:pt x="25" y="81"/>
                      </a:lnTo>
                      <a:lnTo>
                        <a:pt x="35" y="82"/>
                      </a:lnTo>
                      <a:lnTo>
                        <a:pt x="49" y="84"/>
                      </a:lnTo>
                      <a:lnTo>
                        <a:pt x="63" y="84"/>
                      </a:lnTo>
                      <a:lnTo>
                        <a:pt x="77" y="84"/>
                      </a:lnTo>
                      <a:lnTo>
                        <a:pt x="83" y="84"/>
                      </a:lnTo>
                      <a:lnTo>
                        <a:pt x="90" y="84"/>
                      </a:lnTo>
                      <a:lnTo>
                        <a:pt x="97" y="84"/>
                      </a:lnTo>
                      <a:lnTo>
                        <a:pt x="104" y="84"/>
                      </a:lnTo>
                      <a:lnTo>
                        <a:pt x="111" y="84"/>
                      </a:lnTo>
                      <a:lnTo>
                        <a:pt x="118" y="84"/>
                      </a:lnTo>
                      <a:lnTo>
                        <a:pt x="125" y="84"/>
                      </a:lnTo>
                      <a:lnTo>
                        <a:pt x="132" y="84"/>
                      </a:lnTo>
                      <a:lnTo>
                        <a:pt x="146" y="59"/>
                      </a:lnTo>
                      <a:lnTo>
                        <a:pt x="160" y="41"/>
                      </a:lnTo>
                      <a:lnTo>
                        <a:pt x="170" y="28"/>
                      </a:lnTo>
                      <a:lnTo>
                        <a:pt x="181" y="20"/>
                      </a:lnTo>
                      <a:lnTo>
                        <a:pt x="188" y="16"/>
                      </a:lnTo>
                      <a:lnTo>
                        <a:pt x="193" y="15"/>
                      </a:lnTo>
                      <a:lnTo>
                        <a:pt x="195" y="15"/>
                      </a:lnTo>
                      <a:lnTo>
                        <a:pt x="197" y="15"/>
                      </a:lnTo>
                      <a:lnTo>
                        <a:pt x="200" y="82"/>
                      </a:lnTo>
                      <a:lnTo>
                        <a:pt x="218" y="82"/>
                      </a:lnTo>
                      <a:lnTo>
                        <a:pt x="220" y="13"/>
                      </a:lnTo>
                      <a:lnTo>
                        <a:pt x="220" y="11"/>
                      </a:lnTo>
                      <a:lnTo>
                        <a:pt x="221" y="10"/>
                      </a:lnTo>
                      <a:lnTo>
                        <a:pt x="225" y="6"/>
                      </a:lnTo>
                      <a:lnTo>
                        <a:pt x="227" y="1"/>
                      </a:lnTo>
                      <a:lnTo>
                        <a:pt x="206" y="0"/>
                      </a:lnTo>
                      <a:lnTo>
                        <a:pt x="186" y="6"/>
                      </a:lnTo>
                      <a:lnTo>
                        <a:pt x="169" y="16"/>
                      </a:lnTo>
                      <a:lnTo>
                        <a:pt x="155" y="31"/>
                      </a:lnTo>
                      <a:lnTo>
                        <a:pt x="142" y="44"/>
                      </a:lnTo>
                      <a:lnTo>
                        <a:pt x="132" y="58"/>
                      </a:lnTo>
                      <a:lnTo>
                        <a:pt x="126" y="68"/>
                      </a:lnTo>
                      <a:lnTo>
                        <a:pt x="125" y="71"/>
                      </a:lnTo>
                      <a:close/>
                    </a:path>
                  </a:pathLst>
                </a:custGeom>
                <a:solidFill>
                  <a:srgbClr val="7F2600"/>
                </a:solidFill>
                <a:ln w="9525">
                  <a:noFill/>
                  <a:round/>
                  <a:headEnd/>
                  <a:tailEnd/>
                </a:ln>
              </p:spPr>
              <p:txBody>
                <a:bodyPr/>
                <a:lstStyle/>
                <a:p>
                  <a:endParaRPr lang="zh-TW" altLang="en-US"/>
                </a:p>
              </p:txBody>
            </p:sp>
            <p:sp>
              <p:nvSpPr>
                <p:cNvPr id="164" name="Freeform 1187"/>
                <p:cNvSpPr>
                  <a:spLocks/>
                </p:cNvSpPr>
                <p:nvPr/>
              </p:nvSpPr>
              <p:spPr bwMode="auto">
                <a:xfrm>
                  <a:off x="485" y="3060"/>
                  <a:ext cx="85" cy="321"/>
                </a:xfrm>
                <a:custGeom>
                  <a:avLst/>
                  <a:gdLst>
                    <a:gd name="T0" fmla="*/ 0 w 85"/>
                    <a:gd name="T1" fmla="*/ 2 h 321"/>
                    <a:gd name="T2" fmla="*/ 4 w 85"/>
                    <a:gd name="T3" fmla="*/ 23 h 321"/>
                    <a:gd name="T4" fmla="*/ 12 w 85"/>
                    <a:gd name="T5" fmla="*/ 60 h 321"/>
                    <a:gd name="T6" fmla="*/ 23 w 85"/>
                    <a:gd name="T7" fmla="*/ 108 h 321"/>
                    <a:gd name="T8" fmla="*/ 35 w 85"/>
                    <a:gd name="T9" fmla="*/ 161 h 321"/>
                    <a:gd name="T10" fmla="*/ 49 w 85"/>
                    <a:gd name="T11" fmla="*/ 215 h 321"/>
                    <a:gd name="T12" fmla="*/ 60 w 85"/>
                    <a:gd name="T13" fmla="*/ 263 h 321"/>
                    <a:gd name="T14" fmla="*/ 70 w 85"/>
                    <a:gd name="T15" fmla="*/ 299 h 321"/>
                    <a:gd name="T16" fmla="*/ 76 w 85"/>
                    <a:gd name="T17" fmla="*/ 321 h 321"/>
                    <a:gd name="T18" fmla="*/ 85 w 85"/>
                    <a:gd name="T19" fmla="*/ 318 h 321"/>
                    <a:gd name="T20" fmla="*/ 79 w 85"/>
                    <a:gd name="T21" fmla="*/ 298 h 321"/>
                    <a:gd name="T22" fmla="*/ 70 w 85"/>
                    <a:gd name="T23" fmla="*/ 260 h 321"/>
                    <a:gd name="T24" fmla="*/ 58 w 85"/>
                    <a:gd name="T25" fmla="*/ 213 h 321"/>
                    <a:gd name="T26" fmla="*/ 46 w 85"/>
                    <a:gd name="T27" fmla="*/ 159 h 321"/>
                    <a:gd name="T28" fmla="*/ 34 w 85"/>
                    <a:gd name="T29" fmla="*/ 106 h 321"/>
                    <a:gd name="T30" fmla="*/ 23 w 85"/>
                    <a:gd name="T31" fmla="*/ 58 h 321"/>
                    <a:gd name="T32" fmla="*/ 14 w 85"/>
                    <a:gd name="T33" fmla="*/ 22 h 321"/>
                    <a:gd name="T34" fmla="*/ 11 w 85"/>
                    <a:gd name="T35" fmla="*/ 0 h 321"/>
                    <a:gd name="T36" fmla="*/ 0 w 85"/>
                    <a:gd name="T37" fmla="*/ 2 h 3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321"/>
                    <a:gd name="T59" fmla="*/ 85 w 85"/>
                    <a:gd name="T60" fmla="*/ 321 h 3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321">
                      <a:moveTo>
                        <a:pt x="0" y="2"/>
                      </a:moveTo>
                      <a:lnTo>
                        <a:pt x="4" y="23"/>
                      </a:lnTo>
                      <a:lnTo>
                        <a:pt x="12" y="60"/>
                      </a:lnTo>
                      <a:lnTo>
                        <a:pt x="23" y="108"/>
                      </a:lnTo>
                      <a:lnTo>
                        <a:pt x="35" y="161"/>
                      </a:lnTo>
                      <a:lnTo>
                        <a:pt x="49" y="215"/>
                      </a:lnTo>
                      <a:lnTo>
                        <a:pt x="60" y="263"/>
                      </a:lnTo>
                      <a:lnTo>
                        <a:pt x="70" y="299"/>
                      </a:lnTo>
                      <a:lnTo>
                        <a:pt x="76" y="321"/>
                      </a:lnTo>
                      <a:lnTo>
                        <a:pt x="85" y="318"/>
                      </a:lnTo>
                      <a:lnTo>
                        <a:pt x="79" y="298"/>
                      </a:lnTo>
                      <a:lnTo>
                        <a:pt x="70" y="260"/>
                      </a:lnTo>
                      <a:lnTo>
                        <a:pt x="58" y="213"/>
                      </a:lnTo>
                      <a:lnTo>
                        <a:pt x="46" y="159"/>
                      </a:lnTo>
                      <a:lnTo>
                        <a:pt x="34" y="106"/>
                      </a:lnTo>
                      <a:lnTo>
                        <a:pt x="23" y="58"/>
                      </a:lnTo>
                      <a:lnTo>
                        <a:pt x="14" y="22"/>
                      </a:lnTo>
                      <a:lnTo>
                        <a:pt x="11" y="0"/>
                      </a:lnTo>
                      <a:lnTo>
                        <a:pt x="0" y="2"/>
                      </a:lnTo>
                      <a:close/>
                    </a:path>
                  </a:pathLst>
                </a:custGeom>
                <a:solidFill>
                  <a:srgbClr val="CC843D"/>
                </a:solidFill>
                <a:ln w="9525">
                  <a:noFill/>
                  <a:round/>
                  <a:headEnd/>
                  <a:tailEnd/>
                </a:ln>
              </p:spPr>
              <p:txBody>
                <a:bodyPr/>
                <a:lstStyle/>
                <a:p>
                  <a:endParaRPr lang="zh-TW" altLang="en-US"/>
                </a:p>
              </p:txBody>
            </p:sp>
            <p:sp>
              <p:nvSpPr>
                <p:cNvPr id="165" name="Freeform 1188"/>
                <p:cNvSpPr>
                  <a:spLocks/>
                </p:cNvSpPr>
                <p:nvPr/>
              </p:nvSpPr>
              <p:spPr bwMode="auto">
                <a:xfrm>
                  <a:off x="294" y="908"/>
                  <a:ext cx="1303" cy="1052"/>
                </a:xfrm>
                <a:custGeom>
                  <a:avLst/>
                  <a:gdLst>
                    <a:gd name="T0" fmla="*/ 1061 w 1303"/>
                    <a:gd name="T1" fmla="*/ 1041 h 1052"/>
                    <a:gd name="T2" fmla="*/ 1022 w 1303"/>
                    <a:gd name="T3" fmla="*/ 1045 h 1052"/>
                    <a:gd name="T4" fmla="*/ 954 w 1303"/>
                    <a:gd name="T5" fmla="*/ 1052 h 1052"/>
                    <a:gd name="T6" fmla="*/ 862 w 1303"/>
                    <a:gd name="T7" fmla="*/ 1052 h 1052"/>
                    <a:gd name="T8" fmla="*/ 778 w 1303"/>
                    <a:gd name="T9" fmla="*/ 1045 h 1052"/>
                    <a:gd name="T10" fmla="*/ 713 w 1303"/>
                    <a:gd name="T11" fmla="*/ 1036 h 1052"/>
                    <a:gd name="T12" fmla="*/ 655 w 1303"/>
                    <a:gd name="T13" fmla="*/ 1024 h 1052"/>
                    <a:gd name="T14" fmla="*/ 601 w 1303"/>
                    <a:gd name="T15" fmla="*/ 1011 h 1052"/>
                    <a:gd name="T16" fmla="*/ 555 w 1303"/>
                    <a:gd name="T17" fmla="*/ 998 h 1052"/>
                    <a:gd name="T18" fmla="*/ 518 w 1303"/>
                    <a:gd name="T19" fmla="*/ 988 h 1052"/>
                    <a:gd name="T20" fmla="*/ 492 w 1303"/>
                    <a:gd name="T21" fmla="*/ 978 h 1052"/>
                    <a:gd name="T22" fmla="*/ 478 w 1303"/>
                    <a:gd name="T23" fmla="*/ 973 h 1052"/>
                    <a:gd name="T24" fmla="*/ 483 w 1303"/>
                    <a:gd name="T25" fmla="*/ 968 h 1052"/>
                    <a:gd name="T26" fmla="*/ 530 w 1303"/>
                    <a:gd name="T27" fmla="*/ 930 h 1052"/>
                    <a:gd name="T28" fmla="*/ 602 w 1303"/>
                    <a:gd name="T29" fmla="*/ 864 h 1052"/>
                    <a:gd name="T30" fmla="*/ 678 w 1303"/>
                    <a:gd name="T31" fmla="*/ 776 h 1052"/>
                    <a:gd name="T32" fmla="*/ 732 w 1303"/>
                    <a:gd name="T33" fmla="*/ 677 h 1052"/>
                    <a:gd name="T34" fmla="*/ 745 w 1303"/>
                    <a:gd name="T35" fmla="*/ 576 h 1052"/>
                    <a:gd name="T36" fmla="*/ 692 w 1303"/>
                    <a:gd name="T37" fmla="*/ 479 h 1052"/>
                    <a:gd name="T38" fmla="*/ 551 w 1303"/>
                    <a:gd name="T39" fmla="*/ 396 h 1052"/>
                    <a:gd name="T40" fmla="*/ 404 w 1303"/>
                    <a:gd name="T41" fmla="*/ 353 h 1052"/>
                    <a:gd name="T42" fmla="*/ 328 w 1303"/>
                    <a:gd name="T43" fmla="*/ 332 h 1052"/>
                    <a:gd name="T44" fmla="*/ 253 w 1303"/>
                    <a:gd name="T45" fmla="*/ 305 h 1052"/>
                    <a:gd name="T46" fmla="*/ 181 w 1303"/>
                    <a:gd name="T47" fmla="*/ 279 h 1052"/>
                    <a:gd name="T48" fmla="*/ 117 w 1303"/>
                    <a:gd name="T49" fmla="*/ 253 h 1052"/>
                    <a:gd name="T50" fmla="*/ 63 w 1303"/>
                    <a:gd name="T51" fmla="*/ 229 h 1052"/>
                    <a:gd name="T52" fmla="*/ 24 w 1303"/>
                    <a:gd name="T53" fmla="*/ 213 h 1052"/>
                    <a:gd name="T54" fmla="*/ 3 w 1303"/>
                    <a:gd name="T55" fmla="*/ 203 h 1052"/>
                    <a:gd name="T56" fmla="*/ 1 w 1303"/>
                    <a:gd name="T57" fmla="*/ 198 h 1052"/>
                    <a:gd name="T58" fmla="*/ 17 w 1303"/>
                    <a:gd name="T59" fmla="*/ 178 h 1052"/>
                    <a:gd name="T60" fmla="*/ 49 w 1303"/>
                    <a:gd name="T61" fmla="*/ 142 h 1052"/>
                    <a:gd name="T62" fmla="*/ 100 w 1303"/>
                    <a:gd name="T63" fmla="*/ 101 h 1052"/>
                    <a:gd name="T64" fmla="*/ 168 w 1303"/>
                    <a:gd name="T65" fmla="*/ 59 h 1052"/>
                    <a:gd name="T66" fmla="*/ 256 w 1303"/>
                    <a:gd name="T67" fmla="*/ 25 h 1052"/>
                    <a:gd name="T68" fmla="*/ 365 w 1303"/>
                    <a:gd name="T69" fmla="*/ 3 h 1052"/>
                    <a:gd name="T70" fmla="*/ 497 w 1303"/>
                    <a:gd name="T71" fmla="*/ 3 h 1052"/>
                    <a:gd name="T72" fmla="*/ 588 w 1303"/>
                    <a:gd name="T73" fmla="*/ 16 h 1052"/>
                    <a:gd name="T74" fmla="*/ 618 w 1303"/>
                    <a:gd name="T75" fmla="*/ 21 h 1052"/>
                    <a:gd name="T76" fmla="*/ 643 w 1303"/>
                    <a:gd name="T77" fmla="*/ 26 h 1052"/>
                    <a:gd name="T78" fmla="*/ 655 w 1303"/>
                    <a:gd name="T79" fmla="*/ 30 h 1052"/>
                    <a:gd name="T80" fmla="*/ 659 w 1303"/>
                    <a:gd name="T81" fmla="*/ 30 h 1052"/>
                    <a:gd name="T82" fmla="*/ 676 w 1303"/>
                    <a:gd name="T83" fmla="*/ 28 h 1052"/>
                    <a:gd name="T84" fmla="*/ 702 w 1303"/>
                    <a:gd name="T85" fmla="*/ 28 h 1052"/>
                    <a:gd name="T86" fmla="*/ 736 w 1303"/>
                    <a:gd name="T87" fmla="*/ 28 h 1052"/>
                    <a:gd name="T88" fmla="*/ 811 w 1303"/>
                    <a:gd name="T89" fmla="*/ 36 h 1052"/>
                    <a:gd name="T90" fmla="*/ 920 w 1303"/>
                    <a:gd name="T91" fmla="*/ 53 h 1052"/>
                    <a:gd name="T92" fmla="*/ 1015 w 1303"/>
                    <a:gd name="T93" fmla="*/ 77 h 1052"/>
                    <a:gd name="T94" fmla="*/ 1096 w 1303"/>
                    <a:gd name="T95" fmla="*/ 110 h 1052"/>
                    <a:gd name="T96" fmla="*/ 1165 w 1303"/>
                    <a:gd name="T97" fmla="*/ 150 h 1052"/>
                    <a:gd name="T98" fmla="*/ 1217 w 1303"/>
                    <a:gd name="T99" fmla="*/ 198 h 1052"/>
                    <a:gd name="T100" fmla="*/ 1258 w 1303"/>
                    <a:gd name="T101" fmla="*/ 253 h 1052"/>
                    <a:gd name="T102" fmla="*/ 1286 w 1303"/>
                    <a:gd name="T103" fmla="*/ 315 h 1052"/>
                    <a:gd name="T104" fmla="*/ 1302 w 1303"/>
                    <a:gd name="T105" fmla="*/ 391 h 1052"/>
                    <a:gd name="T106" fmla="*/ 1302 w 1303"/>
                    <a:gd name="T107" fmla="*/ 485 h 1052"/>
                    <a:gd name="T108" fmla="*/ 1282 w 1303"/>
                    <a:gd name="T109" fmla="*/ 590 h 1052"/>
                    <a:gd name="T110" fmla="*/ 1247 w 1303"/>
                    <a:gd name="T111" fmla="*/ 707 h 1052"/>
                    <a:gd name="T112" fmla="*/ 1198 w 1303"/>
                    <a:gd name="T113" fmla="*/ 819 h 1052"/>
                    <a:gd name="T114" fmla="*/ 1147 w 1303"/>
                    <a:gd name="T115" fmla="*/ 915 h 1052"/>
                    <a:gd name="T116" fmla="*/ 1100 w 1303"/>
                    <a:gd name="T117" fmla="*/ 989 h 1052"/>
                    <a:gd name="T118" fmla="*/ 1070 w 1303"/>
                    <a:gd name="T119" fmla="*/ 1032 h 10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03"/>
                    <a:gd name="T181" fmla="*/ 0 h 1052"/>
                    <a:gd name="T182" fmla="*/ 1303 w 1303"/>
                    <a:gd name="T183" fmla="*/ 1052 h 10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03" h="1052">
                      <a:moveTo>
                        <a:pt x="1066" y="1039"/>
                      </a:moveTo>
                      <a:lnTo>
                        <a:pt x="1061" y="1041"/>
                      </a:lnTo>
                      <a:lnTo>
                        <a:pt x="1047" y="1042"/>
                      </a:lnTo>
                      <a:lnTo>
                        <a:pt x="1022" y="1045"/>
                      </a:lnTo>
                      <a:lnTo>
                        <a:pt x="992" y="1049"/>
                      </a:lnTo>
                      <a:lnTo>
                        <a:pt x="954" y="1052"/>
                      </a:lnTo>
                      <a:lnTo>
                        <a:pt x="910" y="1052"/>
                      </a:lnTo>
                      <a:lnTo>
                        <a:pt x="862" y="1052"/>
                      </a:lnTo>
                      <a:lnTo>
                        <a:pt x="811" y="1049"/>
                      </a:lnTo>
                      <a:lnTo>
                        <a:pt x="778" y="1045"/>
                      </a:lnTo>
                      <a:lnTo>
                        <a:pt x="746" y="1041"/>
                      </a:lnTo>
                      <a:lnTo>
                        <a:pt x="713" y="1036"/>
                      </a:lnTo>
                      <a:lnTo>
                        <a:pt x="683" y="1031"/>
                      </a:lnTo>
                      <a:lnTo>
                        <a:pt x="655" y="1024"/>
                      </a:lnTo>
                      <a:lnTo>
                        <a:pt x="627" y="1017"/>
                      </a:lnTo>
                      <a:lnTo>
                        <a:pt x="601" y="1011"/>
                      </a:lnTo>
                      <a:lnTo>
                        <a:pt x="576" y="1004"/>
                      </a:lnTo>
                      <a:lnTo>
                        <a:pt x="555" y="998"/>
                      </a:lnTo>
                      <a:lnTo>
                        <a:pt x="536" y="993"/>
                      </a:lnTo>
                      <a:lnTo>
                        <a:pt x="518" y="988"/>
                      </a:lnTo>
                      <a:lnTo>
                        <a:pt x="504" y="983"/>
                      </a:lnTo>
                      <a:lnTo>
                        <a:pt x="492" y="978"/>
                      </a:lnTo>
                      <a:lnTo>
                        <a:pt x="483" y="976"/>
                      </a:lnTo>
                      <a:lnTo>
                        <a:pt x="478" y="973"/>
                      </a:lnTo>
                      <a:lnTo>
                        <a:pt x="476" y="973"/>
                      </a:lnTo>
                      <a:lnTo>
                        <a:pt x="483" y="968"/>
                      </a:lnTo>
                      <a:lnTo>
                        <a:pt x="502" y="953"/>
                      </a:lnTo>
                      <a:lnTo>
                        <a:pt x="530" y="930"/>
                      </a:lnTo>
                      <a:lnTo>
                        <a:pt x="564" y="900"/>
                      </a:lnTo>
                      <a:lnTo>
                        <a:pt x="602" y="864"/>
                      </a:lnTo>
                      <a:lnTo>
                        <a:pt x="641" y="822"/>
                      </a:lnTo>
                      <a:lnTo>
                        <a:pt x="678" y="776"/>
                      </a:lnTo>
                      <a:lnTo>
                        <a:pt x="709" y="728"/>
                      </a:lnTo>
                      <a:lnTo>
                        <a:pt x="732" y="677"/>
                      </a:lnTo>
                      <a:lnTo>
                        <a:pt x="745" y="626"/>
                      </a:lnTo>
                      <a:lnTo>
                        <a:pt x="745" y="576"/>
                      </a:lnTo>
                      <a:lnTo>
                        <a:pt x="727" y="527"/>
                      </a:lnTo>
                      <a:lnTo>
                        <a:pt x="692" y="479"/>
                      </a:lnTo>
                      <a:lnTo>
                        <a:pt x="634" y="436"/>
                      </a:lnTo>
                      <a:lnTo>
                        <a:pt x="551" y="396"/>
                      </a:lnTo>
                      <a:lnTo>
                        <a:pt x="441" y="363"/>
                      </a:lnTo>
                      <a:lnTo>
                        <a:pt x="404" y="353"/>
                      </a:lnTo>
                      <a:lnTo>
                        <a:pt x="367" y="343"/>
                      </a:lnTo>
                      <a:lnTo>
                        <a:pt x="328" y="332"/>
                      </a:lnTo>
                      <a:lnTo>
                        <a:pt x="290" y="319"/>
                      </a:lnTo>
                      <a:lnTo>
                        <a:pt x="253" y="305"/>
                      </a:lnTo>
                      <a:lnTo>
                        <a:pt x="216" y="292"/>
                      </a:lnTo>
                      <a:lnTo>
                        <a:pt x="181" y="279"/>
                      </a:lnTo>
                      <a:lnTo>
                        <a:pt x="147" y="264"/>
                      </a:lnTo>
                      <a:lnTo>
                        <a:pt x="117" y="253"/>
                      </a:lnTo>
                      <a:lnTo>
                        <a:pt x="88" y="241"/>
                      </a:lnTo>
                      <a:lnTo>
                        <a:pt x="63" y="229"/>
                      </a:lnTo>
                      <a:lnTo>
                        <a:pt x="42" y="219"/>
                      </a:lnTo>
                      <a:lnTo>
                        <a:pt x="24" y="213"/>
                      </a:lnTo>
                      <a:lnTo>
                        <a:pt x="10" y="206"/>
                      </a:lnTo>
                      <a:lnTo>
                        <a:pt x="3" y="203"/>
                      </a:lnTo>
                      <a:lnTo>
                        <a:pt x="0" y="201"/>
                      </a:lnTo>
                      <a:lnTo>
                        <a:pt x="1" y="198"/>
                      </a:lnTo>
                      <a:lnTo>
                        <a:pt x="7" y="190"/>
                      </a:lnTo>
                      <a:lnTo>
                        <a:pt x="17" y="178"/>
                      </a:lnTo>
                      <a:lnTo>
                        <a:pt x="31" y="162"/>
                      </a:lnTo>
                      <a:lnTo>
                        <a:pt x="49" y="142"/>
                      </a:lnTo>
                      <a:lnTo>
                        <a:pt x="72" y="122"/>
                      </a:lnTo>
                      <a:lnTo>
                        <a:pt x="100" y="101"/>
                      </a:lnTo>
                      <a:lnTo>
                        <a:pt x="131" y="79"/>
                      </a:lnTo>
                      <a:lnTo>
                        <a:pt x="168" y="59"/>
                      </a:lnTo>
                      <a:lnTo>
                        <a:pt x="209" y="39"/>
                      </a:lnTo>
                      <a:lnTo>
                        <a:pt x="256" y="25"/>
                      </a:lnTo>
                      <a:lnTo>
                        <a:pt x="309" y="11"/>
                      </a:lnTo>
                      <a:lnTo>
                        <a:pt x="365" y="3"/>
                      </a:lnTo>
                      <a:lnTo>
                        <a:pt x="428" y="0"/>
                      </a:lnTo>
                      <a:lnTo>
                        <a:pt x="497" y="3"/>
                      </a:lnTo>
                      <a:lnTo>
                        <a:pt x="571" y="13"/>
                      </a:lnTo>
                      <a:lnTo>
                        <a:pt x="588" y="16"/>
                      </a:lnTo>
                      <a:lnTo>
                        <a:pt x="604" y="20"/>
                      </a:lnTo>
                      <a:lnTo>
                        <a:pt x="618" y="21"/>
                      </a:lnTo>
                      <a:lnTo>
                        <a:pt x="632" y="25"/>
                      </a:lnTo>
                      <a:lnTo>
                        <a:pt x="643" y="26"/>
                      </a:lnTo>
                      <a:lnTo>
                        <a:pt x="650" y="28"/>
                      </a:lnTo>
                      <a:lnTo>
                        <a:pt x="655" y="30"/>
                      </a:lnTo>
                      <a:lnTo>
                        <a:pt x="657" y="30"/>
                      </a:lnTo>
                      <a:lnTo>
                        <a:pt x="659" y="30"/>
                      </a:lnTo>
                      <a:lnTo>
                        <a:pt x="666" y="30"/>
                      </a:lnTo>
                      <a:lnTo>
                        <a:pt x="676" y="28"/>
                      </a:lnTo>
                      <a:lnTo>
                        <a:pt x="688" y="28"/>
                      </a:lnTo>
                      <a:lnTo>
                        <a:pt x="702" y="28"/>
                      </a:lnTo>
                      <a:lnTo>
                        <a:pt x="718" y="28"/>
                      </a:lnTo>
                      <a:lnTo>
                        <a:pt x="736" y="28"/>
                      </a:lnTo>
                      <a:lnTo>
                        <a:pt x="752" y="30"/>
                      </a:lnTo>
                      <a:lnTo>
                        <a:pt x="811" y="36"/>
                      </a:lnTo>
                      <a:lnTo>
                        <a:pt x="868" y="43"/>
                      </a:lnTo>
                      <a:lnTo>
                        <a:pt x="920" y="53"/>
                      </a:lnTo>
                      <a:lnTo>
                        <a:pt x="970" y="64"/>
                      </a:lnTo>
                      <a:lnTo>
                        <a:pt x="1015" y="77"/>
                      </a:lnTo>
                      <a:lnTo>
                        <a:pt x="1057" y="94"/>
                      </a:lnTo>
                      <a:lnTo>
                        <a:pt x="1096" y="110"/>
                      </a:lnTo>
                      <a:lnTo>
                        <a:pt x="1131" y="129"/>
                      </a:lnTo>
                      <a:lnTo>
                        <a:pt x="1165" y="150"/>
                      </a:lnTo>
                      <a:lnTo>
                        <a:pt x="1193" y="173"/>
                      </a:lnTo>
                      <a:lnTo>
                        <a:pt x="1217" y="198"/>
                      </a:lnTo>
                      <a:lnTo>
                        <a:pt x="1240" y="224"/>
                      </a:lnTo>
                      <a:lnTo>
                        <a:pt x="1258" y="253"/>
                      </a:lnTo>
                      <a:lnTo>
                        <a:pt x="1273" y="282"/>
                      </a:lnTo>
                      <a:lnTo>
                        <a:pt x="1286" y="315"/>
                      </a:lnTo>
                      <a:lnTo>
                        <a:pt x="1295" y="348"/>
                      </a:lnTo>
                      <a:lnTo>
                        <a:pt x="1302" y="391"/>
                      </a:lnTo>
                      <a:lnTo>
                        <a:pt x="1303" y="438"/>
                      </a:lnTo>
                      <a:lnTo>
                        <a:pt x="1302" y="485"/>
                      </a:lnTo>
                      <a:lnTo>
                        <a:pt x="1295" y="537"/>
                      </a:lnTo>
                      <a:lnTo>
                        <a:pt x="1282" y="590"/>
                      </a:lnTo>
                      <a:lnTo>
                        <a:pt x="1266" y="647"/>
                      </a:lnTo>
                      <a:lnTo>
                        <a:pt x="1247" y="707"/>
                      </a:lnTo>
                      <a:lnTo>
                        <a:pt x="1223" y="768"/>
                      </a:lnTo>
                      <a:lnTo>
                        <a:pt x="1198" y="819"/>
                      </a:lnTo>
                      <a:lnTo>
                        <a:pt x="1173" y="869"/>
                      </a:lnTo>
                      <a:lnTo>
                        <a:pt x="1147" y="915"/>
                      </a:lnTo>
                      <a:lnTo>
                        <a:pt x="1122" y="955"/>
                      </a:lnTo>
                      <a:lnTo>
                        <a:pt x="1100" y="989"/>
                      </a:lnTo>
                      <a:lnTo>
                        <a:pt x="1082" y="1016"/>
                      </a:lnTo>
                      <a:lnTo>
                        <a:pt x="1070" y="1032"/>
                      </a:lnTo>
                      <a:lnTo>
                        <a:pt x="1066" y="1039"/>
                      </a:lnTo>
                      <a:close/>
                    </a:path>
                  </a:pathLst>
                </a:custGeom>
                <a:solidFill>
                  <a:srgbClr val="330000"/>
                </a:solidFill>
                <a:ln w="9525">
                  <a:noFill/>
                  <a:round/>
                  <a:headEnd/>
                  <a:tailEnd/>
                </a:ln>
              </p:spPr>
              <p:txBody>
                <a:bodyPr/>
                <a:lstStyle/>
                <a:p>
                  <a:endParaRPr lang="zh-TW" altLang="en-US"/>
                </a:p>
              </p:txBody>
            </p:sp>
            <p:sp>
              <p:nvSpPr>
                <p:cNvPr id="166" name="Freeform 1189"/>
                <p:cNvSpPr>
                  <a:spLocks/>
                </p:cNvSpPr>
                <p:nvPr/>
              </p:nvSpPr>
              <p:spPr bwMode="auto">
                <a:xfrm>
                  <a:off x="364" y="949"/>
                  <a:ext cx="1174" cy="973"/>
                </a:xfrm>
                <a:custGeom>
                  <a:avLst/>
                  <a:gdLst>
                    <a:gd name="T0" fmla="*/ 966 w 1174"/>
                    <a:gd name="T1" fmla="*/ 955 h 973"/>
                    <a:gd name="T2" fmla="*/ 929 w 1174"/>
                    <a:gd name="T3" fmla="*/ 962 h 973"/>
                    <a:gd name="T4" fmla="*/ 864 w 1174"/>
                    <a:gd name="T5" fmla="*/ 970 h 973"/>
                    <a:gd name="T6" fmla="*/ 782 w 1174"/>
                    <a:gd name="T7" fmla="*/ 973 h 973"/>
                    <a:gd name="T8" fmla="*/ 685 w 1174"/>
                    <a:gd name="T9" fmla="*/ 963 h 973"/>
                    <a:gd name="T10" fmla="*/ 592 w 1174"/>
                    <a:gd name="T11" fmla="*/ 948 h 973"/>
                    <a:gd name="T12" fmla="*/ 524 w 1174"/>
                    <a:gd name="T13" fmla="*/ 932 h 973"/>
                    <a:gd name="T14" fmla="*/ 487 w 1174"/>
                    <a:gd name="T15" fmla="*/ 920 h 973"/>
                    <a:gd name="T16" fmla="*/ 488 w 1174"/>
                    <a:gd name="T17" fmla="*/ 914 h 973"/>
                    <a:gd name="T18" fmla="*/ 531 w 1174"/>
                    <a:gd name="T19" fmla="*/ 877 h 973"/>
                    <a:gd name="T20" fmla="*/ 597 w 1174"/>
                    <a:gd name="T21" fmla="*/ 811 h 973"/>
                    <a:gd name="T22" fmla="*/ 664 w 1174"/>
                    <a:gd name="T23" fmla="*/ 724 h 973"/>
                    <a:gd name="T24" fmla="*/ 710 w 1174"/>
                    <a:gd name="T25" fmla="*/ 626 h 973"/>
                    <a:gd name="T26" fmla="*/ 713 w 1174"/>
                    <a:gd name="T27" fmla="*/ 524 h 973"/>
                    <a:gd name="T28" fmla="*/ 654 w 1174"/>
                    <a:gd name="T29" fmla="*/ 426 h 973"/>
                    <a:gd name="T30" fmla="*/ 508 w 1174"/>
                    <a:gd name="T31" fmla="*/ 344 h 973"/>
                    <a:gd name="T32" fmla="*/ 364 w 1174"/>
                    <a:gd name="T33" fmla="*/ 301 h 973"/>
                    <a:gd name="T34" fmla="*/ 299 w 1174"/>
                    <a:gd name="T35" fmla="*/ 279 h 973"/>
                    <a:gd name="T36" fmla="*/ 232 w 1174"/>
                    <a:gd name="T37" fmla="*/ 253 h 973"/>
                    <a:gd name="T38" fmla="*/ 169 w 1174"/>
                    <a:gd name="T39" fmla="*/ 225 h 973"/>
                    <a:gd name="T40" fmla="*/ 109 w 1174"/>
                    <a:gd name="T41" fmla="*/ 197 h 973"/>
                    <a:gd name="T42" fmla="*/ 60 w 1174"/>
                    <a:gd name="T43" fmla="*/ 174 h 973"/>
                    <a:gd name="T44" fmla="*/ 23 w 1174"/>
                    <a:gd name="T45" fmla="*/ 154 h 973"/>
                    <a:gd name="T46" fmla="*/ 3 w 1174"/>
                    <a:gd name="T47" fmla="*/ 144 h 973"/>
                    <a:gd name="T48" fmla="*/ 2 w 1174"/>
                    <a:gd name="T49" fmla="*/ 140 h 973"/>
                    <a:gd name="T50" fmla="*/ 18 w 1174"/>
                    <a:gd name="T51" fmla="*/ 126 h 973"/>
                    <a:gd name="T52" fmla="*/ 47 w 1174"/>
                    <a:gd name="T53" fmla="*/ 99 h 973"/>
                    <a:gd name="T54" fmla="*/ 95 w 1174"/>
                    <a:gd name="T55" fmla="*/ 69 h 973"/>
                    <a:gd name="T56" fmla="*/ 156 w 1174"/>
                    <a:gd name="T57" fmla="*/ 40 h 973"/>
                    <a:gd name="T58" fmla="*/ 235 w 1174"/>
                    <a:gd name="T59" fmla="*/ 15 h 973"/>
                    <a:gd name="T60" fmla="*/ 332 w 1174"/>
                    <a:gd name="T61" fmla="*/ 2 h 973"/>
                    <a:gd name="T62" fmla="*/ 444 w 1174"/>
                    <a:gd name="T63" fmla="*/ 5 h 973"/>
                    <a:gd name="T64" fmla="*/ 560 w 1174"/>
                    <a:gd name="T65" fmla="*/ 23 h 973"/>
                    <a:gd name="T66" fmla="*/ 590 w 1174"/>
                    <a:gd name="T67" fmla="*/ 28 h 973"/>
                    <a:gd name="T68" fmla="*/ 583 w 1174"/>
                    <a:gd name="T69" fmla="*/ 27 h 973"/>
                    <a:gd name="T70" fmla="*/ 611 w 1174"/>
                    <a:gd name="T71" fmla="*/ 23 h 973"/>
                    <a:gd name="T72" fmla="*/ 715 w 1174"/>
                    <a:gd name="T73" fmla="*/ 31 h 973"/>
                    <a:gd name="T74" fmla="*/ 815 w 1174"/>
                    <a:gd name="T75" fmla="*/ 50 h 973"/>
                    <a:gd name="T76" fmla="*/ 903 w 1174"/>
                    <a:gd name="T77" fmla="*/ 76 h 973"/>
                    <a:gd name="T78" fmla="*/ 980 w 1174"/>
                    <a:gd name="T79" fmla="*/ 111 h 973"/>
                    <a:gd name="T80" fmla="*/ 1044 w 1174"/>
                    <a:gd name="T81" fmla="*/ 155 h 973"/>
                    <a:gd name="T82" fmla="*/ 1095 w 1174"/>
                    <a:gd name="T83" fmla="*/ 207 h 973"/>
                    <a:gd name="T84" fmla="*/ 1133 w 1174"/>
                    <a:gd name="T85" fmla="*/ 266 h 973"/>
                    <a:gd name="T86" fmla="*/ 1160 w 1174"/>
                    <a:gd name="T87" fmla="*/ 332 h 973"/>
                    <a:gd name="T88" fmla="*/ 1172 w 1174"/>
                    <a:gd name="T89" fmla="*/ 406 h 973"/>
                    <a:gd name="T90" fmla="*/ 1172 w 1174"/>
                    <a:gd name="T91" fmla="*/ 484 h 973"/>
                    <a:gd name="T92" fmla="*/ 1158 w 1174"/>
                    <a:gd name="T93" fmla="*/ 570 h 973"/>
                    <a:gd name="T94" fmla="*/ 1131 w 1174"/>
                    <a:gd name="T95" fmla="*/ 659 h 973"/>
                    <a:gd name="T96" fmla="*/ 1093 w 1174"/>
                    <a:gd name="T97" fmla="*/ 750 h 973"/>
                    <a:gd name="T98" fmla="*/ 1047 w 1174"/>
                    <a:gd name="T99" fmla="*/ 836 h 973"/>
                    <a:gd name="T100" fmla="*/ 1003 w 1174"/>
                    <a:gd name="T101" fmla="*/ 907 h 973"/>
                    <a:gd name="T102" fmla="*/ 975 w 1174"/>
                    <a:gd name="T103" fmla="*/ 948 h 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4"/>
                    <a:gd name="T157" fmla="*/ 0 h 973"/>
                    <a:gd name="T158" fmla="*/ 1174 w 1174"/>
                    <a:gd name="T159" fmla="*/ 973 h 9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4" h="973">
                      <a:moveTo>
                        <a:pt x="972" y="953"/>
                      </a:moveTo>
                      <a:lnTo>
                        <a:pt x="966" y="955"/>
                      </a:lnTo>
                      <a:lnTo>
                        <a:pt x="952" y="958"/>
                      </a:lnTo>
                      <a:lnTo>
                        <a:pt x="929" y="962"/>
                      </a:lnTo>
                      <a:lnTo>
                        <a:pt x="900" y="966"/>
                      </a:lnTo>
                      <a:lnTo>
                        <a:pt x="864" y="970"/>
                      </a:lnTo>
                      <a:lnTo>
                        <a:pt x="824" y="971"/>
                      </a:lnTo>
                      <a:lnTo>
                        <a:pt x="782" y="973"/>
                      </a:lnTo>
                      <a:lnTo>
                        <a:pt x="738" y="970"/>
                      </a:lnTo>
                      <a:lnTo>
                        <a:pt x="685" y="963"/>
                      </a:lnTo>
                      <a:lnTo>
                        <a:pt x="636" y="957"/>
                      </a:lnTo>
                      <a:lnTo>
                        <a:pt x="592" y="948"/>
                      </a:lnTo>
                      <a:lnTo>
                        <a:pt x="555" y="938"/>
                      </a:lnTo>
                      <a:lnTo>
                        <a:pt x="524" y="932"/>
                      </a:lnTo>
                      <a:lnTo>
                        <a:pt x="501" y="925"/>
                      </a:lnTo>
                      <a:lnTo>
                        <a:pt x="487" y="920"/>
                      </a:lnTo>
                      <a:lnTo>
                        <a:pt x="481" y="919"/>
                      </a:lnTo>
                      <a:lnTo>
                        <a:pt x="488" y="914"/>
                      </a:lnTo>
                      <a:lnTo>
                        <a:pt x="506" y="899"/>
                      </a:lnTo>
                      <a:lnTo>
                        <a:pt x="531" y="877"/>
                      </a:lnTo>
                      <a:lnTo>
                        <a:pt x="562" y="846"/>
                      </a:lnTo>
                      <a:lnTo>
                        <a:pt x="597" y="811"/>
                      </a:lnTo>
                      <a:lnTo>
                        <a:pt x="631" y="770"/>
                      </a:lnTo>
                      <a:lnTo>
                        <a:pt x="664" y="724"/>
                      </a:lnTo>
                      <a:lnTo>
                        <a:pt x="690" y="676"/>
                      </a:lnTo>
                      <a:lnTo>
                        <a:pt x="710" y="626"/>
                      </a:lnTo>
                      <a:lnTo>
                        <a:pt x="719" y="575"/>
                      </a:lnTo>
                      <a:lnTo>
                        <a:pt x="713" y="524"/>
                      </a:lnTo>
                      <a:lnTo>
                        <a:pt x="692" y="474"/>
                      </a:lnTo>
                      <a:lnTo>
                        <a:pt x="654" y="426"/>
                      </a:lnTo>
                      <a:lnTo>
                        <a:pt x="592" y="383"/>
                      </a:lnTo>
                      <a:lnTo>
                        <a:pt x="508" y="344"/>
                      </a:lnTo>
                      <a:lnTo>
                        <a:pt x="395" y="309"/>
                      </a:lnTo>
                      <a:lnTo>
                        <a:pt x="364" y="301"/>
                      </a:lnTo>
                      <a:lnTo>
                        <a:pt x="332" y="291"/>
                      </a:lnTo>
                      <a:lnTo>
                        <a:pt x="299" y="279"/>
                      </a:lnTo>
                      <a:lnTo>
                        <a:pt x="265" y="266"/>
                      </a:lnTo>
                      <a:lnTo>
                        <a:pt x="232" y="253"/>
                      </a:lnTo>
                      <a:lnTo>
                        <a:pt x="200" y="238"/>
                      </a:lnTo>
                      <a:lnTo>
                        <a:pt x="169" y="225"/>
                      </a:lnTo>
                      <a:lnTo>
                        <a:pt x="137" y="210"/>
                      </a:lnTo>
                      <a:lnTo>
                        <a:pt x="109" y="197"/>
                      </a:lnTo>
                      <a:lnTo>
                        <a:pt x="83" y="185"/>
                      </a:lnTo>
                      <a:lnTo>
                        <a:pt x="60" y="174"/>
                      </a:lnTo>
                      <a:lnTo>
                        <a:pt x="39" y="162"/>
                      </a:lnTo>
                      <a:lnTo>
                        <a:pt x="23" y="154"/>
                      </a:lnTo>
                      <a:lnTo>
                        <a:pt x="10" y="147"/>
                      </a:lnTo>
                      <a:lnTo>
                        <a:pt x="3" y="144"/>
                      </a:lnTo>
                      <a:lnTo>
                        <a:pt x="0" y="142"/>
                      </a:lnTo>
                      <a:lnTo>
                        <a:pt x="2" y="140"/>
                      </a:lnTo>
                      <a:lnTo>
                        <a:pt x="7" y="134"/>
                      </a:lnTo>
                      <a:lnTo>
                        <a:pt x="18" y="126"/>
                      </a:lnTo>
                      <a:lnTo>
                        <a:pt x="30" y="112"/>
                      </a:lnTo>
                      <a:lnTo>
                        <a:pt x="47" y="99"/>
                      </a:lnTo>
                      <a:lnTo>
                        <a:pt x="68" y="84"/>
                      </a:lnTo>
                      <a:lnTo>
                        <a:pt x="95" y="69"/>
                      </a:lnTo>
                      <a:lnTo>
                        <a:pt x="123" y="55"/>
                      </a:lnTo>
                      <a:lnTo>
                        <a:pt x="156" y="40"/>
                      </a:lnTo>
                      <a:lnTo>
                        <a:pt x="195" y="27"/>
                      </a:lnTo>
                      <a:lnTo>
                        <a:pt x="235" y="15"/>
                      </a:lnTo>
                      <a:lnTo>
                        <a:pt x="281" y="7"/>
                      </a:lnTo>
                      <a:lnTo>
                        <a:pt x="332" y="2"/>
                      </a:lnTo>
                      <a:lnTo>
                        <a:pt x="386" y="0"/>
                      </a:lnTo>
                      <a:lnTo>
                        <a:pt x="444" y="5"/>
                      </a:lnTo>
                      <a:lnTo>
                        <a:pt x="508" y="13"/>
                      </a:lnTo>
                      <a:lnTo>
                        <a:pt x="560" y="23"/>
                      </a:lnTo>
                      <a:lnTo>
                        <a:pt x="585" y="28"/>
                      </a:lnTo>
                      <a:lnTo>
                        <a:pt x="590" y="28"/>
                      </a:lnTo>
                      <a:lnTo>
                        <a:pt x="587" y="28"/>
                      </a:lnTo>
                      <a:lnTo>
                        <a:pt x="583" y="27"/>
                      </a:lnTo>
                      <a:lnTo>
                        <a:pt x="589" y="25"/>
                      </a:lnTo>
                      <a:lnTo>
                        <a:pt x="611" y="23"/>
                      </a:lnTo>
                      <a:lnTo>
                        <a:pt x="661" y="27"/>
                      </a:lnTo>
                      <a:lnTo>
                        <a:pt x="715" y="31"/>
                      </a:lnTo>
                      <a:lnTo>
                        <a:pt x="766" y="40"/>
                      </a:lnTo>
                      <a:lnTo>
                        <a:pt x="815" y="50"/>
                      </a:lnTo>
                      <a:lnTo>
                        <a:pt x="861" y="61"/>
                      </a:lnTo>
                      <a:lnTo>
                        <a:pt x="903" y="76"/>
                      </a:lnTo>
                      <a:lnTo>
                        <a:pt x="943" y="93"/>
                      </a:lnTo>
                      <a:lnTo>
                        <a:pt x="980" y="111"/>
                      </a:lnTo>
                      <a:lnTo>
                        <a:pt x="1014" y="132"/>
                      </a:lnTo>
                      <a:lnTo>
                        <a:pt x="1044" y="155"/>
                      </a:lnTo>
                      <a:lnTo>
                        <a:pt x="1070" y="180"/>
                      </a:lnTo>
                      <a:lnTo>
                        <a:pt x="1095" y="207"/>
                      </a:lnTo>
                      <a:lnTo>
                        <a:pt x="1116" y="236"/>
                      </a:lnTo>
                      <a:lnTo>
                        <a:pt x="1133" y="266"/>
                      </a:lnTo>
                      <a:lnTo>
                        <a:pt x="1147" y="299"/>
                      </a:lnTo>
                      <a:lnTo>
                        <a:pt x="1160" y="332"/>
                      </a:lnTo>
                      <a:lnTo>
                        <a:pt x="1167" y="368"/>
                      </a:lnTo>
                      <a:lnTo>
                        <a:pt x="1172" y="406"/>
                      </a:lnTo>
                      <a:lnTo>
                        <a:pt x="1174" y="444"/>
                      </a:lnTo>
                      <a:lnTo>
                        <a:pt x="1172" y="484"/>
                      </a:lnTo>
                      <a:lnTo>
                        <a:pt x="1167" y="527"/>
                      </a:lnTo>
                      <a:lnTo>
                        <a:pt x="1158" y="570"/>
                      </a:lnTo>
                      <a:lnTo>
                        <a:pt x="1147" y="613"/>
                      </a:lnTo>
                      <a:lnTo>
                        <a:pt x="1131" y="659"/>
                      </a:lnTo>
                      <a:lnTo>
                        <a:pt x="1114" y="705"/>
                      </a:lnTo>
                      <a:lnTo>
                        <a:pt x="1093" y="750"/>
                      </a:lnTo>
                      <a:lnTo>
                        <a:pt x="1070" y="795"/>
                      </a:lnTo>
                      <a:lnTo>
                        <a:pt x="1047" y="836"/>
                      </a:lnTo>
                      <a:lnTo>
                        <a:pt x="1024" y="874"/>
                      </a:lnTo>
                      <a:lnTo>
                        <a:pt x="1003" y="907"/>
                      </a:lnTo>
                      <a:lnTo>
                        <a:pt x="987" y="932"/>
                      </a:lnTo>
                      <a:lnTo>
                        <a:pt x="975" y="948"/>
                      </a:lnTo>
                      <a:lnTo>
                        <a:pt x="972" y="953"/>
                      </a:lnTo>
                      <a:close/>
                    </a:path>
                  </a:pathLst>
                </a:custGeom>
                <a:solidFill>
                  <a:schemeClr val="tx2"/>
                </a:solidFill>
                <a:ln w="9525">
                  <a:noFill/>
                  <a:round/>
                  <a:headEnd/>
                  <a:tailEnd/>
                </a:ln>
              </p:spPr>
              <p:txBody>
                <a:bodyPr/>
                <a:lstStyle/>
                <a:p>
                  <a:endParaRPr lang="zh-TW" altLang="en-US"/>
                </a:p>
              </p:txBody>
            </p:sp>
            <p:sp>
              <p:nvSpPr>
                <p:cNvPr id="167" name="Freeform 1190"/>
                <p:cNvSpPr>
                  <a:spLocks/>
                </p:cNvSpPr>
                <p:nvPr/>
              </p:nvSpPr>
              <p:spPr bwMode="auto">
                <a:xfrm>
                  <a:off x="461" y="967"/>
                  <a:ext cx="1027" cy="909"/>
                </a:xfrm>
                <a:custGeom>
                  <a:avLst/>
                  <a:gdLst>
                    <a:gd name="T0" fmla="*/ 827 w 1027"/>
                    <a:gd name="T1" fmla="*/ 892 h 909"/>
                    <a:gd name="T2" fmla="*/ 804 w 1027"/>
                    <a:gd name="T3" fmla="*/ 897 h 909"/>
                    <a:gd name="T4" fmla="*/ 762 w 1027"/>
                    <a:gd name="T5" fmla="*/ 906 h 909"/>
                    <a:gd name="T6" fmla="*/ 701 w 1027"/>
                    <a:gd name="T7" fmla="*/ 909 h 909"/>
                    <a:gd name="T8" fmla="*/ 622 w 1027"/>
                    <a:gd name="T9" fmla="*/ 902 h 909"/>
                    <a:gd name="T10" fmla="*/ 553 w 1027"/>
                    <a:gd name="T11" fmla="*/ 891 h 909"/>
                    <a:gd name="T12" fmla="*/ 507 w 1027"/>
                    <a:gd name="T13" fmla="*/ 876 h 909"/>
                    <a:gd name="T14" fmla="*/ 486 w 1027"/>
                    <a:gd name="T15" fmla="*/ 866 h 909"/>
                    <a:gd name="T16" fmla="*/ 488 w 1027"/>
                    <a:gd name="T17" fmla="*/ 859 h 909"/>
                    <a:gd name="T18" fmla="*/ 525 w 1027"/>
                    <a:gd name="T19" fmla="*/ 823 h 909"/>
                    <a:gd name="T20" fmla="*/ 579 w 1027"/>
                    <a:gd name="T21" fmla="*/ 759 h 909"/>
                    <a:gd name="T22" fmla="*/ 634 w 1027"/>
                    <a:gd name="T23" fmla="*/ 676 h 909"/>
                    <a:gd name="T24" fmla="*/ 667 w 1027"/>
                    <a:gd name="T25" fmla="*/ 580 h 909"/>
                    <a:gd name="T26" fmla="*/ 662 w 1027"/>
                    <a:gd name="T27" fmla="*/ 481 h 909"/>
                    <a:gd name="T28" fmla="*/ 597 w 1027"/>
                    <a:gd name="T29" fmla="*/ 387 h 909"/>
                    <a:gd name="T30" fmla="*/ 456 w 1027"/>
                    <a:gd name="T31" fmla="*/ 304 h 909"/>
                    <a:gd name="T32" fmla="*/ 325 w 1027"/>
                    <a:gd name="T33" fmla="*/ 265 h 909"/>
                    <a:gd name="T34" fmla="*/ 270 w 1027"/>
                    <a:gd name="T35" fmla="*/ 246 h 909"/>
                    <a:gd name="T36" fmla="*/ 210 w 1027"/>
                    <a:gd name="T37" fmla="*/ 225 h 909"/>
                    <a:gd name="T38" fmla="*/ 154 w 1027"/>
                    <a:gd name="T39" fmla="*/ 202 h 909"/>
                    <a:gd name="T40" fmla="*/ 100 w 1027"/>
                    <a:gd name="T41" fmla="*/ 179 h 909"/>
                    <a:gd name="T42" fmla="*/ 54 w 1027"/>
                    <a:gd name="T43" fmla="*/ 159 h 909"/>
                    <a:gd name="T44" fmla="*/ 21 w 1027"/>
                    <a:gd name="T45" fmla="*/ 144 h 909"/>
                    <a:gd name="T46" fmla="*/ 1 w 1027"/>
                    <a:gd name="T47" fmla="*/ 136 h 909"/>
                    <a:gd name="T48" fmla="*/ 1 w 1027"/>
                    <a:gd name="T49" fmla="*/ 132 h 909"/>
                    <a:gd name="T50" fmla="*/ 12 w 1027"/>
                    <a:gd name="T51" fmla="*/ 119 h 909"/>
                    <a:gd name="T52" fmla="*/ 36 w 1027"/>
                    <a:gd name="T53" fmla="*/ 96 h 909"/>
                    <a:gd name="T54" fmla="*/ 73 w 1027"/>
                    <a:gd name="T55" fmla="*/ 68 h 909"/>
                    <a:gd name="T56" fmla="*/ 124 w 1027"/>
                    <a:gd name="T57" fmla="*/ 40 h 909"/>
                    <a:gd name="T58" fmla="*/ 188 w 1027"/>
                    <a:gd name="T59" fmla="*/ 17 h 909"/>
                    <a:gd name="T60" fmla="*/ 267 w 1027"/>
                    <a:gd name="T61" fmla="*/ 4 h 909"/>
                    <a:gd name="T62" fmla="*/ 362 w 1027"/>
                    <a:gd name="T63" fmla="*/ 2 h 909"/>
                    <a:gd name="T64" fmla="*/ 458 w 1027"/>
                    <a:gd name="T65" fmla="*/ 15 h 909"/>
                    <a:gd name="T66" fmla="*/ 485 w 1027"/>
                    <a:gd name="T67" fmla="*/ 20 h 909"/>
                    <a:gd name="T68" fmla="*/ 477 w 1027"/>
                    <a:gd name="T69" fmla="*/ 18 h 909"/>
                    <a:gd name="T70" fmla="*/ 502 w 1027"/>
                    <a:gd name="T71" fmla="*/ 15 h 909"/>
                    <a:gd name="T72" fmla="*/ 593 w 1027"/>
                    <a:gd name="T73" fmla="*/ 20 h 909"/>
                    <a:gd name="T74" fmla="*/ 687 w 1027"/>
                    <a:gd name="T75" fmla="*/ 35 h 909"/>
                    <a:gd name="T76" fmla="*/ 769 w 1027"/>
                    <a:gd name="T77" fmla="*/ 63 h 909"/>
                    <a:gd name="T78" fmla="*/ 841 w 1027"/>
                    <a:gd name="T79" fmla="*/ 99 h 909"/>
                    <a:gd name="T80" fmla="*/ 904 w 1027"/>
                    <a:gd name="T81" fmla="*/ 147 h 909"/>
                    <a:gd name="T82" fmla="*/ 954 w 1027"/>
                    <a:gd name="T83" fmla="*/ 202 h 909"/>
                    <a:gd name="T84" fmla="*/ 992 w 1027"/>
                    <a:gd name="T85" fmla="*/ 266 h 909"/>
                    <a:gd name="T86" fmla="*/ 1017 w 1027"/>
                    <a:gd name="T87" fmla="*/ 339 h 909"/>
                    <a:gd name="T88" fmla="*/ 1027 w 1027"/>
                    <a:gd name="T89" fmla="*/ 408 h 909"/>
                    <a:gd name="T90" fmla="*/ 1026 w 1027"/>
                    <a:gd name="T91" fmla="*/ 476 h 909"/>
                    <a:gd name="T92" fmla="*/ 1015 w 1027"/>
                    <a:gd name="T93" fmla="*/ 547 h 909"/>
                    <a:gd name="T94" fmla="*/ 994 w 1027"/>
                    <a:gd name="T95" fmla="*/ 621 h 909"/>
                    <a:gd name="T96" fmla="*/ 959 w 1027"/>
                    <a:gd name="T97" fmla="*/ 701 h 909"/>
                    <a:gd name="T98" fmla="*/ 911 w 1027"/>
                    <a:gd name="T99" fmla="*/ 782 h 909"/>
                    <a:gd name="T100" fmla="*/ 864 w 1027"/>
                    <a:gd name="T101" fmla="*/ 846 h 909"/>
                    <a:gd name="T102" fmla="*/ 836 w 1027"/>
                    <a:gd name="T103" fmla="*/ 886 h 9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7"/>
                    <a:gd name="T157" fmla="*/ 0 h 909"/>
                    <a:gd name="T158" fmla="*/ 1027 w 1027"/>
                    <a:gd name="T159" fmla="*/ 909 h 9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7" h="909">
                      <a:moveTo>
                        <a:pt x="831" y="891"/>
                      </a:moveTo>
                      <a:lnTo>
                        <a:pt x="827" y="892"/>
                      </a:lnTo>
                      <a:lnTo>
                        <a:pt x="818" y="894"/>
                      </a:lnTo>
                      <a:lnTo>
                        <a:pt x="804" y="897"/>
                      </a:lnTo>
                      <a:lnTo>
                        <a:pt x="785" y="901"/>
                      </a:lnTo>
                      <a:lnTo>
                        <a:pt x="762" y="906"/>
                      </a:lnTo>
                      <a:lnTo>
                        <a:pt x="734" y="907"/>
                      </a:lnTo>
                      <a:lnTo>
                        <a:pt x="701" y="909"/>
                      </a:lnTo>
                      <a:lnTo>
                        <a:pt x="665" y="907"/>
                      </a:lnTo>
                      <a:lnTo>
                        <a:pt x="622" y="902"/>
                      </a:lnTo>
                      <a:lnTo>
                        <a:pt x="585" y="897"/>
                      </a:lnTo>
                      <a:lnTo>
                        <a:pt x="553" y="891"/>
                      </a:lnTo>
                      <a:lnTo>
                        <a:pt x="528" y="882"/>
                      </a:lnTo>
                      <a:lnTo>
                        <a:pt x="507" y="876"/>
                      </a:lnTo>
                      <a:lnTo>
                        <a:pt x="493" y="869"/>
                      </a:lnTo>
                      <a:lnTo>
                        <a:pt x="486" y="866"/>
                      </a:lnTo>
                      <a:lnTo>
                        <a:pt x="483" y="864"/>
                      </a:lnTo>
                      <a:lnTo>
                        <a:pt x="488" y="859"/>
                      </a:lnTo>
                      <a:lnTo>
                        <a:pt x="504" y="846"/>
                      </a:lnTo>
                      <a:lnTo>
                        <a:pt x="525" y="823"/>
                      </a:lnTo>
                      <a:lnTo>
                        <a:pt x="551" y="795"/>
                      </a:lnTo>
                      <a:lnTo>
                        <a:pt x="579" y="759"/>
                      </a:lnTo>
                      <a:lnTo>
                        <a:pt x="607" y="719"/>
                      </a:lnTo>
                      <a:lnTo>
                        <a:pt x="634" y="676"/>
                      </a:lnTo>
                      <a:lnTo>
                        <a:pt x="655" y="628"/>
                      </a:lnTo>
                      <a:lnTo>
                        <a:pt x="667" y="580"/>
                      </a:lnTo>
                      <a:lnTo>
                        <a:pt x="671" y="531"/>
                      </a:lnTo>
                      <a:lnTo>
                        <a:pt x="662" y="481"/>
                      </a:lnTo>
                      <a:lnTo>
                        <a:pt x="639" y="431"/>
                      </a:lnTo>
                      <a:lnTo>
                        <a:pt x="597" y="387"/>
                      </a:lnTo>
                      <a:lnTo>
                        <a:pt x="537" y="344"/>
                      </a:lnTo>
                      <a:lnTo>
                        <a:pt x="456" y="304"/>
                      </a:lnTo>
                      <a:lnTo>
                        <a:pt x="349" y="271"/>
                      </a:lnTo>
                      <a:lnTo>
                        <a:pt x="325" y="265"/>
                      </a:lnTo>
                      <a:lnTo>
                        <a:pt x="297" y="256"/>
                      </a:lnTo>
                      <a:lnTo>
                        <a:pt x="270" y="246"/>
                      </a:lnTo>
                      <a:lnTo>
                        <a:pt x="240" y="236"/>
                      </a:lnTo>
                      <a:lnTo>
                        <a:pt x="210" y="225"/>
                      </a:lnTo>
                      <a:lnTo>
                        <a:pt x="182" y="213"/>
                      </a:lnTo>
                      <a:lnTo>
                        <a:pt x="154" y="202"/>
                      </a:lnTo>
                      <a:lnTo>
                        <a:pt x="126" y="190"/>
                      </a:lnTo>
                      <a:lnTo>
                        <a:pt x="100" y="179"/>
                      </a:lnTo>
                      <a:lnTo>
                        <a:pt x="77" y="169"/>
                      </a:lnTo>
                      <a:lnTo>
                        <a:pt x="54" y="159"/>
                      </a:lnTo>
                      <a:lnTo>
                        <a:pt x="36" y="151"/>
                      </a:lnTo>
                      <a:lnTo>
                        <a:pt x="21" y="144"/>
                      </a:lnTo>
                      <a:lnTo>
                        <a:pt x="10" y="139"/>
                      </a:lnTo>
                      <a:lnTo>
                        <a:pt x="1" y="136"/>
                      </a:lnTo>
                      <a:lnTo>
                        <a:pt x="0" y="134"/>
                      </a:lnTo>
                      <a:lnTo>
                        <a:pt x="1" y="132"/>
                      </a:lnTo>
                      <a:lnTo>
                        <a:pt x="5" y="127"/>
                      </a:lnTo>
                      <a:lnTo>
                        <a:pt x="12" y="119"/>
                      </a:lnTo>
                      <a:lnTo>
                        <a:pt x="22" y="108"/>
                      </a:lnTo>
                      <a:lnTo>
                        <a:pt x="36" y="96"/>
                      </a:lnTo>
                      <a:lnTo>
                        <a:pt x="54" y="83"/>
                      </a:lnTo>
                      <a:lnTo>
                        <a:pt x="73" y="68"/>
                      </a:lnTo>
                      <a:lnTo>
                        <a:pt x="96" y="53"/>
                      </a:lnTo>
                      <a:lnTo>
                        <a:pt x="124" y="40"/>
                      </a:lnTo>
                      <a:lnTo>
                        <a:pt x="154" y="28"/>
                      </a:lnTo>
                      <a:lnTo>
                        <a:pt x="188" y="17"/>
                      </a:lnTo>
                      <a:lnTo>
                        <a:pt x="226" y="9"/>
                      </a:lnTo>
                      <a:lnTo>
                        <a:pt x="267" y="4"/>
                      </a:lnTo>
                      <a:lnTo>
                        <a:pt x="312" y="0"/>
                      </a:lnTo>
                      <a:lnTo>
                        <a:pt x="362" y="2"/>
                      </a:lnTo>
                      <a:lnTo>
                        <a:pt x="414" y="9"/>
                      </a:lnTo>
                      <a:lnTo>
                        <a:pt x="458" y="15"/>
                      </a:lnTo>
                      <a:lnTo>
                        <a:pt x="479" y="20"/>
                      </a:lnTo>
                      <a:lnTo>
                        <a:pt x="485" y="20"/>
                      </a:lnTo>
                      <a:lnTo>
                        <a:pt x="481" y="20"/>
                      </a:lnTo>
                      <a:lnTo>
                        <a:pt x="477" y="18"/>
                      </a:lnTo>
                      <a:lnTo>
                        <a:pt x="483" y="17"/>
                      </a:lnTo>
                      <a:lnTo>
                        <a:pt x="502" y="15"/>
                      </a:lnTo>
                      <a:lnTo>
                        <a:pt x="544" y="17"/>
                      </a:lnTo>
                      <a:lnTo>
                        <a:pt x="593" y="20"/>
                      </a:lnTo>
                      <a:lnTo>
                        <a:pt x="641" y="27"/>
                      </a:lnTo>
                      <a:lnTo>
                        <a:pt x="687" y="35"/>
                      </a:lnTo>
                      <a:lnTo>
                        <a:pt x="729" y="48"/>
                      </a:lnTo>
                      <a:lnTo>
                        <a:pt x="769" y="63"/>
                      </a:lnTo>
                      <a:lnTo>
                        <a:pt x="806" y="80"/>
                      </a:lnTo>
                      <a:lnTo>
                        <a:pt x="841" y="99"/>
                      </a:lnTo>
                      <a:lnTo>
                        <a:pt x="875" y="122"/>
                      </a:lnTo>
                      <a:lnTo>
                        <a:pt x="904" y="147"/>
                      </a:lnTo>
                      <a:lnTo>
                        <a:pt x="931" y="174"/>
                      </a:lnTo>
                      <a:lnTo>
                        <a:pt x="954" y="202"/>
                      </a:lnTo>
                      <a:lnTo>
                        <a:pt x="975" y="233"/>
                      </a:lnTo>
                      <a:lnTo>
                        <a:pt x="992" y="266"/>
                      </a:lnTo>
                      <a:lnTo>
                        <a:pt x="1006" y="301"/>
                      </a:lnTo>
                      <a:lnTo>
                        <a:pt x="1017" y="339"/>
                      </a:lnTo>
                      <a:lnTo>
                        <a:pt x="1024" y="377"/>
                      </a:lnTo>
                      <a:lnTo>
                        <a:pt x="1027" y="408"/>
                      </a:lnTo>
                      <a:lnTo>
                        <a:pt x="1027" y="443"/>
                      </a:lnTo>
                      <a:lnTo>
                        <a:pt x="1026" y="476"/>
                      </a:lnTo>
                      <a:lnTo>
                        <a:pt x="1022" y="511"/>
                      </a:lnTo>
                      <a:lnTo>
                        <a:pt x="1015" y="547"/>
                      </a:lnTo>
                      <a:lnTo>
                        <a:pt x="1006" y="583"/>
                      </a:lnTo>
                      <a:lnTo>
                        <a:pt x="994" y="621"/>
                      </a:lnTo>
                      <a:lnTo>
                        <a:pt x="978" y="659"/>
                      </a:lnTo>
                      <a:lnTo>
                        <a:pt x="959" y="701"/>
                      </a:lnTo>
                      <a:lnTo>
                        <a:pt x="934" y="742"/>
                      </a:lnTo>
                      <a:lnTo>
                        <a:pt x="911" y="782"/>
                      </a:lnTo>
                      <a:lnTo>
                        <a:pt x="887" y="816"/>
                      </a:lnTo>
                      <a:lnTo>
                        <a:pt x="864" y="846"/>
                      </a:lnTo>
                      <a:lnTo>
                        <a:pt x="846" y="871"/>
                      </a:lnTo>
                      <a:lnTo>
                        <a:pt x="836" y="886"/>
                      </a:lnTo>
                      <a:lnTo>
                        <a:pt x="831" y="891"/>
                      </a:lnTo>
                      <a:close/>
                    </a:path>
                  </a:pathLst>
                </a:custGeom>
                <a:solidFill>
                  <a:srgbClr val="330000"/>
                </a:solidFill>
                <a:ln w="9525">
                  <a:noFill/>
                  <a:round/>
                  <a:headEnd/>
                  <a:tailEnd/>
                </a:ln>
              </p:spPr>
              <p:txBody>
                <a:bodyPr/>
                <a:lstStyle/>
                <a:p>
                  <a:endParaRPr lang="zh-TW" altLang="en-US"/>
                </a:p>
              </p:txBody>
            </p:sp>
            <p:sp>
              <p:nvSpPr>
                <p:cNvPr id="168" name="Freeform 1191"/>
                <p:cNvSpPr>
                  <a:spLocks/>
                </p:cNvSpPr>
                <p:nvPr/>
              </p:nvSpPr>
              <p:spPr bwMode="auto">
                <a:xfrm>
                  <a:off x="496" y="962"/>
                  <a:ext cx="476" cy="187"/>
                </a:xfrm>
                <a:custGeom>
                  <a:avLst/>
                  <a:gdLst>
                    <a:gd name="T0" fmla="*/ 469 w 476"/>
                    <a:gd name="T1" fmla="*/ 32 h 187"/>
                    <a:gd name="T2" fmla="*/ 442 w 476"/>
                    <a:gd name="T3" fmla="*/ 22 h 187"/>
                    <a:gd name="T4" fmla="*/ 414 w 476"/>
                    <a:gd name="T5" fmla="*/ 15 h 187"/>
                    <a:gd name="T6" fmla="*/ 388 w 476"/>
                    <a:gd name="T7" fmla="*/ 12 h 187"/>
                    <a:gd name="T8" fmla="*/ 362 w 476"/>
                    <a:gd name="T9" fmla="*/ 9 h 187"/>
                    <a:gd name="T10" fmla="*/ 334 w 476"/>
                    <a:gd name="T11" fmla="*/ 9 h 187"/>
                    <a:gd name="T12" fmla="*/ 304 w 476"/>
                    <a:gd name="T13" fmla="*/ 12 h 187"/>
                    <a:gd name="T14" fmla="*/ 274 w 476"/>
                    <a:gd name="T15" fmla="*/ 17 h 187"/>
                    <a:gd name="T16" fmla="*/ 242 w 476"/>
                    <a:gd name="T17" fmla="*/ 23 h 187"/>
                    <a:gd name="T18" fmla="*/ 207 w 476"/>
                    <a:gd name="T19" fmla="*/ 33 h 187"/>
                    <a:gd name="T20" fmla="*/ 174 w 476"/>
                    <a:gd name="T21" fmla="*/ 47 h 187"/>
                    <a:gd name="T22" fmla="*/ 144 w 476"/>
                    <a:gd name="T23" fmla="*/ 63 h 187"/>
                    <a:gd name="T24" fmla="*/ 114 w 476"/>
                    <a:gd name="T25" fmla="*/ 81 h 187"/>
                    <a:gd name="T26" fmla="*/ 86 w 476"/>
                    <a:gd name="T27" fmla="*/ 104 h 187"/>
                    <a:gd name="T28" fmla="*/ 59 w 476"/>
                    <a:gd name="T29" fmla="*/ 129 h 187"/>
                    <a:gd name="T30" fmla="*/ 31 w 476"/>
                    <a:gd name="T31" fmla="*/ 156 h 187"/>
                    <a:gd name="T32" fmla="*/ 5 w 476"/>
                    <a:gd name="T33" fmla="*/ 187 h 187"/>
                    <a:gd name="T34" fmla="*/ 3 w 476"/>
                    <a:gd name="T35" fmla="*/ 187 h 187"/>
                    <a:gd name="T36" fmla="*/ 1 w 476"/>
                    <a:gd name="T37" fmla="*/ 184 h 187"/>
                    <a:gd name="T38" fmla="*/ 0 w 476"/>
                    <a:gd name="T39" fmla="*/ 180 h 187"/>
                    <a:gd name="T40" fmla="*/ 0 w 476"/>
                    <a:gd name="T41" fmla="*/ 177 h 187"/>
                    <a:gd name="T42" fmla="*/ 28 w 476"/>
                    <a:gd name="T43" fmla="*/ 147 h 187"/>
                    <a:gd name="T44" fmla="*/ 54 w 476"/>
                    <a:gd name="T45" fmla="*/ 121 h 187"/>
                    <a:gd name="T46" fmla="*/ 79 w 476"/>
                    <a:gd name="T47" fmla="*/ 96 h 187"/>
                    <a:gd name="T48" fmla="*/ 105 w 476"/>
                    <a:gd name="T49" fmla="*/ 75 h 187"/>
                    <a:gd name="T50" fmla="*/ 133 w 476"/>
                    <a:gd name="T51" fmla="*/ 56 h 187"/>
                    <a:gd name="T52" fmla="*/ 161 w 476"/>
                    <a:gd name="T53" fmla="*/ 40 h 187"/>
                    <a:gd name="T54" fmla="*/ 193 w 476"/>
                    <a:gd name="T55" fmla="*/ 27 h 187"/>
                    <a:gd name="T56" fmla="*/ 228 w 476"/>
                    <a:gd name="T57" fmla="*/ 17 h 187"/>
                    <a:gd name="T58" fmla="*/ 262 w 476"/>
                    <a:gd name="T59" fmla="*/ 10 h 187"/>
                    <a:gd name="T60" fmla="*/ 293 w 476"/>
                    <a:gd name="T61" fmla="*/ 5 h 187"/>
                    <a:gd name="T62" fmla="*/ 325 w 476"/>
                    <a:gd name="T63" fmla="*/ 2 h 187"/>
                    <a:gd name="T64" fmla="*/ 356 w 476"/>
                    <a:gd name="T65" fmla="*/ 0 h 187"/>
                    <a:gd name="T66" fmla="*/ 386 w 476"/>
                    <a:gd name="T67" fmla="*/ 2 h 187"/>
                    <a:gd name="T68" fmla="*/ 416 w 476"/>
                    <a:gd name="T69" fmla="*/ 7 h 187"/>
                    <a:gd name="T70" fmla="*/ 446 w 476"/>
                    <a:gd name="T71" fmla="*/ 14 h 187"/>
                    <a:gd name="T72" fmla="*/ 474 w 476"/>
                    <a:gd name="T73" fmla="*/ 23 h 187"/>
                    <a:gd name="T74" fmla="*/ 476 w 476"/>
                    <a:gd name="T75" fmla="*/ 23 h 187"/>
                    <a:gd name="T76" fmla="*/ 476 w 476"/>
                    <a:gd name="T77" fmla="*/ 25 h 187"/>
                    <a:gd name="T78" fmla="*/ 476 w 476"/>
                    <a:gd name="T79" fmla="*/ 28 h 187"/>
                    <a:gd name="T80" fmla="*/ 476 w 476"/>
                    <a:gd name="T81" fmla="*/ 30 h 187"/>
                    <a:gd name="T82" fmla="*/ 474 w 476"/>
                    <a:gd name="T83" fmla="*/ 32 h 187"/>
                    <a:gd name="T84" fmla="*/ 472 w 476"/>
                    <a:gd name="T85" fmla="*/ 32 h 187"/>
                    <a:gd name="T86" fmla="*/ 471 w 476"/>
                    <a:gd name="T87" fmla="*/ 32 h 187"/>
                    <a:gd name="T88" fmla="*/ 469 w 476"/>
                    <a:gd name="T89" fmla="*/ 32 h 187"/>
                    <a:gd name="T90" fmla="*/ 469 w 476"/>
                    <a:gd name="T91" fmla="*/ 32 h 1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6"/>
                    <a:gd name="T139" fmla="*/ 0 h 187"/>
                    <a:gd name="T140" fmla="*/ 476 w 476"/>
                    <a:gd name="T141" fmla="*/ 187 h 1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6" h="187">
                      <a:moveTo>
                        <a:pt x="469" y="32"/>
                      </a:moveTo>
                      <a:lnTo>
                        <a:pt x="442" y="22"/>
                      </a:lnTo>
                      <a:lnTo>
                        <a:pt x="414" y="15"/>
                      </a:lnTo>
                      <a:lnTo>
                        <a:pt x="388" y="12"/>
                      </a:lnTo>
                      <a:lnTo>
                        <a:pt x="362" y="9"/>
                      </a:lnTo>
                      <a:lnTo>
                        <a:pt x="334" y="9"/>
                      </a:lnTo>
                      <a:lnTo>
                        <a:pt x="304" y="12"/>
                      </a:lnTo>
                      <a:lnTo>
                        <a:pt x="274" y="17"/>
                      </a:lnTo>
                      <a:lnTo>
                        <a:pt x="242" y="23"/>
                      </a:lnTo>
                      <a:lnTo>
                        <a:pt x="207" y="33"/>
                      </a:lnTo>
                      <a:lnTo>
                        <a:pt x="174" y="47"/>
                      </a:lnTo>
                      <a:lnTo>
                        <a:pt x="144" y="63"/>
                      </a:lnTo>
                      <a:lnTo>
                        <a:pt x="114" y="81"/>
                      </a:lnTo>
                      <a:lnTo>
                        <a:pt x="86" y="104"/>
                      </a:lnTo>
                      <a:lnTo>
                        <a:pt x="59" y="129"/>
                      </a:lnTo>
                      <a:lnTo>
                        <a:pt x="31" y="156"/>
                      </a:lnTo>
                      <a:lnTo>
                        <a:pt x="5" y="187"/>
                      </a:lnTo>
                      <a:lnTo>
                        <a:pt x="3" y="187"/>
                      </a:lnTo>
                      <a:lnTo>
                        <a:pt x="1" y="184"/>
                      </a:lnTo>
                      <a:lnTo>
                        <a:pt x="0" y="180"/>
                      </a:lnTo>
                      <a:lnTo>
                        <a:pt x="0" y="177"/>
                      </a:lnTo>
                      <a:lnTo>
                        <a:pt x="28" y="147"/>
                      </a:lnTo>
                      <a:lnTo>
                        <a:pt x="54" y="121"/>
                      </a:lnTo>
                      <a:lnTo>
                        <a:pt x="79" y="96"/>
                      </a:lnTo>
                      <a:lnTo>
                        <a:pt x="105" y="75"/>
                      </a:lnTo>
                      <a:lnTo>
                        <a:pt x="133" y="56"/>
                      </a:lnTo>
                      <a:lnTo>
                        <a:pt x="161" y="40"/>
                      </a:lnTo>
                      <a:lnTo>
                        <a:pt x="193" y="27"/>
                      </a:lnTo>
                      <a:lnTo>
                        <a:pt x="228" y="17"/>
                      </a:lnTo>
                      <a:lnTo>
                        <a:pt x="262" y="10"/>
                      </a:lnTo>
                      <a:lnTo>
                        <a:pt x="293" y="5"/>
                      </a:lnTo>
                      <a:lnTo>
                        <a:pt x="325" y="2"/>
                      </a:lnTo>
                      <a:lnTo>
                        <a:pt x="356" y="0"/>
                      </a:lnTo>
                      <a:lnTo>
                        <a:pt x="386" y="2"/>
                      </a:lnTo>
                      <a:lnTo>
                        <a:pt x="416" y="7"/>
                      </a:lnTo>
                      <a:lnTo>
                        <a:pt x="446" y="14"/>
                      </a:lnTo>
                      <a:lnTo>
                        <a:pt x="474" y="23"/>
                      </a:lnTo>
                      <a:lnTo>
                        <a:pt x="476" y="23"/>
                      </a:lnTo>
                      <a:lnTo>
                        <a:pt x="476" y="25"/>
                      </a:lnTo>
                      <a:lnTo>
                        <a:pt x="476" y="28"/>
                      </a:lnTo>
                      <a:lnTo>
                        <a:pt x="476" y="30"/>
                      </a:lnTo>
                      <a:lnTo>
                        <a:pt x="474" y="32"/>
                      </a:lnTo>
                      <a:lnTo>
                        <a:pt x="472" y="32"/>
                      </a:lnTo>
                      <a:lnTo>
                        <a:pt x="471" y="32"/>
                      </a:lnTo>
                      <a:lnTo>
                        <a:pt x="469" y="32"/>
                      </a:lnTo>
                      <a:close/>
                    </a:path>
                  </a:pathLst>
                </a:custGeom>
                <a:solidFill>
                  <a:schemeClr val="tx2"/>
                </a:solidFill>
                <a:ln w="9525">
                  <a:noFill/>
                  <a:round/>
                  <a:headEnd/>
                  <a:tailEnd/>
                </a:ln>
              </p:spPr>
              <p:txBody>
                <a:bodyPr/>
                <a:lstStyle/>
                <a:p>
                  <a:endParaRPr lang="zh-TW" altLang="en-US"/>
                </a:p>
              </p:txBody>
            </p:sp>
            <p:sp>
              <p:nvSpPr>
                <p:cNvPr id="169" name="Freeform 1192"/>
                <p:cNvSpPr>
                  <a:spLocks/>
                </p:cNvSpPr>
                <p:nvPr/>
              </p:nvSpPr>
              <p:spPr bwMode="auto">
                <a:xfrm>
                  <a:off x="942" y="974"/>
                  <a:ext cx="214" cy="588"/>
                </a:xfrm>
                <a:custGeom>
                  <a:avLst/>
                  <a:gdLst>
                    <a:gd name="T0" fmla="*/ 2 w 214"/>
                    <a:gd name="T1" fmla="*/ 10 h 588"/>
                    <a:gd name="T2" fmla="*/ 26 w 214"/>
                    <a:gd name="T3" fmla="*/ 26 h 588"/>
                    <a:gd name="T4" fmla="*/ 49 w 214"/>
                    <a:gd name="T5" fmla="*/ 44 h 588"/>
                    <a:gd name="T6" fmla="*/ 72 w 214"/>
                    <a:gd name="T7" fmla="*/ 66 h 588"/>
                    <a:gd name="T8" fmla="*/ 93 w 214"/>
                    <a:gd name="T9" fmla="*/ 87 h 588"/>
                    <a:gd name="T10" fmla="*/ 114 w 214"/>
                    <a:gd name="T11" fmla="*/ 112 h 588"/>
                    <a:gd name="T12" fmla="*/ 132 w 214"/>
                    <a:gd name="T13" fmla="*/ 139 h 588"/>
                    <a:gd name="T14" fmla="*/ 149 w 214"/>
                    <a:gd name="T15" fmla="*/ 165 h 588"/>
                    <a:gd name="T16" fmla="*/ 163 w 214"/>
                    <a:gd name="T17" fmla="*/ 193 h 588"/>
                    <a:gd name="T18" fmla="*/ 184 w 214"/>
                    <a:gd name="T19" fmla="*/ 253 h 588"/>
                    <a:gd name="T20" fmla="*/ 197 w 214"/>
                    <a:gd name="T21" fmla="*/ 317 h 588"/>
                    <a:gd name="T22" fmla="*/ 200 w 214"/>
                    <a:gd name="T23" fmla="*/ 383 h 588"/>
                    <a:gd name="T24" fmla="*/ 199 w 214"/>
                    <a:gd name="T25" fmla="*/ 446 h 588"/>
                    <a:gd name="T26" fmla="*/ 193 w 214"/>
                    <a:gd name="T27" fmla="*/ 502 h 588"/>
                    <a:gd name="T28" fmla="*/ 188 w 214"/>
                    <a:gd name="T29" fmla="*/ 547 h 588"/>
                    <a:gd name="T30" fmla="*/ 183 w 214"/>
                    <a:gd name="T31" fmla="*/ 576 h 588"/>
                    <a:gd name="T32" fmla="*/ 179 w 214"/>
                    <a:gd name="T33" fmla="*/ 588 h 588"/>
                    <a:gd name="T34" fmla="*/ 193 w 214"/>
                    <a:gd name="T35" fmla="*/ 558 h 588"/>
                    <a:gd name="T36" fmla="*/ 204 w 214"/>
                    <a:gd name="T37" fmla="*/ 519 h 588"/>
                    <a:gd name="T38" fmla="*/ 211 w 214"/>
                    <a:gd name="T39" fmla="*/ 472 h 588"/>
                    <a:gd name="T40" fmla="*/ 214 w 214"/>
                    <a:gd name="T41" fmla="*/ 421 h 588"/>
                    <a:gd name="T42" fmla="*/ 214 w 214"/>
                    <a:gd name="T43" fmla="*/ 367 h 588"/>
                    <a:gd name="T44" fmla="*/ 209 w 214"/>
                    <a:gd name="T45" fmla="*/ 312 h 588"/>
                    <a:gd name="T46" fmla="*/ 199 w 214"/>
                    <a:gd name="T47" fmla="*/ 258 h 588"/>
                    <a:gd name="T48" fmla="*/ 183 w 214"/>
                    <a:gd name="T49" fmla="*/ 208 h 588"/>
                    <a:gd name="T50" fmla="*/ 169 w 214"/>
                    <a:gd name="T51" fmla="*/ 178 h 588"/>
                    <a:gd name="T52" fmla="*/ 151 w 214"/>
                    <a:gd name="T53" fmla="*/ 147 h 588"/>
                    <a:gd name="T54" fmla="*/ 132 w 214"/>
                    <a:gd name="T55" fmla="*/ 117 h 588"/>
                    <a:gd name="T56" fmla="*/ 109 w 214"/>
                    <a:gd name="T57" fmla="*/ 89 h 588"/>
                    <a:gd name="T58" fmla="*/ 84 w 214"/>
                    <a:gd name="T59" fmla="*/ 63 h 588"/>
                    <a:gd name="T60" fmla="*/ 60 w 214"/>
                    <a:gd name="T61" fmla="*/ 38 h 588"/>
                    <a:gd name="T62" fmla="*/ 33 w 214"/>
                    <a:gd name="T63" fmla="*/ 16 h 588"/>
                    <a:gd name="T64" fmla="*/ 7 w 214"/>
                    <a:gd name="T65" fmla="*/ 0 h 588"/>
                    <a:gd name="T66" fmla="*/ 5 w 214"/>
                    <a:gd name="T67" fmla="*/ 0 h 588"/>
                    <a:gd name="T68" fmla="*/ 4 w 214"/>
                    <a:gd name="T69" fmla="*/ 0 h 588"/>
                    <a:gd name="T70" fmla="*/ 2 w 214"/>
                    <a:gd name="T71" fmla="*/ 2 h 588"/>
                    <a:gd name="T72" fmla="*/ 0 w 214"/>
                    <a:gd name="T73" fmla="*/ 3 h 588"/>
                    <a:gd name="T74" fmla="*/ 0 w 214"/>
                    <a:gd name="T75" fmla="*/ 5 h 588"/>
                    <a:gd name="T76" fmla="*/ 0 w 214"/>
                    <a:gd name="T77" fmla="*/ 6 h 588"/>
                    <a:gd name="T78" fmla="*/ 0 w 214"/>
                    <a:gd name="T79" fmla="*/ 8 h 588"/>
                    <a:gd name="T80" fmla="*/ 2 w 214"/>
                    <a:gd name="T81" fmla="*/ 10 h 588"/>
                    <a:gd name="T82" fmla="*/ 2 w 214"/>
                    <a:gd name="T83" fmla="*/ 10 h 5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4"/>
                    <a:gd name="T127" fmla="*/ 0 h 588"/>
                    <a:gd name="T128" fmla="*/ 214 w 214"/>
                    <a:gd name="T129" fmla="*/ 588 h 5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4" h="588">
                      <a:moveTo>
                        <a:pt x="2" y="10"/>
                      </a:moveTo>
                      <a:lnTo>
                        <a:pt x="26" y="26"/>
                      </a:lnTo>
                      <a:lnTo>
                        <a:pt x="49" y="44"/>
                      </a:lnTo>
                      <a:lnTo>
                        <a:pt x="72" y="66"/>
                      </a:lnTo>
                      <a:lnTo>
                        <a:pt x="93" y="87"/>
                      </a:lnTo>
                      <a:lnTo>
                        <a:pt x="114" y="112"/>
                      </a:lnTo>
                      <a:lnTo>
                        <a:pt x="132" y="139"/>
                      </a:lnTo>
                      <a:lnTo>
                        <a:pt x="149" y="165"/>
                      </a:lnTo>
                      <a:lnTo>
                        <a:pt x="163" y="193"/>
                      </a:lnTo>
                      <a:lnTo>
                        <a:pt x="184" y="253"/>
                      </a:lnTo>
                      <a:lnTo>
                        <a:pt x="197" y="317"/>
                      </a:lnTo>
                      <a:lnTo>
                        <a:pt x="200" y="383"/>
                      </a:lnTo>
                      <a:lnTo>
                        <a:pt x="199" y="446"/>
                      </a:lnTo>
                      <a:lnTo>
                        <a:pt x="193" y="502"/>
                      </a:lnTo>
                      <a:lnTo>
                        <a:pt x="188" y="547"/>
                      </a:lnTo>
                      <a:lnTo>
                        <a:pt x="183" y="576"/>
                      </a:lnTo>
                      <a:lnTo>
                        <a:pt x="179" y="588"/>
                      </a:lnTo>
                      <a:lnTo>
                        <a:pt x="193" y="558"/>
                      </a:lnTo>
                      <a:lnTo>
                        <a:pt x="204" y="519"/>
                      </a:lnTo>
                      <a:lnTo>
                        <a:pt x="211" y="472"/>
                      </a:lnTo>
                      <a:lnTo>
                        <a:pt x="214" y="421"/>
                      </a:lnTo>
                      <a:lnTo>
                        <a:pt x="214" y="367"/>
                      </a:lnTo>
                      <a:lnTo>
                        <a:pt x="209" y="312"/>
                      </a:lnTo>
                      <a:lnTo>
                        <a:pt x="199" y="258"/>
                      </a:lnTo>
                      <a:lnTo>
                        <a:pt x="183" y="208"/>
                      </a:lnTo>
                      <a:lnTo>
                        <a:pt x="169" y="178"/>
                      </a:lnTo>
                      <a:lnTo>
                        <a:pt x="151" y="147"/>
                      </a:lnTo>
                      <a:lnTo>
                        <a:pt x="132" y="117"/>
                      </a:lnTo>
                      <a:lnTo>
                        <a:pt x="109" y="89"/>
                      </a:lnTo>
                      <a:lnTo>
                        <a:pt x="84" y="63"/>
                      </a:lnTo>
                      <a:lnTo>
                        <a:pt x="60" y="38"/>
                      </a:lnTo>
                      <a:lnTo>
                        <a:pt x="33" y="16"/>
                      </a:lnTo>
                      <a:lnTo>
                        <a:pt x="7" y="0"/>
                      </a:lnTo>
                      <a:lnTo>
                        <a:pt x="5" y="0"/>
                      </a:lnTo>
                      <a:lnTo>
                        <a:pt x="4" y="0"/>
                      </a:lnTo>
                      <a:lnTo>
                        <a:pt x="2" y="2"/>
                      </a:lnTo>
                      <a:lnTo>
                        <a:pt x="0" y="3"/>
                      </a:lnTo>
                      <a:lnTo>
                        <a:pt x="0" y="5"/>
                      </a:lnTo>
                      <a:lnTo>
                        <a:pt x="0" y="6"/>
                      </a:lnTo>
                      <a:lnTo>
                        <a:pt x="0" y="8"/>
                      </a:lnTo>
                      <a:lnTo>
                        <a:pt x="2" y="10"/>
                      </a:lnTo>
                      <a:close/>
                    </a:path>
                  </a:pathLst>
                </a:custGeom>
                <a:solidFill>
                  <a:schemeClr val="tx1"/>
                </a:solidFill>
                <a:ln w="9525">
                  <a:noFill/>
                  <a:round/>
                  <a:headEnd/>
                  <a:tailEnd/>
                </a:ln>
              </p:spPr>
              <p:txBody>
                <a:bodyPr/>
                <a:lstStyle/>
                <a:p>
                  <a:endParaRPr lang="zh-TW" altLang="en-US"/>
                </a:p>
              </p:txBody>
            </p:sp>
            <p:sp>
              <p:nvSpPr>
                <p:cNvPr id="170" name="Freeform 1193"/>
                <p:cNvSpPr>
                  <a:spLocks/>
                </p:cNvSpPr>
                <p:nvPr/>
              </p:nvSpPr>
              <p:spPr bwMode="auto">
                <a:xfrm>
                  <a:off x="677" y="974"/>
                  <a:ext cx="281" cy="249"/>
                </a:xfrm>
                <a:custGeom>
                  <a:avLst/>
                  <a:gdLst>
                    <a:gd name="T0" fmla="*/ 277 w 281"/>
                    <a:gd name="T1" fmla="*/ 10 h 249"/>
                    <a:gd name="T2" fmla="*/ 244 w 281"/>
                    <a:gd name="T3" fmla="*/ 13 h 249"/>
                    <a:gd name="T4" fmla="*/ 216 w 281"/>
                    <a:gd name="T5" fmla="*/ 20 h 249"/>
                    <a:gd name="T6" fmla="*/ 191 w 281"/>
                    <a:gd name="T7" fmla="*/ 26 h 249"/>
                    <a:gd name="T8" fmla="*/ 170 w 281"/>
                    <a:gd name="T9" fmla="*/ 35 h 249"/>
                    <a:gd name="T10" fmla="*/ 149 w 281"/>
                    <a:gd name="T11" fmla="*/ 46 h 249"/>
                    <a:gd name="T12" fmla="*/ 130 w 281"/>
                    <a:gd name="T13" fmla="*/ 63 h 249"/>
                    <a:gd name="T14" fmla="*/ 112 w 281"/>
                    <a:gd name="T15" fmla="*/ 81 h 249"/>
                    <a:gd name="T16" fmla="*/ 91 w 281"/>
                    <a:gd name="T17" fmla="*/ 106 h 249"/>
                    <a:gd name="T18" fmla="*/ 79 w 281"/>
                    <a:gd name="T19" fmla="*/ 124 h 249"/>
                    <a:gd name="T20" fmla="*/ 65 w 281"/>
                    <a:gd name="T21" fmla="*/ 145 h 249"/>
                    <a:gd name="T22" fmla="*/ 51 w 281"/>
                    <a:gd name="T23" fmla="*/ 170 h 249"/>
                    <a:gd name="T24" fmla="*/ 38 w 281"/>
                    <a:gd name="T25" fmla="*/ 193 h 249"/>
                    <a:gd name="T26" fmla="*/ 26 w 281"/>
                    <a:gd name="T27" fmla="*/ 216 h 249"/>
                    <a:gd name="T28" fmla="*/ 17 w 281"/>
                    <a:gd name="T29" fmla="*/ 233 h 249"/>
                    <a:gd name="T30" fmla="*/ 12 w 281"/>
                    <a:gd name="T31" fmla="*/ 246 h 249"/>
                    <a:gd name="T32" fmla="*/ 8 w 281"/>
                    <a:gd name="T33" fmla="*/ 249 h 249"/>
                    <a:gd name="T34" fmla="*/ 7 w 281"/>
                    <a:gd name="T35" fmla="*/ 248 h 249"/>
                    <a:gd name="T36" fmla="*/ 3 w 281"/>
                    <a:gd name="T37" fmla="*/ 248 h 249"/>
                    <a:gd name="T38" fmla="*/ 1 w 281"/>
                    <a:gd name="T39" fmla="*/ 246 h 249"/>
                    <a:gd name="T40" fmla="*/ 0 w 281"/>
                    <a:gd name="T41" fmla="*/ 246 h 249"/>
                    <a:gd name="T42" fmla="*/ 38 w 281"/>
                    <a:gd name="T43" fmla="*/ 172 h 249"/>
                    <a:gd name="T44" fmla="*/ 73 w 281"/>
                    <a:gd name="T45" fmla="*/ 115 h 249"/>
                    <a:gd name="T46" fmla="*/ 107 w 281"/>
                    <a:gd name="T47" fmla="*/ 74 h 249"/>
                    <a:gd name="T48" fmla="*/ 138 w 281"/>
                    <a:gd name="T49" fmla="*/ 46 h 249"/>
                    <a:gd name="T50" fmla="*/ 170 w 281"/>
                    <a:gd name="T51" fmla="*/ 28 h 249"/>
                    <a:gd name="T52" fmla="*/ 202 w 281"/>
                    <a:gd name="T53" fmla="*/ 15 h 249"/>
                    <a:gd name="T54" fmla="*/ 237 w 281"/>
                    <a:gd name="T55" fmla="*/ 8 h 249"/>
                    <a:gd name="T56" fmla="*/ 274 w 281"/>
                    <a:gd name="T57" fmla="*/ 0 h 249"/>
                    <a:gd name="T58" fmla="*/ 276 w 281"/>
                    <a:gd name="T59" fmla="*/ 0 h 249"/>
                    <a:gd name="T60" fmla="*/ 277 w 281"/>
                    <a:gd name="T61" fmla="*/ 0 h 249"/>
                    <a:gd name="T62" fmla="*/ 279 w 281"/>
                    <a:gd name="T63" fmla="*/ 0 h 249"/>
                    <a:gd name="T64" fmla="*/ 281 w 281"/>
                    <a:gd name="T65" fmla="*/ 2 h 249"/>
                    <a:gd name="T66" fmla="*/ 281 w 281"/>
                    <a:gd name="T67" fmla="*/ 3 h 249"/>
                    <a:gd name="T68" fmla="*/ 279 w 281"/>
                    <a:gd name="T69" fmla="*/ 6 h 249"/>
                    <a:gd name="T70" fmla="*/ 279 w 281"/>
                    <a:gd name="T71" fmla="*/ 8 h 249"/>
                    <a:gd name="T72" fmla="*/ 277 w 281"/>
                    <a:gd name="T73" fmla="*/ 10 h 249"/>
                    <a:gd name="T74" fmla="*/ 277 w 281"/>
                    <a:gd name="T75" fmla="*/ 10 h 2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1"/>
                    <a:gd name="T115" fmla="*/ 0 h 249"/>
                    <a:gd name="T116" fmla="*/ 281 w 281"/>
                    <a:gd name="T117" fmla="*/ 249 h 2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1" h="249">
                      <a:moveTo>
                        <a:pt x="277" y="10"/>
                      </a:moveTo>
                      <a:lnTo>
                        <a:pt x="244" y="13"/>
                      </a:lnTo>
                      <a:lnTo>
                        <a:pt x="216" y="20"/>
                      </a:lnTo>
                      <a:lnTo>
                        <a:pt x="191" y="26"/>
                      </a:lnTo>
                      <a:lnTo>
                        <a:pt x="170" y="35"/>
                      </a:lnTo>
                      <a:lnTo>
                        <a:pt x="149" y="46"/>
                      </a:lnTo>
                      <a:lnTo>
                        <a:pt x="130" y="63"/>
                      </a:lnTo>
                      <a:lnTo>
                        <a:pt x="112" y="81"/>
                      </a:lnTo>
                      <a:lnTo>
                        <a:pt x="91" y="106"/>
                      </a:lnTo>
                      <a:lnTo>
                        <a:pt x="79" y="124"/>
                      </a:lnTo>
                      <a:lnTo>
                        <a:pt x="65" y="145"/>
                      </a:lnTo>
                      <a:lnTo>
                        <a:pt x="51" y="170"/>
                      </a:lnTo>
                      <a:lnTo>
                        <a:pt x="38" y="193"/>
                      </a:lnTo>
                      <a:lnTo>
                        <a:pt x="26" y="216"/>
                      </a:lnTo>
                      <a:lnTo>
                        <a:pt x="17" y="233"/>
                      </a:lnTo>
                      <a:lnTo>
                        <a:pt x="12" y="246"/>
                      </a:lnTo>
                      <a:lnTo>
                        <a:pt x="8" y="249"/>
                      </a:lnTo>
                      <a:lnTo>
                        <a:pt x="7" y="248"/>
                      </a:lnTo>
                      <a:lnTo>
                        <a:pt x="3" y="248"/>
                      </a:lnTo>
                      <a:lnTo>
                        <a:pt x="1" y="246"/>
                      </a:lnTo>
                      <a:lnTo>
                        <a:pt x="0" y="246"/>
                      </a:lnTo>
                      <a:lnTo>
                        <a:pt x="38" y="172"/>
                      </a:lnTo>
                      <a:lnTo>
                        <a:pt x="73" y="115"/>
                      </a:lnTo>
                      <a:lnTo>
                        <a:pt x="107" y="74"/>
                      </a:lnTo>
                      <a:lnTo>
                        <a:pt x="138" y="46"/>
                      </a:lnTo>
                      <a:lnTo>
                        <a:pt x="170" y="28"/>
                      </a:lnTo>
                      <a:lnTo>
                        <a:pt x="202" y="15"/>
                      </a:lnTo>
                      <a:lnTo>
                        <a:pt x="237" y="8"/>
                      </a:lnTo>
                      <a:lnTo>
                        <a:pt x="274" y="0"/>
                      </a:lnTo>
                      <a:lnTo>
                        <a:pt x="276" y="0"/>
                      </a:lnTo>
                      <a:lnTo>
                        <a:pt x="277" y="0"/>
                      </a:lnTo>
                      <a:lnTo>
                        <a:pt x="279" y="0"/>
                      </a:lnTo>
                      <a:lnTo>
                        <a:pt x="281" y="2"/>
                      </a:lnTo>
                      <a:lnTo>
                        <a:pt x="281" y="3"/>
                      </a:lnTo>
                      <a:lnTo>
                        <a:pt x="279" y="6"/>
                      </a:lnTo>
                      <a:lnTo>
                        <a:pt x="279" y="8"/>
                      </a:lnTo>
                      <a:lnTo>
                        <a:pt x="277" y="10"/>
                      </a:lnTo>
                      <a:close/>
                    </a:path>
                  </a:pathLst>
                </a:custGeom>
                <a:solidFill>
                  <a:schemeClr val="tx1"/>
                </a:solidFill>
                <a:ln w="9525">
                  <a:noFill/>
                  <a:round/>
                  <a:headEnd/>
                  <a:tailEnd/>
                </a:ln>
              </p:spPr>
              <p:txBody>
                <a:bodyPr/>
                <a:lstStyle/>
                <a:p>
                  <a:endParaRPr lang="zh-TW" altLang="en-US"/>
                </a:p>
              </p:txBody>
            </p:sp>
            <p:sp>
              <p:nvSpPr>
                <p:cNvPr id="171" name="Freeform 1194"/>
                <p:cNvSpPr>
                  <a:spLocks/>
                </p:cNvSpPr>
                <p:nvPr/>
              </p:nvSpPr>
              <p:spPr bwMode="auto">
                <a:xfrm>
                  <a:off x="944" y="976"/>
                  <a:ext cx="400" cy="930"/>
                </a:xfrm>
                <a:custGeom>
                  <a:avLst/>
                  <a:gdLst>
                    <a:gd name="T0" fmla="*/ 16 w 400"/>
                    <a:gd name="T1" fmla="*/ 0 h 930"/>
                    <a:gd name="T2" fmla="*/ 38 w 400"/>
                    <a:gd name="T3" fmla="*/ 3 h 930"/>
                    <a:gd name="T4" fmla="*/ 59 w 400"/>
                    <a:gd name="T5" fmla="*/ 9 h 930"/>
                    <a:gd name="T6" fmla="*/ 82 w 400"/>
                    <a:gd name="T7" fmla="*/ 14 h 930"/>
                    <a:gd name="T8" fmla="*/ 144 w 400"/>
                    <a:gd name="T9" fmla="*/ 33 h 930"/>
                    <a:gd name="T10" fmla="*/ 226 w 400"/>
                    <a:gd name="T11" fmla="*/ 71 h 930"/>
                    <a:gd name="T12" fmla="*/ 288 w 400"/>
                    <a:gd name="T13" fmla="*/ 125 h 930"/>
                    <a:gd name="T14" fmla="*/ 335 w 400"/>
                    <a:gd name="T15" fmla="*/ 198 h 930"/>
                    <a:gd name="T16" fmla="*/ 372 w 400"/>
                    <a:gd name="T17" fmla="*/ 279 h 930"/>
                    <a:gd name="T18" fmla="*/ 393 w 400"/>
                    <a:gd name="T19" fmla="*/ 353 h 930"/>
                    <a:gd name="T20" fmla="*/ 400 w 400"/>
                    <a:gd name="T21" fmla="*/ 469 h 930"/>
                    <a:gd name="T22" fmla="*/ 379 w 400"/>
                    <a:gd name="T23" fmla="*/ 622 h 930"/>
                    <a:gd name="T24" fmla="*/ 351 w 400"/>
                    <a:gd name="T25" fmla="*/ 715 h 930"/>
                    <a:gd name="T26" fmla="*/ 335 w 400"/>
                    <a:gd name="T27" fmla="*/ 751 h 930"/>
                    <a:gd name="T28" fmla="*/ 318 w 400"/>
                    <a:gd name="T29" fmla="*/ 786 h 930"/>
                    <a:gd name="T30" fmla="*/ 298 w 400"/>
                    <a:gd name="T31" fmla="*/ 821 h 930"/>
                    <a:gd name="T32" fmla="*/ 272 w 400"/>
                    <a:gd name="T33" fmla="*/ 855 h 930"/>
                    <a:gd name="T34" fmla="*/ 246 w 400"/>
                    <a:gd name="T35" fmla="*/ 890 h 930"/>
                    <a:gd name="T36" fmla="*/ 223 w 400"/>
                    <a:gd name="T37" fmla="*/ 918 h 930"/>
                    <a:gd name="T38" fmla="*/ 211 w 400"/>
                    <a:gd name="T39" fmla="*/ 930 h 930"/>
                    <a:gd name="T40" fmla="*/ 228 w 400"/>
                    <a:gd name="T41" fmla="*/ 903 h 930"/>
                    <a:gd name="T42" fmla="*/ 258 w 400"/>
                    <a:gd name="T43" fmla="*/ 855 h 930"/>
                    <a:gd name="T44" fmla="*/ 288 w 400"/>
                    <a:gd name="T45" fmla="*/ 809 h 930"/>
                    <a:gd name="T46" fmla="*/ 316 w 400"/>
                    <a:gd name="T47" fmla="*/ 763 h 930"/>
                    <a:gd name="T48" fmla="*/ 342 w 400"/>
                    <a:gd name="T49" fmla="*/ 702 h 930"/>
                    <a:gd name="T50" fmla="*/ 365 w 400"/>
                    <a:gd name="T51" fmla="*/ 627 h 930"/>
                    <a:gd name="T52" fmla="*/ 378 w 400"/>
                    <a:gd name="T53" fmla="*/ 553 h 930"/>
                    <a:gd name="T54" fmla="*/ 385 w 400"/>
                    <a:gd name="T55" fmla="*/ 475 h 930"/>
                    <a:gd name="T56" fmla="*/ 385 w 400"/>
                    <a:gd name="T57" fmla="*/ 388 h 930"/>
                    <a:gd name="T58" fmla="*/ 363 w 400"/>
                    <a:gd name="T59" fmla="*/ 294 h 930"/>
                    <a:gd name="T60" fmla="*/ 330 w 400"/>
                    <a:gd name="T61" fmla="*/ 214 h 930"/>
                    <a:gd name="T62" fmla="*/ 297 w 400"/>
                    <a:gd name="T63" fmla="*/ 158 h 930"/>
                    <a:gd name="T64" fmla="*/ 263 w 400"/>
                    <a:gd name="T65" fmla="*/ 115 h 930"/>
                    <a:gd name="T66" fmla="*/ 225 w 400"/>
                    <a:gd name="T67" fmla="*/ 82 h 930"/>
                    <a:gd name="T68" fmla="*/ 184 w 400"/>
                    <a:gd name="T69" fmla="*/ 59 h 930"/>
                    <a:gd name="T70" fmla="*/ 139 w 400"/>
                    <a:gd name="T71" fmla="*/ 41 h 930"/>
                    <a:gd name="T72" fmla="*/ 89 w 400"/>
                    <a:gd name="T73" fmla="*/ 28 h 930"/>
                    <a:gd name="T74" fmla="*/ 35 w 400"/>
                    <a:gd name="T75" fmla="*/ 16 h 930"/>
                    <a:gd name="T76" fmla="*/ 5 w 400"/>
                    <a:gd name="T77" fmla="*/ 11 h 930"/>
                    <a:gd name="T78" fmla="*/ 0 w 400"/>
                    <a:gd name="T79" fmla="*/ 8 h 930"/>
                    <a:gd name="T80" fmla="*/ 0 w 400"/>
                    <a:gd name="T81" fmla="*/ 4 h 930"/>
                    <a:gd name="T82" fmla="*/ 3 w 400"/>
                    <a:gd name="T83" fmla="*/ 0 h 930"/>
                    <a:gd name="T84" fmla="*/ 5 w 400"/>
                    <a:gd name="T85" fmla="*/ 0 h 9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0"/>
                    <a:gd name="T130" fmla="*/ 0 h 930"/>
                    <a:gd name="T131" fmla="*/ 400 w 400"/>
                    <a:gd name="T132" fmla="*/ 930 h 9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0" h="930">
                      <a:moveTo>
                        <a:pt x="5" y="0"/>
                      </a:moveTo>
                      <a:lnTo>
                        <a:pt x="16" y="0"/>
                      </a:lnTo>
                      <a:lnTo>
                        <a:pt x="28" y="1"/>
                      </a:lnTo>
                      <a:lnTo>
                        <a:pt x="38" y="3"/>
                      </a:lnTo>
                      <a:lnTo>
                        <a:pt x="49" y="6"/>
                      </a:lnTo>
                      <a:lnTo>
                        <a:pt x="59" y="9"/>
                      </a:lnTo>
                      <a:lnTo>
                        <a:pt x="70" y="13"/>
                      </a:lnTo>
                      <a:lnTo>
                        <a:pt x="82" y="14"/>
                      </a:lnTo>
                      <a:lnTo>
                        <a:pt x="93" y="18"/>
                      </a:lnTo>
                      <a:lnTo>
                        <a:pt x="144" y="33"/>
                      </a:lnTo>
                      <a:lnTo>
                        <a:pt x="188" y="49"/>
                      </a:lnTo>
                      <a:lnTo>
                        <a:pt x="226" y="71"/>
                      </a:lnTo>
                      <a:lnTo>
                        <a:pt x="260" y="95"/>
                      </a:lnTo>
                      <a:lnTo>
                        <a:pt x="288" y="125"/>
                      </a:lnTo>
                      <a:lnTo>
                        <a:pt x="312" y="160"/>
                      </a:lnTo>
                      <a:lnTo>
                        <a:pt x="335" y="198"/>
                      </a:lnTo>
                      <a:lnTo>
                        <a:pt x="356" y="242"/>
                      </a:lnTo>
                      <a:lnTo>
                        <a:pt x="372" y="279"/>
                      </a:lnTo>
                      <a:lnTo>
                        <a:pt x="385" y="315"/>
                      </a:lnTo>
                      <a:lnTo>
                        <a:pt x="393" y="353"/>
                      </a:lnTo>
                      <a:lnTo>
                        <a:pt x="399" y="391"/>
                      </a:lnTo>
                      <a:lnTo>
                        <a:pt x="400" y="469"/>
                      </a:lnTo>
                      <a:lnTo>
                        <a:pt x="393" y="546"/>
                      </a:lnTo>
                      <a:lnTo>
                        <a:pt x="379" y="622"/>
                      </a:lnTo>
                      <a:lnTo>
                        <a:pt x="358" y="697"/>
                      </a:lnTo>
                      <a:lnTo>
                        <a:pt x="351" y="715"/>
                      </a:lnTo>
                      <a:lnTo>
                        <a:pt x="344" y="733"/>
                      </a:lnTo>
                      <a:lnTo>
                        <a:pt x="335" y="751"/>
                      </a:lnTo>
                      <a:lnTo>
                        <a:pt x="328" y="769"/>
                      </a:lnTo>
                      <a:lnTo>
                        <a:pt x="318" y="786"/>
                      </a:lnTo>
                      <a:lnTo>
                        <a:pt x="309" y="804"/>
                      </a:lnTo>
                      <a:lnTo>
                        <a:pt x="298" y="821"/>
                      </a:lnTo>
                      <a:lnTo>
                        <a:pt x="286" y="837"/>
                      </a:lnTo>
                      <a:lnTo>
                        <a:pt x="272" y="855"/>
                      </a:lnTo>
                      <a:lnTo>
                        <a:pt x="260" y="873"/>
                      </a:lnTo>
                      <a:lnTo>
                        <a:pt x="246" y="890"/>
                      </a:lnTo>
                      <a:lnTo>
                        <a:pt x="233" y="906"/>
                      </a:lnTo>
                      <a:lnTo>
                        <a:pt x="223" y="918"/>
                      </a:lnTo>
                      <a:lnTo>
                        <a:pt x="214" y="926"/>
                      </a:lnTo>
                      <a:lnTo>
                        <a:pt x="211" y="930"/>
                      </a:lnTo>
                      <a:lnTo>
                        <a:pt x="212" y="926"/>
                      </a:lnTo>
                      <a:lnTo>
                        <a:pt x="228" y="903"/>
                      </a:lnTo>
                      <a:lnTo>
                        <a:pt x="242" y="878"/>
                      </a:lnTo>
                      <a:lnTo>
                        <a:pt x="258" y="855"/>
                      </a:lnTo>
                      <a:lnTo>
                        <a:pt x="274" y="832"/>
                      </a:lnTo>
                      <a:lnTo>
                        <a:pt x="288" y="809"/>
                      </a:lnTo>
                      <a:lnTo>
                        <a:pt x="302" y="786"/>
                      </a:lnTo>
                      <a:lnTo>
                        <a:pt x="316" y="763"/>
                      </a:lnTo>
                      <a:lnTo>
                        <a:pt x="328" y="738"/>
                      </a:lnTo>
                      <a:lnTo>
                        <a:pt x="342" y="702"/>
                      </a:lnTo>
                      <a:lnTo>
                        <a:pt x="355" y="665"/>
                      </a:lnTo>
                      <a:lnTo>
                        <a:pt x="365" y="627"/>
                      </a:lnTo>
                      <a:lnTo>
                        <a:pt x="372" y="589"/>
                      </a:lnTo>
                      <a:lnTo>
                        <a:pt x="378" y="553"/>
                      </a:lnTo>
                      <a:lnTo>
                        <a:pt x="383" y="513"/>
                      </a:lnTo>
                      <a:lnTo>
                        <a:pt x="385" y="475"/>
                      </a:lnTo>
                      <a:lnTo>
                        <a:pt x="386" y="437"/>
                      </a:lnTo>
                      <a:lnTo>
                        <a:pt x="385" y="388"/>
                      </a:lnTo>
                      <a:lnTo>
                        <a:pt x="378" y="340"/>
                      </a:lnTo>
                      <a:lnTo>
                        <a:pt x="363" y="294"/>
                      </a:lnTo>
                      <a:lnTo>
                        <a:pt x="346" y="247"/>
                      </a:lnTo>
                      <a:lnTo>
                        <a:pt x="330" y="214"/>
                      </a:lnTo>
                      <a:lnTo>
                        <a:pt x="314" y="185"/>
                      </a:lnTo>
                      <a:lnTo>
                        <a:pt x="297" y="158"/>
                      </a:lnTo>
                      <a:lnTo>
                        <a:pt x="281" y="135"/>
                      </a:lnTo>
                      <a:lnTo>
                        <a:pt x="263" y="115"/>
                      </a:lnTo>
                      <a:lnTo>
                        <a:pt x="244" y="97"/>
                      </a:lnTo>
                      <a:lnTo>
                        <a:pt x="225" y="82"/>
                      </a:lnTo>
                      <a:lnTo>
                        <a:pt x="205" y="69"/>
                      </a:lnTo>
                      <a:lnTo>
                        <a:pt x="184" y="59"/>
                      </a:lnTo>
                      <a:lnTo>
                        <a:pt x="161" y="49"/>
                      </a:lnTo>
                      <a:lnTo>
                        <a:pt x="139" y="41"/>
                      </a:lnTo>
                      <a:lnTo>
                        <a:pt x="116" y="34"/>
                      </a:lnTo>
                      <a:lnTo>
                        <a:pt x="89" y="28"/>
                      </a:lnTo>
                      <a:lnTo>
                        <a:pt x="63" y="23"/>
                      </a:lnTo>
                      <a:lnTo>
                        <a:pt x="35" y="16"/>
                      </a:lnTo>
                      <a:lnTo>
                        <a:pt x="7" y="11"/>
                      </a:lnTo>
                      <a:lnTo>
                        <a:pt x="5" y="11"/>
                      </a:lnTo>
                      <a:lnTo>
                        <a:pt x="2" y="9"/>
                      </a:lnTo>
                      <a:lnTo>
                        <a:pt x="0" y="8"/>
                      </a:lnTo>
                      <a:lnTo>
                        <a:pt x="0" y="6"/>
                      </a:lnTo>
                      <a:lnTo>
                        <a:pt x="0" y="4"/>
                      </a:lnTo>
                      <a:lnTo>
                        <a:pt x="2" y="1"/>
                      </a:lnTo>
                      <a:lnTo>
                        <a:pt x="3" y="0"/>
                      </a:lnTo>
                      <a:lnTo>
                        <a:pt x="5" y="0"/>
                      </a:lnTo>
                      <a:close/>
                    </a:path>
                  </a:pathLst>
                </a:custGeom>
                <a:solidFill>
                  <a:schemeClr val="tx2"/>
                </a:solidFill>
                <a:ln w="9525">
                  <a:noFill/>
                  <a:round/>
                  <a:headEnd/>
                  <a:tailEnd/>
                </a:ln>
              </p:spPr>
              <p:txBody>
                <a:bodyPr/>
                <a:lstStyle/>
                <a:p>
                  <a:endParaRPr lang="zh-TW" altLang="en-US"/>
                </a:p>
              </p:txBody>
            </p:sp>
            <p:sp>
              <p:nvSpPr>
                <p:cNvPr id="172" name="Freeform 1195"/>
                <p:cNvSpPr>
                  <a:spLocks/>
                </p:cNvSpPr>
                <p:nvPr/>
              </p:nvSpPr>
              <p:spPr bwMode="auto">
                <a:xfrm>
                  <a:off x="830" y="1233"/>
                  <a:ext cx="249" cy="172"/>
                </a:xfrm>
                <a:custGeom>
                  <a:avLst/>
                  <a:gdLst>
                    <a:gd name="T0" fmla="*/ 247 w 249"/>
                    <a:gd name="T1" fmla="*/ 165 h 172"/>
                    <a:gd name="T2" fmla="*/ 221 w 249"/>
                    <a:gd name="T3" fmla="*/ 139 h 172"/>
                    <a:gd name="T4" fmla="*/ 195 w 249"/>
                    <a:gd name="T5" fmla="*/ 116 h 172"/>
                    <a:gd name="T6" fmla="*/ 165 w 249"/>
                    <a:gd name="T7" fmla="*/ 93 h 172"/>
                    <a:gd name="T8" fmla="*/ 135 w 249"/>
                    <a:gd name="T9" fmla="*/ 73 h 172"/>
                    <a:gd name="T10" fmla="*/ 103 w 249"/>
                    <a:gd name="T11" fmla="*/ 53 h 172"/>
                    <a:gd name="T12" fmla="*/ 72 w 249"/>
                    <a:gd name="T13" fmla="*/ 35 h 172"/>
                    <a:gd name="T14" fmla="*/ 38 w 249"/>
                    <a:gd name="T15" fmla="*/ 18 h 172"/>
                    <a:gd name="T16" fmla="*/ 5 w 249"/>
                    <a:gd name="T17" fmla="*/ 2 h 172"/>
                    <a:gd name="T18" fmla="*/ 3 w 249"/>
                    <a:gd name="T19" fmla="*/ 0 h 172"/>
                    <a:gd name="T20" fmla="*/ 3 w 249"/>
                    <a:gd name="T21" fmla="*/ 0 h 172"/>
                    <a:gd name="T22" fmla="*/ 1 w 249"/>
                    <a:gd name="T23" fmla="*/ 0 h 172"/>
                    <a:gd name="T24" fmla="*/ 0 w 249"/>
                    <a:gd name="T25" fmla="*/ 2 h 172"/>
                    <a:gd name="T26" fmla="*/ 0 w 249"/>
                    <a:gd name="T27" fmla="*/ 4 h 172"/>
                    <a:gd name="T28" fmla="*/ 0 w 249"/>
                    <a:gd name="T29" fmla="*/ 4 h 172"/>
                    <a:gd name="T30" fmla="*/ 0 w 249"/>
                    <a:gd name="T31" fmla="*/ 5 h 172"/>
                    <a:gd name="T32" fmla="*/ 1 w 249"/>
                    <a:gd name="T33" fmla="*/ 7 h 172"/>
                    <a:gd name="T34" fmla="*/ 35 w 249"/>
                    <a:gd name="T35" fmla="*/ 23 h 172"/>
                    <a:gd name="T36" fmla="*/ 68 w 249"/>
                    <a:gd name="T37" fmla="*/ 40 h 172"/>
                    <a:gd name="T38" fmla="*/ 100 w 249"/>
                    <a:gd name="T39" fmla="*/ 58 h 172"/>
                    <a:gd name="T40" fmla="*/ 131 w 249"/>
                    <a:gd name="T41" fmla="*/ 78 h 172"/>
                    <a:gd name="T42" fmla="*/ 161 w 249"/>
                    <a:gd name="T43" fmla="*/ 98 h 172"/>
                    <a:gd name="T44" fmla="*/ 189 w 249"/>
                    <a:gd name="T45" fmla="*/ 121 h 172"/>
                    <a:gd name="T46" fmla="*/ 217 w 249"/>
                    <a:gd name="T47" fmla="*/ 144 h 172"/>
                    <a:gd name="T48" fmla="*/ 244 w 249"/>
                    <a:gd name="T49" fmla="*/ 170 h 172"/>
                    <a:gd name="T50" fmla="*/ 244 w 249"/>
                    <a:gd name="T51" fmla="*/ 172 h 172"/>
                    <a:gd name="T52" fmla="*/ 246 w 249"/>
                    <a:gd name="T53" fmla="*/ 172 h 172"/>
                    <a:gd name="T54" fmla="*/ 247 w 249"/>
                    <a:gd name="T55" fmla="*/ 172 h 172"/>
                    <a:gd name="T56" fmla="*/ 247 w 249"/>
                    <a:gd name="T57" fmla="*/ 170 h 172"/>
                    <a:gd name="T58" fmla="*/ 249 w 249"/>
                    <a:gd name="T59" fmla="*/ 169 h 172"/>
                    <a:gd name="T60" fmla="*/ 249 w 249"/>
                    <a:gd name="T61" fmla="*/ 167 h 172"/>
                    <a:gd name="T62" fmla="*/ 249 w 249"/>
                    <a:gd name="T63" fmla="*/ 167 h 172"/>
                    <a:gd name="T64" fmla="*/ 247 w 249"/>
                    <a:gd name="T65" fmla="*/ 165 h 172"/>
                    <a:gd name="T66" fmla="*/ 247 w 249"/>
                    <a:gd name="T67" fmla="*/ 165 h 1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9"/>
                    <a:gd name="T103" fmla="*/ 0 h 172"/>
                    <a:gd name="T104" fmla="*/ 249 w 249"/>
                    <a:gd name="T105" fmla="*/ 172 h 1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9" h="172">
                      <a:moveTo>
                        <a:pt x="247" y="165"/>
                      </a:moveTo>
                      <a:lnTo>
                        <a:pt x="221" y="139"/>
                      </a:lnTo>
                      <a:lnTo>
                        <a:pt x="195" y="116"/>
                      </a:lnTo>
                      <a:lnTo>
                        <a:pt x="165" y="93"/>
                      </a:lnTo>
                      <a:lnTo>
                        <a:pt x="135" y="73"/>
                      </a:lnTo>
                      <a:lnTo>
                        <a:pt x="103" y="53"/>
                      </a:lnTo>
                      <a:lnTo>
                        <a:pt x="72" y="35"/>
                      </a:lnTo>
                      <a:lnTo>
                        <a:pt x="38" y="18"/>
                      </a:lnTo>
                      <a:lnTo>
                        <a:pt x="5" y="2"/>
                      </a:lnTo>
                      <a:lnTo>
                        <a:pt x="3" y="0"/>
                      </a:lnTo>
                      <a:lnTo>
                        <a:pt x="1" y="0"/>
                      </a:lnTo>
                      <a:lnTo>
                        <a:pt x="0" y="2"/>
                      </a:lnTo>
                      <a:lnTo>
                        <a:pt x="0" y="4"/>
                      </a:lnTo>
                      <a:lnTo>
                        <a:pt x="0" y="5"/>
                      </a:lnTo>
                      <a:lnTo>
                        <a:pt x="1" y="7"/>
                      </a:lnTo>
                      <a:lnTo>
                        <a:pt x="35" y="23"/>
                      </a:lnTo>
                      <a:lnTo>
                        <a:pt x="68" y="40"/>
                      </a:lnTo>
                      <a:lnTo>
                        <a:pt x="100" y="58"/>
                      </a:lnTo>
                      <a:lnTo>
                        <a:pt x="131" y="78"/>
                      </a:lnTo>
                      <a:lnTo>
                        <a:pt x="161" y="98"/>
                      </a:lnTo>
                      <a:lnTo>
                        <a:pt x="189" y="121"/>
                      </a:lnTo>
                      <a:lnTo>
                        <a:pt x="217" y="144"/>
                      </a:lnTo>
                      <a:lnTo>
                        <a:pt x="244" y="170"/>
                      </a:lnTo>
                      <a:lnTo>
                        <a:pt x="244" y="172"/>
                      </a:lnTo>
                      <a:lnTo>
                        <a:pt x="246" y="172"/>
                      </a:lnTo>
                      <a:lnTo>
                        <a:pt x="247" y="172"/>
                      </a:lnTo>
                      <a:lnTo>
                        <a:pt x="247" y="170"/>
                      </a:lnTo>
                      <a:lnTo>
                        <a:pt x="249" y="169"/>
                      </a:lnTo>
                      <a:lnTo>
                        <a:pt x="249" y="167"/>
                      </a:lnTo>
                      <a:lnTo>
                        <a:pt x="247" y="165"/>
                      </a:lnTo>
                      <a:close/>
                    </a:path>
                  </a:pathLst>
                </a:custGeom>
                <a:solidFill>
                  <a:srgbClr val="000000"/>
                </a:solidFill>
                <a:ln w="9525">
                  <a:noFill/>
                  <a:round/>
                  <a:headEnd/>
                  <a:tailEnd/>
                </a:ln>
              </p:spPr>
              <p:txBody>
                <a:bodyPr/>
                <a:lstStyle/>
                <a:p>
                  <a:endParaRPr lang="zh-TW" altLang="en-US"/>
                </a:p>
              </p:txBody>
            </p:sp>
            <p:sp>
              <p:nvSpPr>
                <p:cNvPr id="173" name="Freeform 1196"/>
                <p:cNvSpPr>
                  <a:spLocks/>
                </p:cNvSpPr>
                <p:nvPr/>
              </p:nvSpPr>
              <p:spPr bwMode="auto">
                <a:xfrm>
                  <a:off x="350" y="1139"/>
                  <a:ext cx="242" cy="38"/>
                </a:xfrm>
                <a:custGeom>
                  <a:avLst/>
                  <a:gdLst>
                    <a:gd name="T0" fmla="*/ 235 w 242"/>
                    <a:gd name="T1" fmla="*/ 36 h 38"/>
                    <a:gd name="T2" fmla="*/ 209 w 242"/>
                    <a:gd name="T3" fmla="*/ 23 h 38"/>
                    <a:gd name="T4" fmla="*/ 181 w 242"/>
                    <a:gd name="T5" fmla="*/ 15 h 38"/>
                    <a:gd name="T6" fmla="*/ 151 w 242"/>
                    <a:gd name="T7" fmla="*/ 10 h 38"/>
                    <a:gd name="T8" fmla="*/ 123 w 242"/>
                    <a:gd name="T9" fmla="*/ 7 h 38"/>
                    <a:gd name="T10" fmla="*/ 93 w 242"/>
                    <a:gd name="T11" fmla="*/ 8 h 38"/>
                    <a:gd name="T12" fmla="*/ 63 w 242"/>
                    <a:gd name="T13" fmla="*/ 12 h 38"/>
                    <a:gd name="T14" fmla="*/ 33 w 242"/>
                    <a:gd name="T15" fmla="*/ 17 h 38"/>
                    <a:gd name="T16" fmla="*/ 5 w 242"/>
                    <a:gd name="T17" fmla="*/ 25 h 38"/>
                    <a:gd name="T18" fmla="*/ 3 w 242"/>
                    <a:gd name="T19" fmla="*/ 25 h 38"/>
                    <a:gd name="T20" fmla="*/ 3 w 242"/>
                    <a:gd name="T21" fmla="*/ 23 h 38"/>
                    <a:gd name="T22" fmla="*/ 2 w 242"/>
                    <a:gd name="T23" fmla="*/ 23 h 38"/>
                    <a:gd name="T24" fmla="*/ 0 w 242"/>
                    <a:gd name="T25" fmla="*/ 22 h 38"/>
                    <a:gd name="T26" fmla="*/ 0 w 242"/>
                    <a:gd name="T27" fmla="*/ 20 h 38"/>
                    <a:gd name="T28" fmla="*/ 2 w 242"/>
                    <a:gd name="T29" fmla="*/ 20 h 38"/>
                    <a:gd name="T30" fmla="*/ 2 w 242"/>
                    <a:gd name="T31" fmla="*/ 18 h 38"/>
                    <a:gd name="T32" fmla="*/ 3 w 242"/>
                    <a:gd name="T33" fmla="*/ 18 h 38"/>
                    <a:gd name="T34" fmla="*/ 33 w 242"/>
                    <a:gd name="T35" fmla="*/ 10 h 38"/>
                    <a:gd name="T36" fmla="*/ 63 w 242"/>
                    <a:gd name="T37" fmla="*/ 5 h 38"/>
                    <a:gd name="T38" fmla="*/ 93 w 242"/>
                    <a:gd name="T39" fmla="*/ 2 h 38"/>
                    <a:gd name="T40" fmla="*/ 125 w 242"/>
                    <a:gd name="T41" fmla="*/ 0 h 38"/>
                    <a:gd name="T42" fmla="*/ 155 w 242"/>
                    <a:gd name="T43" fmla="*/ 2 h 38"/>
                    <a:gd name="T44" fmla="*/ 184 w 242"/>
                    <a:gd name="T45" fmla="*/ 8 h 38"/>
                    <a:gd name="T46" fmla="*/ 212 w 242"/>
                    <a:gd name="T47" fmla="*/ 18 h 38"/>
                    <a:gd name="T48" fmla="*/ 241 w 242"/>
                    <a:gd name="T49" fmla="*/ 31 h 38"/>
                    <a:gd name="T50" fmla="*/ 242 w 242"/>
                    <a:gd name="T51" fmla="*/ 33 h 38"/>
                    <a:gd name="T52" fmla="*/ 242 w 242"/>
                    <a:gd name="T53" fmla="*/ 33 h 38"/>
                    <a:gd name="T54" fmla="*/ 242 w 242"/>
                    <a:gd name="T55" fmla="*/ 35 h 38"/>
                    <a:gd name="T56" fmla="*/ 241 w 242"/>
                    <a:gd name="T57" fmla="*/ 36 h 38"/>
                    <a:gd name="T58" fmla="*/ 239 w 242"/>
                    <a:gd name="T59" fmla="*/ 38 h 38"/>
                    <a:gd name="T60" fmla="*/ 239 w 242"/>
                    <a:gd name="T61" fmla="*/ 38 h 38"/>
                    <a:gd name="T62" fmla="*/ 237 w 242"/>
                    <a:gd name="T63" fmla="*/ 38 h 38"/>
                    <a:gd name="T64" fmla="*/ 235 w 242"/>
                    <a:gd name="T65" fmla="*/ 36 h 38"/>
                    <a:gd name="T66" fmla="*/ 235 w 242"/>
                    <a:gd name="T67" fmla="*/ 36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2"/>
                    <a:gd name="T103" fmla="*/ 0 h 38"/>
                    <a:gd name="T104" fmla="*/ 242 w 242"/>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2" h="38">
                      <a:moveTo>
                        <a:pt x="235" y="36"/>
                      </a:moveTo>
                      <a:lnTo>
                        <a:pt x="209" y="23"/>
                      </a:lnTo>
                      <a:lnTo>
                        <a:pt x="181" y="15"/>
                      </a:lnTo>
                      <a:lnTo>
                        <a:pt x="151" y="10"/>
                      </a:lnTo>
                      <a:lnTo>
                        <a:pt x="123" y="7"/>
                      </a:lnTo>
                      <a:lnTo>
                        <a:pt x="93" y="8"/>
                      </a:lnTo>
                      <a:lnTo>
                        <a:pt x="63" y="12"/>
                      </a:lnTo>
                      <a:lnTo>
                        <a:pt x="33" y="17"/>
                      </a:lnTo>
                      <a:lnTo>
                        <a:pt x="5" y="25"/>
                      </a:lnTo>
                      <a:lnTo>
                        <a:pt x="3" y="25"/>
                      </a:lnTo>
                      <a:lnTo>
                        <a:pt x="3" y="23"/>
                      </a:lnTo>
                      <a:lnTo>
                        <a:pt x="2" y="23"/>
                      </a:lnTo>
                      <a:lnTo>
                        <a:pt x="0" y="22"/>
                      </a:lnTo>
                      <a:lnTo>
                        <a:pt x="0" y="20"/>
                      </a:lnTo>
                      <a:lnTo>
                        <a:pt x="2" y="20"/>
                      </a:lnTo>
                      <a:lnTo>
                        <a:pt x="2" y="18"/>
                      </a:lnTo>
                      <a:lnTo>
                        <a:pt x="3" y="18"/>
                      </a:lnTo>
                      <a:lnTo>
                        <a:pt x="33" y="10"/>
                      </a:lnTo>
                      <a:lnTo>
                        <a:pt x="63" y="5"/>
                      </a:lnTo>
                      <a:lnTo>
                        <a:pt x="93" y="2"/>
                      </a:lnTo>
                      <a:lnTo>
                        <a:pt x="125" y="0"/>
                      </a:lnTo>
                      <a:lnTo>
                        <a:pt x="155" y="2"/>
                      </a:lnTo>
                      <a:lnTo>
                        <a:pt x="184" y="8"/>
                      </a:lnTo>
                      <a:lnTo>
                        <a:pt x="212" y="18"/>
                      </a:lnTo>
                      <a:lnTo>
                        <a:pt x="241" y="31"/>
                      </a:lnTo>
                      <a:lnTo>
                        <a:pt x="242" y="33"/>
                      </a:lnTo>
                      <a:lnTo>
                        <a:pt x="242" y="35"/>
                      </a:lnTo>
                      <a:lnTo>
                        <a:pt x="241" y="36"/>
                      </a:lnTo>
                      <a:lnTo>
                        <a:pt x="239" y="38"/>
                      </a:lnTo>
                      <a:lnTo>
                        <a:pt x="237" y="38"/>
                      </a:lnTo>
                      <a:lnTo>
                        <a:pt x="235" y="36"/>
                      </a:lnTo>
                      <a:close/>
                    </a:path>
                  </a:pathLst>
                </a:custGeom>
                <a:solidFill>
                  <a:srgbClr val="000000"/>
                </a:solidFill>
                <a:ln w="9525">
                  <a:noFill/>
                  <a:round/>
                  <a:headEnd/>
                  <a:tailEnd/>
                </a:ln>
              </p:spPr>
              <p:txBody>
                <a:bodyPr/>
                <a:lstStyle/>
                <a:p>
                  <a:endParaRPr lang="zh-TW" altLang="en-US"/>
                </a:p>
              </p:txBody>
            </p:sp>
            <p:sp>
              <p:nvSpPr>
                <p:cNvPr id="174" name="Freeform 1197"/>
                <p:cNvSpPr>
                  <a:spLocks/>
                </p:cNvSpPr>
                <p:nvPr/>
              </p:nvSpPr>
              <p:spPr bwMode="auto">
                <a:xfrm>
                  <a:off x="439" y="2614"/>
                  <a:ext cx="348" cy="73"/>
                </a:xfrm>
                <a:custGeom>
                  <a:avLst/>
                  <a:gdLst>
                    <a:gd name="T0" fmla="*/ 0 w 348"/>
                    <a:gd name="T1" fmla="*/ 18 h 73"/>
                    <a:gd name="T2" fmla="*/ 16 w 348"/>
                    <a:gd name="T3" fmla="*/ 28 h 73"/>
                    <a:gd name="T4" fmla="*/ 32 w 348"/>
                    <a:gd name="T5" fmla="*/ 37 h 73"/>
                    <a:gd name="T6" fmla="*/ 48 w 348"/>
                    <a:gd name="T7" fmla="*/ 45 h 73"/>
                    <a:gd name="T8" fmla="*/ 66 w 348"/>
                    <a:gd name="T9" fmla="*/ 52 h 73"/>
                    <a:gd name="T10" fmla="*/ 83 w 348"/>
                    <a:gd name="T11" fmla="*/ 58 h 73"/>
                    <a:gd name="T12" fmla="*/ 101 w 348"/>
                    <a:gd name="T13" fmla="*/ 63 h 73"/>
                    <a:gd name="T14" fmla="*/ 122 w 348"/>
                    <a:gd name="T15" fmla="*/ 66 h 73"/>
                    <a:gd name="T16" fmla="*/ 141 w 348"/>
                    <a:gd name="T17" fmla="*/ 70 h 73"/>
                    <a:gd name="T18" fmla="*/ 164 w 348"/>
                    <a:gd name="T19" fmla="*/ 71 h 73"/>
                    <a:gd name="T20" fmla="*/ 185 w 348"/>
                    <a:gd name="T21" fmla="*/ 73 h 73"/>
                    <a:gd name="T22" fmla="*/ 210 w 348"/>
                    <a:gd name="T23" fmla="*/ 73 h 73"/>
                    <a:gd name="T24" fmla="*/ 234 w 348"/>
                    <a:gd name="T25" fmla="*/ 71 h 73"/>
                    <a:gd name="T26" fmla="*/ 261 w 348"/>
                    <a:gd name="T27" fmla="*/ 68 h 73"/>
                    <a:gd name="T28" fmla="*/ 289 w 348"/>
                    <a:gd name="T29" fmla="*/ 63 h 73"/>
                    <a:gd name="T30" fmla="*/ 319 w 348"/>
                    <a:gd name="T31" fmla="*/ 58 h 73"/>
                    <a:gd name="T32" fmla="*/ 348 w 348"/>
                    <a:gd name="T33" fmla="*/ 50 h 73"/>
                    <a:gd name="T34" fmla="*/ 347 w 348"/>
                    <a:gd name="T35" fmla="*/ 30 h 73"/>
                    <a:gd name="T36" fmla="*/ 313 w 348"/>
                    <a:gd name="T37" fmla="*/ 37 h 73"/>
                    <a:gd name="T38" fmla="*/ 285 w 348"/>
                    <a:gd name="T39" fmla="*/ 42 h 73"/>
                    <a:gd name="T40" fmla="*/ 257 w 348"/>
                    <a:gd name="T41" fmla="*/ 47 h 73"/>
                    <a:gd name="T42" fmla="*/ 232 w 348"/>
                    <a:gd name="T43" fmla="*/ 50 h 73"/>
                    <a:gd name="T44" fmla="*/ 210 w 348"/>
                    <a:gd name="T45" fmla="*/ 53 h 73"/>
                    <a:gd name="T46" fmla="*/ 190 w 348"/>
                    <a:gd name="T47" fmla="*/ 55 h 73"/>
                    <a:gd name="T48" fmla="*/ 169 w 348"/>
                    <a:gd name="T49" fmla="*/ 55 h 73"/>
                    <a:gd name="T50" fmla="*/ 152 w 348"/>
                    <a:gd name="T51" fmla="*/ 53 h 73"/>
                    <a:gd name="T52" fmla="*/ 134 w 348"/>
                    <a:gd name="T53" fmla="*/ 52 h 73"/>
                    <a:gd name="T54" fmla="*/ 116 w 348"/>
                    <a:gd name="T55" fmla="*/ 48 h 73"/>
                    <a:gd name="T56" fmla="*/ 99 w 348"/>
                    <a:gd name="T57" fmla="*/ 43 h 73"/>
                    <a:gd name="T58" fmla="*/ 83 w 348"/>
                    <a:gd name="T59" fmla="*/ 38 h 73"/>
                    <a:gd name="T60" fmla="*/ 64 w 348"/>
                    <a:gd name="T61" fmla="*/ 30 h 73"/>
                    <a:gd name="T62" fmla="*/ 46 w 348"/>
                    <a:gd name="T63" fmla="*/ 22 h 73"/>
                    <a:gd name="T64" fmla="*/ 25 w 348"/>
                    <a:gd name="T65" fmla="*/ 12 h 73"/>
                    <a:gd name="T66" fmla="*/ 4 w 348"/>
                    <a:gd name="T67" fmla="*/ 0 h 73"/>
                    <a:gd name="T68" fmla="*/ 0 w 348"/>
                    <a:gd name="T69" fmla="*/ 18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8"/>
                    <a:gd name="T106" fmla="*/ 0 h 73"/>
                    <a:gd name="T107" fmla="*/ 348 w 348"/>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8" h="73">
                      <a:moveTo>
                        <a:pt x="0" y="18"/>
                      </a:moveTo>
                      <a:lnTo>
                        <a:pt x="16" y="28"/>
                      </a:lnTo>
                      <a:lnTo>
                        <a:pt x="32" y="37"/>
                      </a:lnTo>
                      <a:lnTo>
                        <a:pt x="48" y="45"/>
                      </a:lnTo>
                      <a:lnTo>
                        <a:pt x="66" y="52"/>
                      </a:lnTo>
                      <a:lnTo>
                        <a:pt x="83" y="58"/>
                      </a:lnTo>
                      <a:lnTo>
                        <a:pt x="101" y="63"/>
                      </a:lnTo>
                      <a:lnTo>
                        <a:pt x="122" y="66"/>
                      </a:lnTo>
                      <a:lnTo>
                        <a:pt x="141" y="70"/>
                      </a:lnTo>
                      <a:lnTo>
                        <a:pt x="164" y="71"/>
                      </a:lnTo>
                      <a:lnTo>
                        <a:pt x="185" y="73"/>
                      </a:lnTo>
                      <a:lnTo>
                        <a:pt x="210" y="73"/>
                      </a:lnTo>
                      <a:lnTo>
                        <a:pt x="234" y="71"/>
                      </a:lnTo>
                      <a:lnTo>
                        <a:pt x="261" y="68"/>
                      </a:lnTo>
                      <a:lnTo>
                        <a:pt x="289" y="63"/>
                      </a:lnTo>
                      <a:lnTo>
                        <a:pt x="319" y="58"/>
                      </a:lnTo>
                      <a:lnTo>
                        <a:pt x="348" y="50"/>
                      </a:lnTo>
                      <a:lnTo>
                        <a:pt x="347" y="30"/>
                      </a:lnTo>
                      <a:lnTo>
                        <a:pt x="313" y="37"/>
                      </a:lnTo>
                      <a:lnTo>
                        <a:pt x="285" y="42"/>
                      </a:lnTo>
                      <a:lnTo>
                        <a:pt x="257" y="47"/>
                      </a:lnTo>
                      <a:lnTo>
                        <a:pt x="232" y="50"/>
                      </a:lnTo>
                      <a:lnTo>
                        <a:pt x="210" y="53"/>
                      </a:lnTo>
                      <a:lnTo>
                        <a:pt x="190" y="55"/>
                      </a:lnTo>
                      <a:lnTo>
                        <a:pt x="169" y="55"/>
                      </a:lnTo>
                      <a:lnTo>
                        <a:pt x="152" y="53"/>
                      </a:lnTo>
                      <a:lnTo>
                        <a:pt x="134" y="52"/>
                      </a:lnTo>
                      <a:lnTo>
                        <a:pt x="116" y="48"/>
                      </a:lnTo>
                      <a:lnTo>
                        <a:pt x="99" y="43"/>
                      </a:lnTo>
                      <a:lnTo>
                        <a:pt x="83" y="38"/>
                      </a:lnTo>
                      <a:lnTo>
                        <a:pt x="64" y="30"/>
                      </a:lnTo>
                      <a:lnTo>
                        <a:pt x="46" y="22"/>
                      </a:lnTo>
                      <a:lnTo>
                        <a:pt x="25" y="12"/>
                      </a:lnTo>
                      <a:lnTo>
                        <a:pt x="4" y="0"/>
                      </a:lnTo>
                      <a:lnTo>
                        <a:pt x="0" y="18"/>
                      </a:lnTo>
                      <a:close/>
                    </a:path>
                  </a:pathLst>
                </a:custGeom>
                <a:solidFill>
                  <a:srgbClr val="CC843D"/>
                </a:solidFill>
                <a:ln w="9525">
                  <a:noFill/>
                  <a:round/>
                  <a:headEnd/>
                  <a:tailEnd/>
                </a:ln>
              </p:spPr>
              <p:txBody>
                <a:bodyPr/>
                <a:lstStyle/>
                <a:p>
                  <a:endParaRPr lang="zh-TW" altLang="en-US"/>
                </a:p>
              </p:txBody>
            </p:sp>
            <p:sp>
              <p:nvSpPr>
                <p:cNvPr id="175" name="Freeform 1198"/>
                <p:cNvSpPr>
                  <a:spLocks/>
                </p:cNvSpPr>
                <p:nvPr/>
              </p:nvSpPr>
              <p:spPr bwMode="auto">
                <a:xfrm>
                  <a:off x="1469" y="1831"/>
                  <a:ext cx="195" cy="189"/>
                </a:xfrm>
                <a:custGeom>
                  <a:avLst/>
                  <a:gdLst>
                    <a:gd name="T0" fmla="*/ 137 w 195"/>
                    <a:gd name="T1" fmla="*/ 114 h 189"/>
                    <a:gd name="T2" fmla="*/ 127 w 195"/>
                    <a:gd name="T3" fmla="*/ 119 h 189"/>
                    <a:gd name="T4" fmla="*/ 121 w 195"/>
                    <a:gd name="T5" fmla="*/ 119 h 189"/>
                    <a:gd name="T6" fmla="*/ 123 w 195"/>
                    <a:gd name="T7" fmla="*/ 118 h 189"/>
                    <a:gd name="T8" fmla="*/ 153 w 195"/>
                    <a:gd name="T9" fmla="*/ 98 h 189"/>
                    <a:gd name="T10" fmla="*/ 169 w 195"/>
                    <a:gd name="T11" fmla="*/ 76 h 189"/>
                    <a:gd name="T12" fmla="*/ 186 w 195"/>
                    <a:gd name="T13" fmla="*/ 51 h 189"/>
                    <a:gd name="T14" fmla="*/ 179 w 195"/>
                    <a:gd name="T15" fmla="*/ 53 h 189"/>
                    <a:gd name="T16" fmla="*/ 149 w 195"/>
                    <a:gd name="T17" fmla="*/ 84 h 189"/>
                    <a:gd name="T18" fmla="*/ 130 w 195"/>
                    <a:gd name="T19" fmla="*/ 96 h 189"/>
                    <a:gd name="T20" fmla="*/ 116 w 195"/>
                    <a:gd name="T21" fmla="*/ 99 h 189"/>
                    <a:gd name="T22" fmla="*/ 163 w 195"/>
                    <a:gd name="T23" fmla="*/ 50 h 189"/>
                    <a:gd name="T24" fmla="*/ 176 w 195"/>
                    <a:gd name="T25" fmla="*/ 12 h 189"/>
                    <a:gd name="T26" fmla="*/ 165 w 195"/>
                    <a:gd name="T27" fmla="*/ 15 h 189"/>
                    <a:gd name="T28" fmla="*/ 151 w 195"/>
                    <a:gd name="T29" fmla="*/ 43 h 189"/>
                    <a:gd name="T30" fmla="*/ 98 w 195"/>
                    <a:gd name="T31" fmla="*/ 84 h 189"/>
                    <a:gd name="T32" fmla="*/ 111 w 195"/>
                    <a:gd name="T33" fmla="*/ 0 h 189"/>
                    <a:gd name="T34" fmla="*/ 109 w 195"/>
                    <a:gd name="T35" fmla="*/ 22 h 189"/>
                    <a:gd name="T36" fmla="*/ 111 w 195"/>
                    <a:gd name="T37" fmla="*/ 43 h 189"/>
                    <a:gd name="T38" fmla="*/ 79 w 195"/>
                    <a:gd name="T39" fmla="*/ 75 h 189"/>
                    <a:gd name="T40" fmla="*/ 55 w 195"/>
                    <a:gd name="T41" fmla="*/ 93 h 189"/>
                    <a:gd name="T42" fmla="*/ 44 w 195"/>
                    <a:gd name="T43" fmla="*/ 96 h 189"/>
                    <a:gd name="T44" fmla="*/ 60 w 195"/>
                    <a:gd name="T45" fmla="*/ 80 h 189"/>
                    <a:gd name="T46" fmla="*/ 93 w 195"/>
                    <a:gd name="T47" fmla="*/ 28 h 189"/>
                    <a:gd name="T48" fmla="*/ 88 w 195"/>
                    <a:gd name="T49" fmla="*/ 15 h 189"/>
                    <a:gd name="T50" fmla="*/ 84 w 195"/>
                    <a:gd name="T51" fmla="*/ 20 h 189"/>
                    <a:gd name="T52" fmla="*/ 76 w 195"/>
                    <a:gd name="T53" fmla="*/ 33 h 189"/>
                    <a:gd name="T54" fmla="*/ 56 w 195"/>
                    <a:gd name="T55" fmla="*/ 58 h 189"/>
                    <a:gd name="T56" fmla="*/ 26 w 195"/>
                    <a:gd name="T57" fmla="*/ 93 h 189"/>
                    <a:gd name="T58" fmla="*/ 5 w 195"/>
                    <a:gd name="T59" fmla="*/ 149 h 189"/>
                    <a:gd name="T60" fmla="*/ 0 w 195"/>
                    <a:gd name="T61" fmla="*/ 187 h 189"/>
                    <a:gd name="T62" fmla="*/ 28 w 195"/>
                    <a:gd name="T63" fmla="*/ 187 h 189"/>
                    <a:gd name="T64" fmla="*/ 56 w 195"/>
                    <a:gd name="T65" fmla="*/ 177 h 189"/>
                    <a:gd name="T66" fmla="*/ 81 w 195"/>
                    <a:gd name="T67" fmla="*/ 160 h 189"/>
                    <a:gd name="T68" fmla="*/ 102 w 195"/>
                    <a:gd name="T69" fmla="*/ 141 h 189"/>
                    <a:gd name="T70" fmla="*/ 120 w 195"/>
                    <a:gd name="T71" fmla="*/ 134 h 189"/>
                    <a:gd name="T72" fmla="*/ 137 w 195"/>
                    <a:gd name="T73" fmla="*/ 127 h 189"/>
                    <a:gd name="T74" fmla="*/ 156 w 195"/>
                    <a:gd name="T75" fmla="*/ 119 h 189"/>
                    <a:gd name="T76" fmla="*/ 176 w 195"/>
                    <a:gd name="T77" fmla="*/ 104 h 189"/>
                    <a:gd name="T78" fmla="*/ 190 w 195"/>
                    <a:gd name="T79" fmla="*/ 93 h 189"/>
                    <a:gd name="T80" fmla="*/ 195 w 195"/>
                    <a:gd name="T81" fmla="*/ 88 h 189"/>
                    <a:gd name="T82" fmla="*/ 188 w 195"/>
                    <a:gd name="T83" fmla="*/ 91 h 189"/>
                    <a:gd name="T84" fmla="*/ 174 w 195"/>
                    <a:gd name="T85" fmla="*/ 98 h 189"/>
                    <a:gd name="T86" fmla="*/ 156 w 195"/>
                    <a:gd name="T87" fmla="*/ 106 h 189"/>
                    <a:gd name="T88" fmla="*/ 142 w 195"/>
                    <a:gd name="T89" fmla="*/ 113 h 1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5"/>
                    <a:gd name="T136" fmla="*/ 0 h 189"/>
                    <a:gd name="T137" fmla="*/ 195 w 195"/>
                    <a:gd name="T138" fmla="*/ 189 h 1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5" h="189">
                      <a:moveTo>
                        <a:pt x="142" y="113"/>
                      </a:moveTo>
                      <a:lnTo>
                        <a:pt x="137" y="114"/>
                      </a:lnTo>
                      <a:lnTo>
                        <a:pt x="132" y="116"/>
                      </a:lnTo>
                      <a:lnTo>
                        <a:pt x="127" y="119"/>
                      </a:lnTo>
                      <a:lnTo>
                        <a:pt x="120" y="121"/>
                      </a:lnTo>
                      <a:lnTo>
                        <a:pt x="121" y="119"/>
                      </a:lnTo>
                      <a:lnTo>
                        <a:pt x="123" y="118"/>
                      </a:lnTo>
                      <a:lnTo>
                        <a:pt x="153" y="98"/>
                      </a:lnTo>
                      <a:lnTo>
                        <a:pt x="158" y="91"/>
                      </a:lnTo>
                      <a:lnTo>
                        <a:pt x="169" y="76"/>
                      </a:lnTo>
                      <a:lnTo>
                        <a:pt x="181" y="61"/>
                      </a:lnTo>
                      <a:lnTo>
                        <a:pt x="186" y="51"/>
                      </a:lnTo>
                      <a:lnTo>
                        <a:pt x="185" y="51"/>
                      </a:lnTo>
                      <a:lnTo>
                        <a:pt x="179" y="53"/>
                      </a:lnTo>
                      <a:lnTo>
                        <a:pt x="167" y="61"/>
                      </a:lnTo>
                      <a:lnTo>
                        <a:pt x="149" y="84"/>
                      </a:lnTo>
                      <a:lnTo>
                        <a:pt x="141" y="93"/>
                      </a:lnTo>
                      <a:lnTo>
                        <a:pt x="130" y="96"/>
                      </a:lnTo>
                      <a:lnTo>
                        <a:pt x="120" y="99"/>
                      </a:lnTo>
                      <a:lnTo>
                        <a:pt x="116" y="99"/>
                      </a:lnTo>
                      <a:lnTo>
                        <a:pt x="160" y="58"/>
                      </a:lnTo>
                      <a:lnTo>
                        <a:pt x="163" y="50"/>
                      </a:lnTo>
                      <a:lnTo>
                        <a:pt x="171" y="30"/>
                      </a:lnTo>
                      <a:lnTo>
                        <a:pt x="176" y="12"/>
                      </a:lnTo>
                      <a:lnTo>
                        <a:pt x="174" y="5"/>
                      </a:lnTo>
                      <a:lnTo>
                        <a:pt x="165" y="15"/>
                      </a:lnTo>
                      <a:lnTo>
                        <a:pt x="158" y="30"/>
                      </a:lnTo>
                      <a:lnTo>
                        <a:pt x="151" y="43"/>
                      </a:lnTo>
                      <a:lnTo>
                        <a:pt x="149" y="50"/>
                      </a:lnTo>
                      <a:lnTo>
                        <a:pt x="98" y="84"/>
                      </a:lnTo>
                      <a:lnTo>
                        <a:pt x="127" y="48"/>
                      </a:lnTo>
                      <a:lnTo>
                        <a:pt x="111" y="0"/>
                      </a:lnTo>
                      <a:lnTo>
                        <a:pt x="106" y="10"/>
                      </a:lnTo>
                      <a:lnTo>
                        <a:pt x="109" y="22"/>
                      </a:lnTo>
                      <a:lnTo>
                        <a:pt x="113" y="33"/>
                      </a:lnTo>
                      <a:lnTo>
                        <a:pt x="111" y="43"/>
                      </a:lnTo>
                      <a:lnTo>
                        <a:pt x="95" y="60"/>
                      </a:lnTo>
                      <a:lnTo>
                        <a:pt x="79" y="75"/>
                      </a:lnTo>
                      <a:lnTo>
                        <a:pt x="65" y="86"/>
                      </a:lnTo>
                      <a:lnTo>
                        <a:pt x="55" y="93"/>
                      </a:lnTo>
                      <a:lnTo>
                        <a:pt x="48" y="98"/>
                      </a:lnTo>
                      <a:lnTo>
                        <a:pt x="44" y="96"/>
                      </a:lnTo>
                      <a:lnTo>
                        <a:pt x="49" y="91"/>
                      </a:lnTo>
                      <a:lnTo>
                        <a:pt x="60" y="80"/>
                      </a:lnTo>
                      <a:lnTo>
                        <a:pt x="86" y="48"/>
                      </a:lnTo>
                      <a:lnTo>
                        <a:pt x="93" y="28"/>
                      </a:lnTo>
                      <a:lnTo>
                        <a:pt x="91" y="18"/>
                      </a:lnTo>
                      <a:lnTo>
                        <a:pt x="88" y="15"/>
                      </a:lnTo>
                      <a:lnTo>
                        <a:pt x="88" y="17"/>
                      </a:lnTo>
                      <a:lnTo>
                        <a:pt x="84" y="20"/>
                      </a:lnTo>
                      <a:lnTo>
                        <a:pt x="81" y="25"/>
                      </a:lnTo>
                      <a:lnTo>
                        <a:pt x="76" y="33"/>
                      </a:lnTo>
                      <a:lnTo>
                        <a:pt x="67" y="45"/>
                      </a:lnTo>
                      <a:lnTo>
                        <a:pt x="56" y="58"/>
                      </a:lnTo>
                      <a:lnTo>
                        <a:pt x="44" y="75"/>
                      </a:lnTo>
                      <a:lnTo>
                        <a:pt x="26" y="93"/>
                      </a:lnTo>
                      <a:lnTo>
                        <a:pt x="14" y="118"/>
                      </a:lnTo>
                      <a:lnTo>
                        <a:pt x="5" y="149"/>
                      </a:lnTo>
                      <a:lnTo>
                        <a:pt x="2" y="175"/>
                      </a:lnTo>
                      <a:lnTo>
                        <a:pt x="0" y="187"/>
                      </a:lnTo>
                      <a:lnTo>
                        <a:pt x="14" y="189"/>
                      </a:lnTo>
                      <a:lnTo>
                        <a:pt x="28" y="187"/>
                      </a:lnTo>
                      <a:lnTo>
                        <a:pt x="42" y="184"/>
                      </a:lnTo>
                      <a:lnTo>
                        <a:pt x="56" y="177"/>
                      </a:lnTo>
                      <a:lnTo>
                        <a:pt x="69" y="169"/>
                      </a:lnTo>
                      <a:lnTo>
                        <a:pt x="81" y="160"/>
                      </a:lnTo>
                      <a:lnTo>
                        <a:pt x="91" y="151"/>
                      </a:lnTo>
                      <a:lnTo>
                        <a:pt x="102" y="141"/>
                      </a:lnTo>
                      <a:lnTo>
                        <a:pt x="111" y="137"/>
                      </a:lnTo>
                      <a:lnTo>
                        <a:pt x="120" y="134"/>
                      </a:lnTo>
                      <a:lnTo>
                        <a:pt x="128" y="131"/>
                      </a:lnTo>
                      <a:lnTo>
                        <a:pt x="137" y="127"/>
                      </a:lnTo>
                      <a:lnTo>
                        <a:pt x="146" y="124"/>
                      </a:lnTo>
                      <a:lnTo>
                        <a:pt x="156" y="119"/>
                      </a:lnTo>
                      <a:lnTo>
                        <a:pt x="167" y="113"/>
                      </a:lnTo>
                      <a:lnTo>
                        <a:pt x="176" y="104"/>
                      </a:lnTo>
                      <a:lnTo>
                        <a:pt x="183" y="99"/>
                      </a:lnTo>
                      <a:lnTo>
                        <a:pt x="190" y="93"/>
                      </a:lnTo>
                      <a:lnTo>
                        <a:pt x="193" y="89"/>
                      </a:lnTo>
                      <a:lnTo>
                        <a:pt x="195" y="88"/>
                      </a:lnTo>
                      <a:lnTo>
                        <a:pt x="193" y="89"/>
                      </a:lnTo>
                      <a:lnTo>
                        <a:pt x="188" y="91"/>
                      </a:lnTo>
                      <a:lnTo>
                        <a:pt x="181" y="94"/>
                      </a:lnTo>
                      <a:lnTo>
                        <a:pt x="174" y="98"/>
                      </a:lnTo>
                      <a:lnTo>
                        <a:pt x="165" y="103"/>
                      </a:lnTo>
                      <a:lnTo>
                        <a:pt x="156" y="106"/>
                      </a:lnTo>
                      <a:lnTo>
                        <a:pt x="148" y="109"/>
                      </a:lnTo>
                      <a:lnTo>
                        <a:pt x="142" y="113"/>
                      </a:lnTo>
                      <a:close/>
                    </a:path>
                  </a:pathLst>
                </a:custGeom>
                <a:solidFill>
                  <a:srgbClr val="FF997F"/>
                </a:solidFill>
                <a:ln w="9525">
                  <a:noFill/>
                  <a:round/>
                  <a:headEnd/>
                  <a:tailEnd/>
                </a:ln>
              </p:spPr>
              <p:txBody>
                <a:bodyPr/>
                <a:lstStyle/>
                <a:p>
                  <a:endParaRPr lang="zh-TW" altLang="en-US"/>
                </a:p>
              </p:txBody>
            </p:sp>
            <p:sp>
              <p:nvSpPr>
                <p:cNvPr id="176" name="Freeform 1199"/>
                <p:cNvSpPr>
                  <a:spLocks/>
                </p:cNvSpPr>
                <p:nvPr/>
              </p:nvSpPr>
              <p:spPr bwMode="auto">
                <a:xfrm>
                  <a:off x="1420" y="1978"/>
                  <a:ext cx="89" cy="93"/>
                </a:xfrm>
                <a:custGeom>
                  <a:avLst/>
                  <a:gdLst>
                    <a:gd name="T0" fmla="*/ 89 w 89"/>
                    <a:gd name="T1" fmla="*/ 70 h 93"/>
                    <a:gd name="T2" fmla="*/ 49 w 89"/>
                    <a:gd name="T3" fmla="*/ 93 h 93"/>
                    <a:gd name="T4" fmla="*/ 0 w 89"/>
                    <a:gd name="T5" fmla="*/ 23 h 93"/>
                    <a:gd name="T6" fmla="*/ 39 w 89"/>
                    <a:gd name="T7" fmla="*/ 0 h 93"/>
                    <a:gd name="T8" fmla="*/ 89 w 89"/>
                    <a:gd name="T9" fmla="*/ 70 h 93"/>
                    <a:gd name="T10" fmla="*/ 0 60000 65536"/>
                    <a:gd name="T11" fmla="*/ 0 60000 65536"/>
                    <a:gd name="T12" fmla="*/ 0 60000 65536"/>
                    <a:gd name="T13" fmla="*/ 0 60000 65536"/>
                    <a:gd name="T14" fmla="*/ 0 60000 65536"/>
                    <a:gd name="T15" fmla="*/ 0 w 89"/>
                    <a:gd name="T16" fmla="*/ 0 h 93"/>
                    <a:gd name="T17" fmla="*/ 89 w 89"/>
                    <a:gd name="T18" fmla="*/ 93 h 93"/>
                  </a:gdLst>
                  <a:ahLst/>
                  <a:cxnLst>
                    <a:cxn ang="T10">
                      <a:pos x="T0" y="T1"/>
                    </a:cxn>
                    <a:cxn ang="T11">
                      <a:pos x="T2" y="T3"/>
                    </a:cxn>
                    <a:cxn ang="T12">
                      <a:pos x="T4" y="T5"/>
                    </a:cxn>
                    <a:cxn ang="T13">
                      <a:pos x="T6" y="T7"/>
                    </a:cxn>
                    <a:cxn ang="T14">
                      <a:pos x="T8" y="T9"/>
                    </a:cxn>
                  </a:cxnLst>
                  <a:rect l="T15" t="T16" r="T17" b="T18"/>
                  <a:pathLst>
                    <a:path w="89" h="93">
                      <a:moveTo>
                        <a:pt x="89" y="70"/>
                      </a:moveTo>
                      <a:lnTo>
                        <a:pt x="49" y="93"/>
                      </a:lnTo>
                      <a:lnTo>
                        <a:pt x="0" y="23"/>
                      </a:lnTo>
                      <a:lnTo>
                        <a:pt x="39" y="0"/>
                      </a:lnTo>
                      <a:lnTo>
                        <a:pt x="89" y="70"/>
                      </a:lnTo>
                      <a:close/>
                    </a:path>
                  </a:pathLst>
                </a:custGeom>
                <a:solidFill>
                  <a:srgbClr val="FF0000"/>
                </a:solidFill>
                <a:ln w="9525">
                  <a:noFill/>
                  <a:round/>
                  <a:headEnd/>
                  <a:tailEnd/>
                </a:ln>
              </p:spPr>
              <p:txBody>
                <a:bodyPr/>
                <a:lstStyle/>
                <a:p>
                  <a:endParaRPr lang="zh-TW" altLang="en-US"/>
                </a:p>
              </p:txBody>
            </p:sp>
            <p:sp>
              <p:nvSpPr>
                <p:cNvPr id="177" name="Freeform 1200"/>
                <p:cNvSpPr>
                  <a:spLocks/>
                </p:cNvSpPr>
                <p:nvPr/>
              </p:nvSpPr>
              <p:spPr bwMode="auto">
                <a:xfrm>
                  <a:off x="-163" y="1116"/>
                  <a:ext cx="297" cy="177"/>
                </a:xfrm>
                <a:custGeom>
                  <a:avLst/>
                  <a:gdLst>
                    <a:gd name="T0" fmla="*/ 147 w 297"/>
                    <a:gd name="T1" fmla="*/ 177 h 177"/>
                    <a:gd name="T2" fmla="*/ 118 w 297"/>
                    <a:gd name="T3" fmla="*/ 175 h 177"/>
                    <a:gd name="T4" fmla="*/ 89 w 297"/>
                    <a:gd name="T5" fmla="*/ 170 h 177"/>
                    <a:gd name="T6" fmla="*/ 65 w 297"/>
                    <a:gd name="T7" fmla="*/ 162 h 177"/>
                    <a:gd name="T8" fmla="*/ 44 w 297"/>
                    <a:gd name="T9" fmla="*/ 150 h 177"/>
                    <a:gd name="T10" fmla="*/ 24 w 297"/>
                    <a:gd name="T11" fmla="*/ 137 h 177"/>
                    <a:gd name="T12" fmla="*/ 12 w 297"/>
                    <a:gd name="T13" fmla="*/ 122 h 177"/>
                    <a:gd name="T14" fmla="*/ 3 w 297"/>
                    <a:gd name="T15" fmla="*/ 106 h 177"/>
                    <a:gd name="T16" fmla="*/ 0 w 297"/>
                    <a:gd name="T17" fmla="*/ 87 h 177"/>
                    <a:gd name="T18" fmla="*/ 3 w 297"/>
                    <a:gd name="T19" fmla="*/ 69 h 177"/>
                    <a:gd name="T20" fmla="*/ 12 w 297"/>
                    <a:gd name="T21" fmla="*/ 53 h 177"/>
                    <a:gd name="T22" fmla="*/ 24 w 297"/>
                    <a:gd name="T23" fmla="*/ 38 h 177"/>
                    <a:gd name="T24" fmla="*/ 44 w 297"/>
                    <a:gd name="T25" fmla="*/ 26 h 177"/>
                    <a:gd name="T26" fmla="*/ 65 w 297"/>
                    <a:gd name="T27" fmla="*/ 15 h 177"/>
                    <a:gd name="T28" fmla="*/ 89 w 297"/>
                    <a:gd name="T29" fmla="*/ 7 h 177"/>
                    <a:gd name="T30" fmla="*/ 118 w 297"/>
                    <a:gd name="T31" fmla="*/ 2 h 177"/>
                    <a:gd name="T32" fmla="*/ 147 w 297"/>
                    <a:gd name="T33" fmla="*/ 0 h 177"/>
                    <a:gd name="T34" fmla="*/ 177 w 297"/>
                    <a:gd name="T35" fmla="*/ 2 h 177"/>
                    <a:gd name="T36" fmla="*/ 205 w 297"/>
                    <a:gd name="T37" fmla="*/ 7 h 177"/>
                    <a:gd name="T38" fmla="*/ 232 w 297"/>
                    <a:gd name="T39" fmla="*/ 15 h 177"/>
                    <a:gd name="T40" fmla="*/ 253 w 297"/>
                    <a:gd name="T41" fmla="*/ 26 h 177"/>
                    <a:gd name="T42" fmla="*/ 270 w 297"/>
                    <a:gd name="T43" fmla="*/ 38 h 177"/>
                    <a:gd name="T44" fmla="*/ 284 w 297"/>
                    <a:gd name="T45" fmla="*/ 53 h 177"/>
                    <a:gd name="T46" fmla="*/ 293 w 297"/>
                    <a:gd name="T47" fmla="*/ 69 h 177"/>
                    <a:gd name="T48" fmla="*/ 297 w 297"/>
                    <a:gd name="T49" fmla="*/ 87 h 177"/>
                    <a:gd name="T50" fmla="*/ 293 w 297"/>
                    <a:gd name="T51" fmla="*/ 106 h 177"/>
                    <a:gd name="T52" fmla="*/ 284 w 297"/>
                    <a:gd name="T53" fmla="*/ 122 h 177"/>
                    <a:gd name="T54" fmla="*/ 270 w 297"/>
                    <a:gd name="T55" fmla="*/ 137 h 177"/>
                    <a:gd name="T56" fmla="*/ 253 w 297"/>
                    <a:gd name="T57" fmla="*/ 150 h 177"/>
                    <a:gd name="T58" fmla="*/ 232 w 297"/>
                    <a:gd name="T59" fmla="*/ 162 h 177"/>
                    <a:gd name="T60" fmla="*/ 205 w 297"/>
                    <a:gd name="T61" fmla="*/ 170 h 177"/>
                    <a:gd name="T62" fmla="*/ 177 w 297"/>
                    <a:gd name="T63" fmla="*/ 175 h 177"/>
                    <a:gd name="T64" fmla="*/ 147 w 297"/>
                    <a:gd name="T65" fmla="*/ 177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7"/>
                    <a:gd name="T100" fmla="*/ 0 h 177"/>
                    <a:gd name="T101" fmla="*/ 297 w 29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7" h="177">
                      <a:moveTo>
                        <a:pt x="147" y="177"/>
                      </a:moveTo>
                      <a:lnTo>
                        <a:pt x="118" y="175"/>
                      </a:lnTo>
                      <a:lnTo>
                        <a:pt x="89" y="170"/>
                      </a:lnTo>
                      <a:lnTo>
                        <a:pt x="65" y="162"/>
                      </a:lnTo>
                      <a:lnTo>
                        <a:pt x="44" y="150"/>
                      </a:lnTo>
                      <a:lnTo>
                        <a:pt x="24" y="137"/>
                      </a:lnTo>
                      <a:lnTo>
                        <a:pt x="12" y="122"/>
                      </a:lnTo>
                      <a:lnTo>
                        <a:pt x="3" y="106"/>
                      </a:lnTo>
                      <a:lnTo>
                        <a:pt x="0" y="87"/>
                      </a:lnTo>
                      <a:lnTo>
                        <a:pt x="3" y="69"/>
                      </a:lnTo>
                      <a:lnTo>
                        <a:pt x="12" y="53"/>
                      </a:lnTo>
                      <a:lnTo>
                        <a:pt x="24" y="38"/>
                      </a:lnTo>
                      <a:lnTo>
                        <a:pt x="44" y="26"/>
                      </a:lnTo>
                      <a:lnTo>
                        <a:pt x="65" y="15"/>
                      </a:lnTo>
                      <a:lnTo>
                        <a:pt x="89" y="7"/>
                      </a:lnTo>
                      <a:lnTo>
                        <a:pt x="118" y="2"/>
                      </a:lnTo>
                      <a:lnTo>
                        <a:pt x="147" y="0"/>
                      </a:lnTo>
                      <a:lnTo>
                        <a:pt x="177" y="2"/>
                      </a:lnTo>
                      <a:lnTo>
                        <a:pt x="205" y="7"/>
                      </a:lnTo>
                      <a:lnTo>
                        <a:pt x="232" y="15"/>
                      </a:lnTo>
                      <a:lnTo>
                        <a:pt x="253" y="26"/>
                      </a:lnTo>
                      <a:lnTo>
                        <a:pt x="270" y="38"/>
                      </a:lnTo>
                      <a:lnTo>
                        <a:pt x="284" y="53"/>
                      </a:lnTo>
                      <a:lnTo>
                        <a:pt x="293" y="69"/>
                      </a:lnTo>
                      <a:lnTo>
                        <a:pt x="297" y="87"/>
                      </a:lnTo>
                      <a:lnTo>
                        <a:pt x="293" y="106"/>
                      </a:lnTo>
                      <a:lnTo>
                        <a:pt x="284" y="122"/>
                      </a:lnTo>
                      <a:lnTo>
                        <a:pt x="270" y="137"/>
                      </a:lnTo>
                      <a:lnTo>
                        <a:pt x="253" y="150"/>
                      </a:lnTo>
                      <a:lnTo>
                        <a:pt x="232" y="162"/>
                      </a:lnTo>
                      <a:lnTo>
                        <a:pt x="205" y="170"/>
                      </a:lnTo>
                      <a:lnTo>
                        <a:pt x="177" y="175"/>
                      </a:lnTo>
                      <a:lnTo>
                        <a:pt x="147" y="177"/>
                      </a:lnTo>
                      <a:close/>
                    </a:path>
                  </a:pathLst>
                </a:custGeom>
                <a:solidFill>
                  <a:srgbClr val="EA4F7F"/>
                </a:solidFill>
                <a:ln w="9525">
                  <a:noFill/>
                  <a:round/>
                  <a:headEnd/>
                  <a:tailEnd/>
                </a:ln>
              </p:spPr>
              <p:txBody>
                <a:bodyPr/>
                <a:lstStyle/>
                <a:p>
                  <a:endParaRPr lang="zh-TW" altLang="en-US"/>
                </a:p>
              </p:txBody>
            </p:sp>
            <p:sp>
              <p:nvSpPr>
                <p:cNvPr id="178" name="Freeform 1201"/>
                <p:cNvSpPr>
                  <a:spLocks/>
                </p:cNvSpPr>
                <p:nvPr/>
              </p:nvSpPr>
              <p:spPr bwMode="auto">
                <a:xfrm>
                  <a:off x="-128" y="1139"/>
                  <a:ext cx="225" cy="131"/>
                </a:xfrm>
                <a:custGeom>
                  <a:avLst/>
                  <a:gdLst>
                    <a:gd name="T0" fmla="*/ 112 w 225"/>
                    <a:gd name="T1" fmla="*/ 131 h 131"/>
                    <a:gd name="T2" fmla="*/ 90 w 225"/>
                    <a:gd name="T3" fmla="*/ 129 h 131"/>
                    <a:gd name="T4" fmla="*/ 69 w 225"/>
                    <a:gd name="T5" fmla="*/ 126 h 131"/>
                    <a:gd name="T6" fmla="*/ 49 w 225"/>
                    <a:gd name="T7" fmla="*/ 119 h 131"/>
                    <a:gd name="T8" fmla="*/ 33 w 225"/>
                    <a:gd name="T9" fmla="*/ 111 h 131"/>
                    <a:gd name="T10" fmla="*/ 19 w 225"/>
                    <a:gd name="T11" fmla="*/ 101 h 131"/>
                    <a:gd name="T12" fmla="*/ 9 w 225"/>
                    <a:gd name="T13" fmla="*/ 91 h 131"/>
                    <a:gd name="T14" fmla="*/ 2 w 225"/>
                    <a:gd name="T15" fmla="*/ 78 h 131"/>
                    <a:gd name="T16" fmla="*/ 0 w 225"/>
                    <a:gd name="T17" fmla="*/ 64 h 131"/>
                    <a:gd name="T18" fmla="*/ 2 w 225"/>
                    <a:gd name="T19" fmla="*/ 51 h 131"/>
                    <a:gd name="T20" fmla="*/ 9 w 225"/>
                    <a:gd name="T21" fmla="*/ 40 h 131"/>
                    <a:gd name="T22" fmla="*/ 19 w 225"/>
                    <a:gd name="T23" fmla="*/ 28 h 131"/>
                    <a:gd name="T24" fmla="*/ 33 w 225"/>
                    <a:gd name="T25" fmla="*/ 20 h 131"/>
                    <a:gd name="T26" fmla="*/ 49 w 225"/>
                    <a:gd name="T27" fmla="*/ 12 h 131"/>
                    <a:gd name="T28" fmla="*/ 69 w 225"/>
                    <a:gd name="T29" fmla="*/ 5 h 131"/>
                    <a:gd name="T30" fmla="*/ 90 w 225"/>
                    <a:gd name="T31" fmla="*/ 2 h 131"/>
                    <a:gd name="T32" fmla="*/ 112 w 225"/>
                    <a:gd name="T33" fmla="*/ 0 h 131"/>
                    <a:gd name="T34" fmla="*/ 135 w 225"/>
                    <a:gd name="T35" fmla="*/ 2 h 131"/>
                    <a:gd name="T36" fmla="*/ 156 w 225"/>
                    <a:gd name="T37" fmla="*/ 5 h 131"/>
                    <a:gd name="T38" fmla="*/ 176 w 225"/>
                    <a:gd name="T39" fmla="*/ 12 h 131"/>
                    <a:gd name="T40" fmla="*/ 191 w 225"/>
                    <a:gd name="T41" fmla="*/ 20 h 131"/>
                    <a:gd name="T42" fmla="*/ 206 w 225"/>
                    <a:gd name="T43" fmla="*/ 28 h 131"/>
                    <a:gd name="T44" fmla="*/ 216 w 225"/>
                    <a:gd name="T45" fmla="*/ 40 h 131"/>
                    <a:gd name="T46" fmla="*/ 223 w 225"/>
                    <a:gd name="T47" fmla="*/ 51 h 131"/>
                    <a:gd name="T48" fmla="*/ 225 w 225"/>
                    <a:gd name="T49" fmla="*/ 64 h 131"/>
                    <a:gd name="T50" fmla="*/ 223 w 225"/>
                    <a:gd name="T51" fmla="*/ 78 h 131"/>
                    <a:gd name="T52" fmla="*/ 216 w 225"/>
                    <a:gd name="T53" fmla="*/ 91 h 131"/>
                    <a:gd name="T54" fmla="*/ 206 w 225"/>
                    <a:gd name="T55" fmla="*/ 101 h 131"/>
                    <a:gd name="T56" fmla="*/ 191 w 225"/>
                    <a:gd name="T57" fmla="*/ 111 h 131"/>
                    <a:gd name="T58" fmla="*/ 176 w 225"/>
                    <a:gd name="T59" fmla="*/ 119 h 131"/>
                    <a:gd name="T60" fmla="*/ 156 w 225"/>
                    <a:gd name="T61" fmla="*/ 126 h 131"/>
                    <a:gd name="T62" fmla="*/ 135 w 225"/>
                    <a:gd name="T63" fmla="*/ 129 h 131"/>
                    <a:gd name="T64" fmla="*/ 112 w 225"/>
                    <a:gd name="T65" fmla="*/ 131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131"/>
                    <a:gd name="T101" fmla="*/ 225 w 225"/>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131">
                      <a:moveTo>
                        <a:pt x="112" y="131"/>
                      </a:moveTo>
                      <a:lnTo>
                        <a:pt x="90" y="129"/>
                      </a:lnTo>
                      <a:lnTo>
                        <a:pt x="69" y="126"/>
                      </a:lnTo>
                      <a:lnTo>
                        <a:pt x="49" y="119"/>
                      </a:lnTo>
                      <a:lnTo>
                        <a:pt x="33" y="111"/>
                      </a:lnTo>
                      <a:lnTo>
                        <a:pt x="19" y="101"/>
                      </a:lnTo>
                      <a:lnTo>
                        <a:pt x="9" y="91"/>
                      </a:lnTo>
                      <a:lnTo>
                        <a:pt x="2" y="78"/>
                      </a:lnTo>
                      <a:lnTo>
                        <a:pt x="0" y="64"/>
                      </a:lnTo>
                      <a:lnTo>
                        <a:pt x="2" y="51"/>
                      </a:lnTo>
                      <a:lnTo>
                        <a:pt x="9" y="40"/>
                      </a:lnTo>
                      <a:lnTo>
                        <a:pt x="19" y="28"/>
                      </a:lnTo>
                      <a:lnTo>
                        <a:pt x="33" y="20"/>
                      </a:lnTo>
                      <a:lnTo>
                        <a:pt x="49" y="12"/>
                      </a:lnTo>
                      <a:lnTo>
                        <a:pt x="69" y="5"/>
                      </a:lnTo>
                      <a:lnTo>
                        <a:pt x="90" y="2"/>
                      </a:lnTo>
                      <a:lnTo>
                        <a:pt x="112" y="0"/>
                      </a:lnTo>
                      <a:lnTo>
                        <a:pt x="135" y="2"/>
                      </a:lnTo>
                      <a:lnTo>
                        <a:pt x="156" y="5"/>
                      </a:lnTo>
                      <a:lnTo>
                        <a:pt x="176" y="12"/>
                      </a:lnTo>
                      <a:lnTo>
                        <a:pt x="191" y="20"/>
                      </a:lnTo>
                      <a:lnTo>
                        <a:pt x="206" y="28"/>
                      </a:lnTo>
                      <a:lnTo>
                        <a:pt x="216" y="40"/>
                      </a:lnTo>
                      <a:lnTo>
                        <a:pt x="223" y="51"/>
                      </a:lnTo>
                      <a:lnTo>
                        <a:pt x="225" y="64"/>
                      </a:lnTo>
                      <a:lnTo>
                        <a:pt x="223" y="78"/>
                      </a:lnTo>
                      <a:lnTo>
                        <a:pt x="216" y="91"/>
                      </a:lnTo>
                      <a:lnTo>
                        <a:pt x="206" y="101"/>
                      </a:lnTo>
                      <a:lnTo>
                        <a:pt x="191" y="111"/>
                      </a:lnTo>
                      <a:lnTo>
                        <a:pt x="176" y="119"/>
                      </a:lnTo>
                      <a:lnTo>
                        <a:pt x="156" y="126"/>
                      </a:lnTo>
                      <a:lnTo>
                        <a:pt x="135" y="129"/>
                      </a:lnTo>
                      <a:lnTo>
                        <a:pt x="112" y="131"/>
                      </a:lnTo>
                      <a:close/>
                    </a:path>
                  </a:pathLst>
                </a:custGeom>
                <a:solidFill>
                  <a:srgbClr val="FFFFFF"/>
                </a:solidFill>
                <a:ln w="9525">
                  <a:noFill/>
                  <a:round/>
                  <a:headEnd/>
                  <a:tailEnd/>
                </a:ln>
              </p:spPr>
              <p:txBody>
                <a:bodyPr/>
                <a:lstStyle/>
                <a:p>
                  <a:endParaRPr lang="zh-TW" altLang="en-US"/>
                </a:p>
              </p:txBody>
            </p:sp>
            <p:sp>
              <p:nvSpPr>
                <p:cNvPr id="179" name="Freeform 1202"/>
                <p:cNvSpPr>
                  <a:spLocks/>
                </p:cNvSpPr>
                <p:nvPr/>
              </p:nvSpPr>
              <p:spPr bwMode="auto">
                <a:xfrm>
                  <a:off x="-139" y="1676"/>
                  <a:ext cx="90" cy="23"/>
                </a:xfrm>
                <a:custGeom>
                  <a:avLst/>
                  <a:gdLst>
                    <a:gd name="T0" fmla="*/ 51 w 90"/>
                    <a:gd name="T1" fmla="*/ 5 h 23"/>
                    <a:gd name="T2" fmla="*/ 46 w 90"/>
                    <a:gd name="T3" fmla="*/ 5 h 23"/>
                    <a:gd name="T4" fmla="*/ 36 w 90"/>
                    <a:gd name="T5" fmla="*/ 3 h 23"/>
                    <a:gd name="T6" fmla="*/ 22 w 90"/>
                    <a:gd name="T7" fmla="*/ 2 h 23"/>
                    <a:gd name="T8" fmla="*/ 9 w 90"/>
                    <a:gd name="T9" fmla="*/ 0 h 23"/>
                    <a:gd name="T10" fmla="*/ 2 w 90"/>
                    <a:gd name="T11" fmla="*/ 2 h 23"/>
                    <a:gd name="T12" fmla="*/ 0 w 90"/>
                    <a:gd name="T13" fmla="*/ 5 h 23"/>
                    <a:gd name="T14" fmla="*/ 4 w 90"/>
                    <a:gd name="T15" fmla="*/ 12 h 23"/>
                    <a:gd name="T16" fmla="*/ 18 w 90"/>
                    <a:gd name="T17" fmla="*/ 15 h 23"/>
                    <a:gd name="T18" fmla="*/ 27 w 90"/>
                    <a:gd name="T19" fmla="*/ 16 h 23"/>
                    <a:gd name="T20" fmla="*/ 37 w 90"/>
                    <a:gd name="T21" fmla="*/ 16 h 23"/>
                    <a:gd name="T22" fmla="*/ 46 w 90"/>
                    <a:gd name="T23" fmla="*/ 18 h 23"/>
                    <a:gd name="T24" fmla="*/ 57 w 90"/>
                    <a:gd name="T25" fmla="*/ 20 h 23"/>
                    <a:gd name="T26" fmla="*/ 65 w 90"/>
                    <a:gd name="T27" fmla="*/ 21 h 23"/>
                    <a:gd name="T28" fmla="*/ 74 w 90"/>
                    <a:gd name="T29" fmla="*/ 21 h 23"/>
                    <a:gd name="T30" fmla="*/ 83 w 90"/>
                    <a:gd name="T31" fmla="*/ 23 h 23"/>
                    <a:gd name="T32" fmla="*/ 90 w 90"/>
                    <a:gd name="T33" fmla="*/ 23 h 23"/>
                    <a:gd name="T34" fmla="*/ 87 w 90"/>
                    <a:gd name="T35" fmla="*/ 20 h 23"/>
                    <a:gd name="T36" fmla="*/ 76 w 90"/>
                    <a:gd name="T37" fmla="*/ 13 h 23"/>
                    <a:gd name="T38" fmla="*/ 62 w 90"/>
                    <a:gd name="T39" fmla="*/ 8 h 23"/>
                    <a:gd name="T40" fmla="*/ 51 w 90"/>
                    <a:gd name="T41" fmla="*/ 5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23"/>
                    <a:gd name="T65" fmla="*/ 90 w 90"/>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23">
                      <a:moveTo>
                        <a:pt x="51" y="5"/>
                      </a:moveTo>
                      <a:lnTo>
                        <a:pt x="46" y="5"/>
                      </a:lnTo>
                      <a:lnTo>
                        <a:pt x="36" y="3"/>
                      </a:lnTo>
                      <a:lnTo>
                        <a:pt x="22" y="2"/>
                      </a:lnTo>
                      <a:lnTo>
                        <a:pt x="9" y="0"/>
                      </a:lnTo>
                      <a:lnTo>
                        <a:pt x="2" y="2"/>
                      </a:lnTo>
                      <a:lnTo>
                        <a:pt x="0" y="5"/>
                      </a:lnTo>
                      <a:lnTo>
                        <a:pt x="4" y="12"/>
                      </a:lnTo>
                      <a:lnTo>
                        <a:pt x="18" y="15"/>
                      </a:lnTo>
                      <a:lnTo>
                        <a:pt x="27" y="16"/>
                      </a:lnTo>
                      <a:lnTo>
                        <a:pt x="37" y="16"/>
                      </a:lnTo>
                      <a:lnTo>
                        <a:pt x="46" y="18"/>
                      </a:lnTo>
                      <a:lnTo>
                        <a:pt x="57" y="20"/>
                      </a:lnTo>
                      <a:lnTo>
                        <a:pt x="65" y="21"/>
                      </a:lnTo>
                      <a:lnTo>
                        <a:pt x="74" y="21"/>
                      </a:lnTo>
                      <a:lnTo>
                        <a:pt x="83" y="23"/>
                      </a:lnTo>
                      <a:lnTo>
                        <a:pt x="90" y="23"/>
                      </a:lnTo>
                      <a:lnTo>
                        <a:pt x="87" y="20"/>
                      </a:lnTo>
                      <a:lnTo>
                        <a:pt x="76" y="13"/>
                      </a:lnTo>
                      <a:lnTo>
                        <a:pt x="62" y="8"/>
                      </a:lnTo>
                      <a:lnTo>
                        <a:pt x="51" y="5"/>
                      </a:lnTo>
                      <a:close/>
                    </a:path>
                  </a:pathLst>
                </a:custGeom>
                <a:solidFill>
                  <a:srgbClr val="FF997F"/>
                </a:solidFill>
                <a:ln w="9525">
                  <a:noFill/>
                  <a:round/>
                  <a:headEnd/>
                  <a:tailEnd/>
                </a:ln>
              </p:spPr>
              <p:txBody>
                <a:bodyPr/>
                <a:lstStyle/>
                <a:p>
                  <a:endParaRPr lang="zh-TW" altLang="en-US"/>
                </a:p>
              </p:txBody>
            </p:sp>
            <p:sp>
              <p:nvSpPr>
                <p:cNvPr id="180" name="Freeform 1203"/>
                <p:cNvSpPr>
                  <a:spLocks/>
                </p:cNvSpPr>
                <p:nvPr/>
              </p:nvSpPr>
              <p:spPr bwMode="auto">
                <a:xfrm>
                  <a:off x="-128" y="1636"/>
                  <a:ext cx="35" cy="25"/>
                </a:xfrm>
                <a:custGeom>
                  <a:avLst/>
                  <a:gdLst>
                    <a:gd name="T0" fmla="*/ 0 w 35"/>
                    <a:gd name="T1" fmla="*/ 20 h 25"/>
                    <a:gd name="T2" fmla="*/ 5 w 35"/>
                    <a:gd name="T3" fmla="*/ 17 h 25"/>
                    <a:gd name="T4" fmla="*/ 16 w 35"/>
                    <a:gd name="T5" fmla="*/ 9 h 25"/>
                    <a:gd name="T6" fmla="*/ 28 w 35"/>
                    <a:gd name="T7" fmla="*/ 2 h 25"/>
                    <a:gd name="T8" fmla="*/ 35 w 35"/>
                    <a:gd name="T9" fmla="*/ 0 h 25"/>
                    <a:gd name="T10" fmla="*/ 35 w 35"/>
                    <a:gd name="T11" fmla="*/ 5 h 25"/>
                    <a:gd name="T12" fmla="*/ 26 w 35"/>
                    <a:gd name="T13" fmla="*/ 14 h 25"/>
                    <a:gd name="T14" fmla="*/ 18 w 35"/>
                    <a:gd name="T15" fmla="*/ 22 h 25"/>
                    <a:gd name="T16" fmla="*/ 12 w 35"/>
                    <a:gd name="T17" fmla="*/ 25 h 25"/>
                    <a:gd name="T18" fmla="*/ 11 w 35"/>
                    <a:gd name="T19" fmla="*/ 25 h 25"/>
                    <a:gd name="T20" fmla="*/ 9 w 35"/>
                    <a:gd name="T21" fmla="*/ 25 h 25"/>
                    <a:gd name="T22" fmla="*/ 3 w 35"/>
                    <a:gd name="T23" fmla="*/ 25 h 25"/>
                    <a:gd name="T24" fmla="*/ 0 w 35"/>
                    <a:gd name="T25" fmla="*/ 2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25"/>
                    <a:gd name="T41" fmla="*/ 35 w 35"/>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25">
                      <a:moveTo>
                        <a:pt x="0" y="20"/>
                      </a:moveTo>
                      <a:lnTo>
                        <a:pt x="5" y="17"/>
                      </a:lnTo>
                      <a:lnTo>
                        <a:pt x="16" y="9"/>
                      </a:lnTo>
                      <a:lnTo>
                        <a:pt x="28" y="2"/>
                      </a:lnTo>
                      <a:lnTo>
                        <a:pt x="35" y="0"/>
                      </a:lnTo>
                      <a:lnTo>
                        <a:pt x="35" y="5"/>
                      </a:lnTo>
                      <a:lnTo>
                        <a:pt x="26" y="14"/>
                      </a:lnTo>
                      <a:lnTo>
                        <a:pt x="18" y="22"/>
                      </a:lnTo>
                      <a:lnTo>
                        <a:pt x="12" y="25"/>
                      </a:lnTo>
                      <a:lnTo>
                        <a:pt x="11" y="25"/>
                      </a:lnTo>
                      <a:lnTo>
                        <a:pt x="9" y="25"/>
                      </a:lnTo>
                      <a:lnTo>
                        <a:pt x="3" y="25"/>
                      </a:lnTo>
                      <a:lnTo>
                        <a:pt x="0" y="20"/>
                      </a:lnTo>
                      <a:close/>
                    </a:path>
                  </a:pathLst>
                </a:custGeom>
                <a:solidFill>
                  <a:srgbClr val="FF997F"/>
                </a:solidFill>
                <a:ln w="9525">
                  <a:noFill/>
                  <a:round/>
                  <a:headEnd/>
                  <a:tailEnd/>
                </a:ln>
              </p:spPr>
              <p:txBody>
                <a:bodyPr/>
                <a:lstStyle/>
                <a:p>
                  <a:endParaRPr lang="zh-TW" altLang="en-US"/>
                </a:p>
              </p:txBody>
            </p:sp>
            <p:sp>
              <p:nvSpPr>
                <p:cNvPr id="181" name="Freeform 1204"/>
                <p:cNvSpPr>
                  <a:spLocks/>
                </p:cNvSpPr>
                <p:nvPr/>
              </p:nvSpPr>
              <p:spPr bwMode="auto">
                <a:xfrm>
                  <a:off x="-137" y="1659"/>
                  <a:ext cx="32" cy="24"/>
                </a:xfrm>
                <a:custGeom>
                  <a:avLst/>
                  <a:gdLst>
                    <a:gd name="T0" fmla="*/ 0 w 32"/>
                    <a:gd name="T1" fmla="*/ 17 h 24"/>
                    <a:gd name="T2" fmla="*/ 4 w 32"/>
                    <a:gd name="T3" fmla="*/ 14 h 24"/>
                    <a:gd name="T4" fmla="*/ 14 w 32"/>
                    <a:gd name="T5" fmla="*/ 7 h 24"/>
                    <a:gd name="T6" fmla="*/ 25 w 32"/>
                    <a:gd name="T7" fmla="*/ 2 h 24"/>
                    <a:gd name="T8" fmla="*/ 32 w 32"/>
                    <a:gd name="T9" fmla="*/ 0 h 24"/>
                    <a:gd name="T10" fmla="*/ 30 w 32"/>
                    <a:gd name="T11" fmla="*/ 5 h 24"/>
                    <a:gd name="T12" fmla="*/ 23 w 32"/>
                    <a:gd name="T13" fmla="*/ 14 h 24"/>
                    <a:gd name="T14" fmla="*/ 14 w 32"/>
                    <a:gd name="T15" fmla="*/ 20 h 24"/>
                    <a:gd name="T16" fmla="*/ 11 w 32"/>
                    <a:gd name="T17" fmla="*/ 24 h 24"/>
                    <a:gd name="T18" fmla="*/ 9 w 32"/>
                    <a:gd name="T19" fmla="*/ 24 h 24"/>
                    <a:gd name="T20" fmla="*/ 7 w 32"/>
                    <a:gd name="T21" fmla="*/ 24 h 24"/>
                    <a:gd name="T22" fmla="*/ 4 w 32"/>
                    <a:gd name="T23" fmla="*/ 22 h 24"/>
                    <a:gd name="T24" fmla="*/ 0 w 32"/>
                    <a:gd name="T25" fmla="*/ 1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4"/>
                    <a:gd name="T41" fmla="*/ 32 w 3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4">
                      <a:moveTo>
                        <a:pt x="0" y="17"/>
                      </a:moveTo>
                      <a:lnTo>
                        <a:pt x="4" y="14"/>
                      </a:lnTo>
                      <a:lnTo>
                        <a:pt x="14" y="7"/>
                      </a:lnTo>
                      <a:lnTo>
                        <a:pt x="25" y="2"/>
                      </a:lnTo>
                      <a:lnTo>
                        <a:pt x="32" y="0"/>
                      </a:lnTo>
                      <a:lnTo>
                        <a:pt x="30" y="5"/>
                      </a:lnTo>
                      <a:lnTo>
                        <a:pt x="23" y="14"/>
                      </a:lnTo>
                      <a:lnTo>
                        <a:pt x="14" y="20"/>
                      </a:lnTo>
                      <a:lnTo>
                        <a:pt x="11" y="24"/>
                      </a:lnTo>
                      <a:lnTo>
                        <a:pt x="9" y="24"/>
                      </a:lnTo>
                      <a:lnTo>
                        <a:pt x="7" y="24"/>
                      </a:lnTo>
                      <a:lnTo>
                        <a:pt x="4" y="22"/>
                      </a:lnTo>
                      <a:lnTo>
                        <a:pt x="0" y="17"/>
                      </a:lnTo>
                      <a:close/>
                    </a:path>
                  </a:pathLst>
                </a:custGeom>
                <a:solidFill>
                  <a:srgbClr val="FF997F"/>
                </a:solidFill>
                <a:ln w="9525">
                  <a:noFill/>
                  <a:round/>
                  <a:headEnd/>
                  <a:tailEnd/>
                </a:ln>
              </p:spPr>
              <p:txBody>
                <a:bodyPr/>
                <a:lstStyle/>
                <a:p>
                  <a:endParaRPr lang="zh-TW" altLang="en-US"/>
                </a:p>
              </p:txBody>
            </p:sp>
            <p:sp>
              <p:nvSpPr>
                <p:cNvPr id="182" name="Freeform 1205"/>
                <p:cNvSpPr>
                  <a:spLocks/>
                </p:cNvSpPr>
                <p:nvPr/>
              </p:nvSpPr>
              <p:spPr bwMode="auto">
                <a:xfrm>
                  <a:off x="-130" y="1598"/>
                  <a:ext cx="44" cy="30"/>
                </a:xfrm>
                <a:custGeom>
                  <a:avLst/>
                  <a:gdLst>
                    <a:gd name="T0" fmla="*/ 0 w 44"/>
                    <a:gd name="T1" fmla="*/ 22 h 30"/>
                    <a:gd name="T2" fmla="*/ 5 w 44"/>
                    <a:gd name="T3" fmla="*/ 18 h 30"/>
                    <a:gd name="T4" fmla="*/ 20 w 44"/>
                    <a:gd name="T5" fmla="*/ 10 h 30"/>
                    <a:gd name="T6" fmla="*/ 34 w 44"/>
                    <a:gd name="T7" fmla="*/ 2 h 30"/>
                    <a:gd name="T8" fmla="*/ 44 w 44"/>
                    <a:gd name="T9" fmla="*/ 0 h 30"/>
                    <a:gd name="T10" fmla="*/ 41 w 44"/>
                    <a:gd name="T11" fmla="*/ 7 h 30"/>
                    <a:gd name="T12" fmla="*/ 30 w 44"/>
                    <a:gd name="T13" fmla="*/ 17 h 30"/>
                    <a:gd name="T14" fmla="*/ 18 w 44"/>
                    <a:gd name="T15" fmla="*/ 25 h 30"/>
                    <a:gd name="T16" fmla="*/ 13 w 44"/>
                    <a:gd name="T17" fmla="*/ 30 h 30"/>
                    <a:gd name="T18" fmla="*/ 11 w 44"/>
                    <a:gd name="T19" fmla="*/ 30 h 30"/>
                    <a:gd name="T20" fmla="*/ 9 w 44"/>
                    <a:gd name="T21" fmla="*/ 30 h 30"/>
                    <a:gd name="T22" fmla="*/ 4 w 44"/>
                    <a:gd name="T23" fmla="*/ 27 h 30"/>
                    <a:gd name="T24" fmla="*/ 0 w 44"/>
                    <a:gd name="T25" fmla="*/ 22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30"/>
                    <a:gd name="T41" fmla="*/ 44 w 4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30">
                      <a:moveTo>
                        <a:pt x="0" y="22"/>
                      </a:moveTo>
                      <a:lnTo>
                        <a:pt x="5" y="18"/>
                      </a:lnTo>
                      <a:lnTo>
                        <a:pt x="20" y="10"/>
                      </a:lnTo>
                      <a:lnTo>
                        <a:pt x="34" y="2"/>
                      </a:lnTo>
                      <a:lnTo>
                        <a:pt x="44" y="0"/>
                      </a:lnTo>
                      <a:lnTo>
                        <a:pt x="41" y="7"/>
                      </a:lnTo>
                      <a:lnTo>
                        <a:pt x="30" y="17"/>
                      </a:lnTo>
                      <a:lnTo>
                        <a:pt x="18" y="25"/>
                      </a:lnTo>
                      <a:lnTo>
                        <a:pt x="13" y="30"/>
                      </a:lnTo>
                      <a:lnTo>
                        <a:pt x="11" y="30"/>
                      </a:lnTo>
                      <a:lnTo>
                        <a:pt x="9" y="30"/>
                      </a:lnTo>
                      <a:lnTo>
                        <a:pt x="4" y="27"/>
                      </a:lnTo>
                      <a:lnTo>
                        <a:pt x="0" y="22"/>
                      </a:lnTo>
                      <a:close/>
                    </a:path>
                  </a:pathLst>
                </a:custGeom>
                <a:solidFill>
                  <a:srgbClr val="FF997F"/>
                </a:solidFill>
                <a:ln w="9525">
                  <a:noFill/>
                  <a:round/>
                  <a:headEnd/>
                  <a:tailEnd/>
                </a:ln>
              </p:spPr>
              <p:txBody>
                <a:bodyPr/>
                <a:lstStyle/>
                <a:p>
                  <a:endParaRPr lang="zh-TW" altLang="en-US"/>
                </a:p>
              </p:txBody>
            </p:sp>
            <p:sp>
              <p:nvSpPr>
                <p:cNvPr id="183" name="Freeform 1206"/>
                <p:cNvSpPr>
                  <a:spLocks/>
                </p:cNvSpPr>
                <p:nvPr/>
              </p:nvSpPr>
              <p:spPr bwMode="auto">
                <a:xfrm>
                  <a:off x="-125" y="1580"/>
                  <a:ext cx="48" cy="18"/>
                </a:xfrm>
                <a:custGeom>
                  <a:avLst/>
                  <a:gdLst>
                    <a:gd name="T0" fmla="*/ 0 w 48"/>
                    <a:gd name="T1" fmla="*/ 8 h 18"/>
                    <a:gd name="T2" fmla="*/ 8 w 48"/>
                    <a:gd name="T3" fmla="*/ 7 h 18"/>
                    <a:gd name="T4" fmla="*/ 23 w 48"/>
                    <a:gd name="T5" fmla="*/ 3 h 18"/>
                    <a:gd name="T6" fmla="*/ 39 w 48"/>
                    <a:gd name="T7" fmla="*/ 0 h 18"/>
                    <a:gd name="T8" fmla="*/ 48 w 48"/>
                    <a:gd name="T9" fmla="*/ 2 h 18"/>
                    <a:gd name="T10" fmla="*/ 43 w 48"/>
                    <a:gd name="T11" fmla="*/ 7 h 18"/>
                    <a:gd name="T12" fmla="*/ 29 w 48"/>
                    <a:gd name="T13" fmla="*/ 12 h 18"/>
                    <a:gd name="T14" fmla="*/ 15 w 48"/>
                    <a:gd name="T15" fmla="*/ 17 h 18"/>
                    <a:gd name="T16" fmla="*/ 8 w 48"/>
                    <a:gd name="T17" fmla="*/ 18 h 18"/>
                    <a:gd name="T18" fmla="*/ 6 w 48"/>
                    <a:gd name="T19" fmla="*/ 18 h 18"/>
                    <a:gd name="T20" fmla="*/ 4 w 48"/>
                    <a:gd name="T21" fmla="*/ 17 h 18"/>
                    <a:gd name="T22" fmla="*/ 2 w 48"/>
                    <a:gd name="T23" fmla="*/ 13 h 18"/>
                    <a:gd name="T24" fmla="*/ 0 w 48"/>
                    <a:gd name="T25" fmla="*/ 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18"/>
                    <a:gd name="T41" fmla="*/ 48 w 4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18">
                      <a:moveTo>
                        <a:pt x="0" y="8"/>
                      </a:moveTo>
                      <a:lnTo>
                        <a:pt x="8" y="7"/>
                      </a:lnTo>
                      <a:lnTo>
                        <a:pt x="23" y="3"/>
                      </a:lnTo>
                      <a:lnTo>
                        <a:pt x="39" y="0"/>
                      </a:lnTo>
                      <a:lnTo>
                        <a:pt x="48" y="2"/>
                      </a:lnTo>
                      <a:lnTo>
                        <a:pt x="43" y="7"/>
                      </a:lnTo>
                      <a:lnTo>
                        <a:pt x="29" y="12"/>
                      </a:lnTo>
                      <a:lnTo>
                        <a:pt x="15" y="17"/>
                      </a:lnTo>
                      <a:lnTo>
                        <a:pt x="8" y="18"/>
                      </a:lnTo>
                      <a:lnTo>
                        <a:pt x="6" y="18"/>
                      </a:lnTo>
                      <a:lnTo>
                        <a:pt x="4" y="17"/>
                      </a:lnTo>
                      <a:lnTo>
                        <a:pt x="2" y="13"/>
                      </a:lnTo>
                      <a:lnTo>
                        <a:pt x="0" y="8"/>
                      </a:lnTo>
                      <a:close/>
                    </a:path>
                  </a:pathLst>
                </a:custGeom>
                <a:solidFill>
                  <a:srgbClr val="FF997F"/>
                </a:solidFill>
                <a:ln w="9525">
                  <a:noFill/>
                  <a:round/>
                  <a:headEnd/>
                  <a:tailEnd/>
                </a:ln>
              </p:spPr>
              <p:txBody>
                <a:bodyPr/>
                <a:lstStyle/>
                <a:p>
                  <a:endParaRPr lang="zh-TW" altLang="en-US"/>
                </a:p>
              </p:txBody>
            </p:sp>
            <p:grpSp>
              <p:nvGrpSpPr>
                <p:cNvPr id="184" name="Group 1207"/>
                <p:cNvGrpSpPr>
                  <a:grpSpLocks/>
                </p:cNvGrpSpPr>
                <p:nvPr/>
              </p:nvGrpSpPr>
              <p:grpSpPr bwMode="auto">
                <a:xfrm>
                  <a:off x="-480" y="486"/>
                  <a:ext cx="672" cy="618"/>
                  <a:chOff x="-480" y="486"/>
                  <a:chExt cx="672" cy="618"/>
                </a:xfrm>
              </p:grpSpPr>
              <p:sp>
                <p:nvSpPr>
                  <p:cNvPr id="185" name="Freeform 1208"/>
                  <p:cNvSpPr>
                    <a:spLocks/>
                  </p:cNvSpPr>
                  <p:nvPr/>
                </p:nvSpPr>
                <p:spPr bwMode="auto">
                  <a:xfrm>
                    <a:off x="-86" y="721"/>
                    <a:ext cx="151" cy="105"/>
                  </a:xfrm>
                  <a:custGeom>
                    <a:avLst/>
                    <a:gdLst>
                      <a:gd name="T0" fmla="*/ 0 w 1252"/>
                      <a:gd name="T1" fmla="*/ 0 h 911"/>
                      <a:gd name="T2" fmla="*/ 0 w 1252"/>
                      <a:gd name="T3" fmla="*/ 0 h 911"/>
                      <a:gd name="T4" fmla="*/ 0 w 1252"/>
                      <a:gd name="T5" fmla="*/ 0 h 911"/>
                      <a:gd name="T6" fmla="*/ 0 w 1252"/>
                      <a:gd name="T7" fmla="*/ 0 h 911"/>
                      <a:gd name="T8" fmla="*/ 0 w 1252"/>
                      <a:gd name="T9" fmla="*/ 0 h 911"/>
                      <a:gd name="T10" fmla="*/ 0 w 1252"/>
                      <a:gd name="T11" fmla="*/ 0 h 911"/>
                      <a:gd name="T12" fmla="*/ 0 w 1252"/>
                      <a:gd name="T13" fmla="*/ 0 h 911"/>
                      <a:gd name="T14" fmla="*/ 0 w 1252"/>
                      <a:gd name="T15" fmla="*/ 0 h 911"/>
                      <a:gd name="T16" fmla="*/ 0 w 1252"/>
                      <a:gd name="T17" fmla="*/ 0 h 911"/>
                      <a:gd name="T18" fmla="*/ 0 w 1252"/>
                      <a:gd name="T19" fmla="*/ 0 h 911"/>
                      <a:gd name="T20" fmla="*/ 0 w 1252"/>
                      <a:gd name="T21" fmla="*/ 0 h 911"/>
                      <a:gd name="T22" fmla="*/ 0 w 1252"/>
                      <a:gd name="T23" fmla="*/ 0 h 911"/>
                      <a:gd name="T24" fmla="*/ 0 w 1252"/>
                      <a:gd name="T25" fmla="*/ 0 h 911"/>
                      <a:gd name="T26" fmla="*/ 0 w 1252"/>
                      <a:gd name="T27" fmla="*/ 0 h 911"/>
                      <a:gd name="T28" fmla="*/ 0 w 1252"/>
                      <a:gd name="T29" fmla="*/ 0 h 911"/>
                      <a:gd name="T30" fmla="*/ 0 w 1252"/>
                      <a:gd name="T31" fmla="*/ 0 h 911"/>
                      <a:gd name="T32" fmla="*/ 0 w 1252"/>
                      <a:gd name="T33" fmla="*/ 0 h 911"/>
                      <a:gd name="T34" fmla="*/ 0 w 1252"/>
                      <a:gd name="T35" fmla="*/ 0 h 911"/>
                      <a:gd name="T36" fmla="*/ 0 w 1252"/>
                      <a:gd name="T37" fmla="*/ 0 h 911"/>
                      <a:gd name="T38" fmla="*/ 0 w 1252"/>
                      <a:gd name="T39" fmla="*/ 0 h 911"/>
                      <a:gd name="T40" fmla="*/ 0 w 1252"/>
                      <a:gd name="T41" fmla="*/ 0 h 911"/>
                      <a:gd name="T42" fmla="*/ 0 w 1252"/>
                      <a:gd name="T43" fmla="*/ 0 h 911"/>
                      <a:gd name="T44" fmla="*/ 0 w 1252"/>
                      <a:gd name="T45" fmla="*/ 0 h 911"/>
                      <a:gd name="T46" fmla="*/ 0 w 1252"/>
                      <a:gd name="T47" fmla="*/ 0 h 911"/>
                      <a:gd name="T48" fmla="*/ 0 w 1252"/>
                      <a:gd name="T49" fmla="*/ 0 h 911"/>
                      <a:gd name="T50" fmla="*/ 0 w 1252"/>
                      <a:gd name="T51" fmla="*/ 0 h 911"/>
                      <a:gd name="T52" fmla="*/ 0 w 1252"/>
                      <a:gd name="T53" fmla="*/ 0 h 911"/>
                      <a:gd name="T54" fmla="*/ 0 w 1252"/>
                      <a:gd name="T55" fmla="*/ 0 h 911"/>
                      <a:gd name="T56" fmla="*/ 0 w 1252"/>
                      <a:gd name="T57" fmla="*/ 0 h 911"/>
                      <a:gd name="T58" fmla="*/ 0 w 1252"/>
                      <a:gd name="T59" fmla="*/ 0 h 911"/>
                      <a:gd name="T60" fmla="*/ 0 w 1252"/>
                      <a:gd name="T61" fmla="*/ 0 h 911"/>
                      <a:gd name="T62" fmla="*/ 0 w 1252"/>
                      <a:gd name="T63" fmla="*/ 0 h 911"/>
                      <a:gd name="T64" fmla="*/ 0 w 1252"/>
                      <a:gd name="T65" fmla="*/ 0 h 911"/>
                      <a:gd name="T66" fmla="*/ 0 w 1252"/>
                      <a:gd name="T67" fmla="*/ 0 h 911"/>
                      <a:gd name="T68" fmla="*/ 0 w 1252"/>
                      <a:gd name="T69" fmla="*/ 0 h 911"/>
                      <a:gd name="T70" fmla="*/ 0 w 1252"/>
                      <a:gd name="T71" fmla="*/ 0 h 911"/>
                      <a:gd name="T72" fmla="*/ 0 w 1252"/>
                      <a:gd name="T73" fmla="*/ 0 h 911"/>
                      <a:gd name="T74" fmla="*/ 0 w 1252"/>
                      <a:gd name="T75" fmla="*/ 0 h 911"/>
                      <a:gd name="T76" fmla="*/ 0 w 1252"/>
                      <a:gd name="T77" fmla="*/ 0 h 911"/>
                      <a:gd name="T78" fmla="*/ 0 w 1252"/>
                      <a:gd name="T79" fmla="*/ 0 h 911"/>
                      <a:gd name="T80" fmla="*/ 0 w 1252"/>
                      <a:gd name="T81" fmla="*/ 0 h 911"/>
                      <a:gd name="T82" fmla="*/ 0 w 1252"/>
                      <a:gd name="T83" fmla="*/ 0 h 911"/>
                      <a:gd name="T84" fmla="*/ 0 w 1252"/>
                      <a:gd name="T85" fmla="*/ 0 h 911"/>
                      <a:gd name="T86" fmla="*/ 0 w 1252"/>
                      <a:gd name="T87" fmla="*/ 0 h 9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52"/>
                      <a:gd name="T133" fmla="*/ 0 h 911"/>
                      <a:gd name="T134" fmla="*/ 1252 w 1252"/>
                      <a:gd name="T135" fmla="*/ 911 h 9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52" h="911">
                        <a:moveTo>
                          <a:pt x="135" y="911"/>
                        </a:moveTo>
                        <a:lnTo>
                          <a:pt x="440" y="619"/>
                        </a:lnTo>
                        <a:lnTo>
                          <a:pt x="446" y="613"/>
                        </a:lnTo>
                        <a:lnTo>
                          <a:pt x="463" y="601"/>
                        </a:lnTo>
                        <a:lnTo>
                          <a:pt x="492" y="581"/>
                        </a:lnTo>
                        <a:lnTo>
                          <a:pt x="527" y="556"/>
                        </a:lnTo>
                        <a:lnTo>
                          <a:pt x="570" y="524"/>
                        </a:lnTo>
                        <a:lnTo>
                          <a:pt x="622" y="490"/>
                        </a:lnTo>
                        <a:lnTo>
                          <a:pt x="676" y="450"/>
                        </a:lnTo>
                        <a:lnTo>
                          <a:pt x="737" y="404"/>
                        </a:lnTo>
                        <a:lnTo>
                          <a:pt x="797" y="361"/>
                        </a:lnTo>
                        <a:lnTo>
                          <a:pt x="861" y="312"/>
                        </a:lnTo>
                        <a:lnTo>
                          <a:pt x="924" y="267"/>
                        </a:lnTo>
                        <a:lnTo>
                          <a:pt x="987" y="221"/>
                        </a:lnTo>
                        <a:lnTo>
                          <a:pt x="1048" y="175"/>
                        </a:lnTo>
                        <a:lnTo>
                          <a:pt x="1105" y="132"/>
                        </a:lnTo>
                        <a:lnTo>
                          <a:pt x="1160" y="92"/>
                        </a:lnTo>
                        <a:lnTo>
                          <a:pt x="1206" y="55"/>
                        </a:lnTo>
                        <a:lnTo>
                          <a:pt x="1229" y="38"/>
                        </a:lnTo>
                        <a:lnTo>
                          <a:pt x="1243" y="23"/>
                        </a:lnTo>
                        <a:lnTo>
                          <a:pt x="1249" y="12"/>
                        </a:lnTo>
                        <a:lnTo>
                          <a:pt x="1252" y="3"/>
                        </a:lnTo>
                        <a:lnTo>
                          <a:pt x="1243" y="0"/>
                        </a:lnTo>
                        <a:lnTo>
                          <a:pt x="1232" y="3"/>
                        </a:lnTo>
                        <a:lnTo>
                          <a:pt x="1212" y="9"/>
                        </a:lnTo>
                        <a:lnTo>
                          <a:pt x="1186" y="23"/>
                        </a:lnTo>
                        <a:lnTo>
                          <a:pt x="1131" y="55"/>
                        </a:lnTo>
                        <a:lnTo>
                          <a:pt x="1071" y="92"/>
                        </a:lnTo>
                        <a:lnTo>
                          <a:pt x="1007" y="132"/>
                        </a:lnTo>
                        <a:lnTo>
                          <a:pt x="938" y="175"/>
                        </a:lnTo>
                        <a:lnTo>
                          <a:pt x="866" y="218"/>
                        </a:lnTo>
                        <a:lnTo>
                          <a:pt x="794" y="264"/>
                        </a:lnTo>
                        <a:lnTo>
                          <a:pt x="722" y="309"/>
                        </a:lnTo>
                        <a:lnTo>
                          <a:pt x="653" y="355"/>
                        </a:lnTo>
                        <a:lnTo>
                          <a:pt x="584" y="395"/>
                        </a:lnTo>
                        <a:lnTo>
                          <a:pt x="524" y="435"/>
                        </a:lnTo>
                        <a:lnTo>
                          <a:pt x="466" y="473"/>
                        </a:lnTo>
                        <a:lnTo>
                          <a:pt x="417" y="504"/>
                        </a:lnTo>
                        <a:lnTo>
                          <a:pt x="377" y="530"/>
                        </a:lnTo>
                        <a:lnTo>
                          <a:pt x="345" y="550"/>
                        </a:lnTo>
                        <a:lnTo>
                          <a:pt x="325" y="561"/>
                        </a:lnTo>
                        <a:lnTo>
                          <a:pt x="319" y="567"/>
                        </a:lnTo>
                        <a:lnTo>
                          <a:pt x="0" y="891"/>
                        </a:lnTo>
                        <a:lnTo>
                          <a:pt x="135" y="911"/>
                        </a:lnTo>
                        <a:close/>
                      </a:path>
                    </a:pathLst>
                  </a:custGeom>
                  <a:solidFill>
                    <a:srgbClr val="FF997F"/>
                  </a:solidFill>
                  <a:ln w="9525">
                    <a:noFill/>
                    <a:round/>
                    <a:headEnd/>
                    <a:tailEnd/>
                  </a:ln>
                </p:spPr>
                <p:txBody>
                  <a:bodyPr/>
                  <a:lstStyle/>
                  <a:p>
                    <a:endParaRPr lang="zh-TW" altLang="en-US"/>
                  </a:p>
                </p:txBody>
              </p:sp>
              <p:sp>
                <p:nvSpPr>
                  <p:cNvPr id="186" name="Freeform 1209"/>
                  <p:cNvSpPr>
                    <a:spLocks/>
                  </p:cNvSpPr>
                  <p:nvPr/>
                </p:nvSpPr>
                <p:spPr bwMode="auto">
                  <a:xfrm>
                    <a:off x="44" y="682"/>
                    <a:ext cx="23" cy="52"/>
                  </a:xfrm>
                  <a:custGeom>
                    <a:avLst/>
                    <a:gdLst>
                      <a:gd name="T0" fmla="*/ 0 w 188"/>
                      <a:gd name="T1" fmla="*/ 0 h 452"/>
                      <a:gd name="T2" fmla="*/ 0 w 188"/>
                      <a:gd name="T3" fmla="*/ 0 h 452"/>
                      <a:gd name="T4" fmla="*/ 0 w 188"/>
                      <a:gd name="T5" fmla="*/ 0 h 452"/>
                      <a:gd name="T6" fmla="*/ 0 w 188"/>
                      <a:gd name="T7" fmla="*/ 0 h 452"/>
                      <a:gd name="T8" fmla="*/ 0 w 188"/>
                      <a:gd name="T9" fmla="*/ 0 h 452"/>
                      <a:gd name="T10" fmla="*/ 0 w 188"/>
                      <a:gd name="T11" fmla="*/ 0 h 452"/>
                      <a:gd name="T12" fmla="*/ 0 w 188"/>
                      <a:gd name="T13" fmla="*/ 0 h 452"/>
                      <a:gd name="T14" fmla="*/ 0 w 188"/>
                      <a:gd name="T15" fmla="*/ 0 h 452"/>
                      <a:gd name="T16" fmla="*/ 0 w 188"/>
                      <a:gd name="T17" fmla="*/ 0 h 452"/>
                      <a:gd name="T18" fmla="*/ 0 w 188"/>
                      <a:gd name="T19" fmla="*/ 0 h 452"/>
                      <a:gd name="T20" fmla="*/ 0 w 188"/>
                      <a:gd name="T21" fmla="*/ 0 h 452"/>
                      <a:gd name="T22" fmla="*/ 0 w 188"/>
                      <a:gd name="T23" fmla="*/ 0 h 452"/>
                      <a:gd name="T24" fmla="*/ 0 w 188"/>
                      <a:gd name="T25" fmla="*/ 0 h 452"/>
                      <a:gd name="T26" fmla="*/ 0 w 188"/>
                      <a:gd name="T27" fmla="*/ 0 h 452"/>
                      <a:gd name="T28" fmla="*/ 0 w 188"/>
                      <a:gd name="T29" fmla="*/ 0 h 452"/>
                      <a:gd name="T30" fmla="*/ 0 w 188"/>
                      <a:gd name="T31" fmla="*/ 0 h 452"/>
                      <a:gd name="T32" fmla="*/ 0 w 188"/>
                      <a:gd name="T33" fmla="*/ 0 h 452"/>
                      <a:gd name="T34" fmla="*/ 0 w 188"/>
                      <a:gd name="T35" fmla="*/ 0 h 452"/>
                      <a:gd name="T36" fmla="*/ 0 w 188"/>
                      <a:gd name="T37" fmla="*/ 0 h 452"/>
                      <a:gd name="T38" fmla="*/ 0 w 188"/>
                      <a:gd name="T39" fmla="*/ 0 h 452"/>
                      <a:gd name="T40" fmla="*/ 0 w 188"/>
                      <a:gd name="T41" fmla="*/ 0 h 452"/>
                      <a:gd name="T42" fmla="*/ 0 w 188"/>
                      <a:gd name="T43" fmla="*/ 0 h 452"/>
                      <a:gd name="T44" fmla="*/ 0 w 188"/>
                      <a:gd name="T45" fmla="*/ 0 h 452"/>
                      <a:gd name="T46" fmla="*/ 0 w 188"/>
                      <a:gd name="T47" fmla="*/ 0 h 452"/>
                      <a:gd name="T48" fmla="*/ 0 w 188"/>
                      <a:gd name="T49" fmla="*/ 0 h 452"/>
                      <a:gd name="T50" fmla="*/ 0 w 188"/>
                      <a:gd name="T51" fmla="*/ 0 h 452"/>
                      <a:gd name="T52" fmla="*/ 0 w 188"/>
                      <a:gd name="T53" fmla="*/ 0 h 452"/>
                      <a:gd name="T54" fmla="*/ 0 w 188"/>
                      <a:gd name="T55" fmla="*/ 0 h 452"/>
                      <a:gd name="T56" fmla="*/ 0 w 188"/>
                      <a:gd name="T57" fmla="*/ 0 h 452"/>
                      <a:gd name="T58" fmla="*/ 0 w 188"/>
                      <a:gd name="T59" fmla="*/ 0 h 452"/>
                      <a:gd name="T60" fmla="*/ 0 w 188"/>
                      <a:gd name="T61" fmla="*/ 0 h 452"/>
                      <a:gd name="T62" fmla="*/ 0 w 188"/>
                      <a:gd name="T63" fmla="*/ 0 h 452"/>
                      <a:gd name="T64" fmla="*/ 0 w 188"/>
                      <a:gd name="T65" fmla="*/ 0 h 452"/>
                      <a:gd name="T66" fmla="*/ 0 w 188"/>
                      <a:gd name="T67" fmla="*/ 0 h 452"/>
                      <a:gd name="T68" fmla="*/ 0 w 188"/>
                      <a:gd name="T69" fmla="*/ 0 h 452"/>
                      <a:gd name="T70" fmla="*/ 0 w 188"/>
                      <a:gd name="T71" fmla="*/ 0 h 452"/>
                      <a:gd name="T72" fmla="*/ 0 w 188"/>
                      <a:gd name="T73" fmla="*/ 0 h 452"/>
                      <a:gd name="T74" fmla="*/ 0 w 188"/>
                      <a:gd name="T75" fmla="*/ 0 h 452"/>
                      <a:gd name="T76" fmla="*/ 0 w 188"/>
                      <a:gd name="T77" fmla="*/ 0 h 452"/>
                      <a:gd name="T78" fmla="*/ 0 w 188"/>
                      <a:gd name="T79" fmla="*/ 0 h 452"/>
                      <a:gd name="T80" fmla="*/ 0 w 188"/>
                      <a:gd name="T81" fmla="*/ 0 h 452"/>
                      <a:gd name="T82" fmla="*/ 0 w 188"/>
                      <a:gd name="T83" fmla="*/ 0 h 4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8"/>
                      <a:gd name="T127" fmla="*/ 0 h 452"/>
                      <a:gd name="T128" fmla="*/ 188 w 188"/>
                      <a:gd name="T129" fmla="*/ 452 h 4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8" h="452">
                        <a:moveTo>
                          <a:pt x="58" y="452"/>
                        </a:moveTo>
                        <a:lnTo>
                          <a:pt x="67" y="449"/>
                        </a:lnTo>
                        <a:lnTo>
                          <a:pt x="87" y="441"/>
                        </a:lnTo>
                        <a:lnTo>
                          <a:pt x="110" y="432"/>
                        </a:lnTo>
                        <a:lnTo>
                          <a:pt x="133" y="432"/>
                        </a:lnTo>
                        <a:lnTo>
                          <a:pt x="162" y="432"/>
                        </a:lnTo>
                        <a:lnTo>
                          <a:pt x="179" y="418"/>
                        </a:lnTo>
                        <a:lnTo>
                          <a:pt x="185" y="398"/>
                        </a:lnTo>
                        <a:lnTo>
                          <a:pt x="188" y="386"/>
                        </a:lnTo>
                        <a:lnTo>
                          <a:pt x="188" y="369"/>
                        </a:lnTo>
                        <a:lnTo>
                          <a:pt x="182" y="346"/>
                        </a:lnTo>
                        <a:lnTo>
                          <a:pt x="167" y="318"/>
                        </a:lnTo>
                        <a:lnTo>
                          <a:pt x="153" y="286"/>
                        </a:lnTo>
                        <a:lnTo>
                          <a:pt x="136" y="255"/>
                        </a:lnTo>
                        <a:lnTo>
                          <a:pt x="124" y="223"/>
                        </a:lnTo>
                        <a:lnTo>
                          <a:pt x="118" y="192"/>
                        </a:lnTo>
                        <a:lnTo>
                          <a:pt x="124" y="160"/>
                        </a:lnTo>
                        <a:lnTo>
                          <a:pt x="124" y="143"/>
                        </a:lnTo>
                        <a:lnTo>
                          <a:pt x="118" y="123"/>
                        </a:lnTo>
                        <a:lnTo>
                          <a:pt x="107" y="100"/>
                        </a:lnTo>
                        <a:lnTo>
                          <a:pt x="90" y="80"/>
                        </a:lnTo>
                        <a:lnTo>
                          <a:pt x="75" y="63"/>
                        </a:lnTo>
                        <a:lnTo>
                          <a:pt x="61" y="49"/>
                        </a:lnTo>
                        <a:lnTo>
                          <a:pt x="49" y="37"/>
                        </a:lnTo>
                        <a:lnTo>
                          <a:pt x="46" y="34"/>
                        </a:lnTo>
                        <a:lnTo>
                          <a:pt x="44" y="29"/>
                        </a:lnTo>
                        <a:lnTo>
                          <a:pt x="32" y="14"/>
                        </a:lnTo>
                        <a:lnTo>
                          <a:pt x="21" y="3"/>
                        </a:lnTo>
                        <a:lnTo>
                          <a:pt x="9" y="0"/>
                        </a:lnTo>
                        <a:lnTo>
                          <a:pt x="0" y="3"/>
                        </a:lnTo>
                        <a:lnTo>
                          <a:pt x="0" y="11"/>
                        </a:lnTo>
                        <a:lnTo>
                          <a:pt x="6" y="23"/>
                        </a:lnTo>
                        <a:lnTo>
                          <a:pt x="15" y="34"/>
                        </a:lnTo>
                        <a:lnTo>
                          <a:pt x="32" y="86"/>
                        </a:lnTo>
                        <a:lnTo>
                          <a:pt x="44" y="166"/>
                        </a:lnTo>
                        <a:lnTo>
                          <a:pt x="49" y="238"/>
                        </a:lnTo>
                        <a:lnTo>
                          <a:pt x="52" y="269"/>
                        </a:lnTo>
                        <a:lnTo>
                          <a:pt x="55" y="289"/>
                        </a:lnTo>
                        <a:lnTo>
                          <a:pt x="61" y="335"/>
                        </a:lnTo>
                        <a:lnTo>
                          <a:pt x="55" y="384"/>
                        </a:lnTo>
                        <a:lnTo>
                          <a:pt x="29" y="418"/>
                        </a:lnTo>
                        <a:lnTo>
                          <a:pt x="58" y="452"/>
                        </a:lnTo>
                        <a:close/>
                      </a:path>
                    </a:pathLst>
                  </a:custGeom>
                  <a:solidFill>
                    <a:srgbClr val="FF997F"/>
                  </a:solidFill>
                  <a:ln w="9525">
                    <a:noFill/>
                    <a:round/>
                    <a:headEnd/>
                    <a:tailEnd/>
                  </a:ln>
                </p:spPr>
                <p:txBody>
                  <a:bodyPr/>
                  <a:lstStyle/>
                  <a:p>
                    <a:endParaRPr lang="zh-TW" altLang="en-US"/>
                  </a:p>
                </p:txBody>
              </p:sp>
              <p:sp>
                <p:nvSpPr>
                  <p:cNvPr id="187" name="Freeform 1210"/>
                  <p:cNvSpPr>
                    <a:spLocks/>
                  </p:cNvSpPr>
                  <p:nvPr/>
                </p:nvSpPr>
                <p:spPr bwMode="auto">
                  <a:xfrm>
                    <a:off x="-480" y="715"/>
                    <a:ext cx="302" cy="297"/>
                  </a:xfrm>
                  <a:custGeom>
                    <a:avLst/>
                    <a:gdLst>
                      <a:gd name="T0" fmla="*/ 0 w 2504"/>
                      <a:gd name="T1" fmla="*/ 0 h 2596"/>
                      <a:gd name="T2" fmla="*/ 0 w 2504"/>
                      <a:gd name="T3" fmla="*/ 0 h 2596"/>
                      <a:gd name="T4" fmla="*/ 0 w 2504"/>
                      <a:gd name="T5" fmla="*/ 0 h 2596"/>
                      <a:gd name="T6" fmla="*/ 0 w 2504"/>
                      <a:gd name="T7" fmla="*/ 0 h 2596"/>
                      <a:gd name="T8" fmla="*/ 0 w 2504"/>
                      <a:gd name="T9" fmla="*/ 0 h 2596"/>
                      <a:gd name="T10" fmla="*/ 0 w 2504"/>
                      <a:gd name="T11" fmla="*/ 0 h 2596"/>
                      <a:gd name="T12" fmla="*/ 0 w 2504"/>
                      <a:gd name="T13" fmla="*/ 0 h 2596"/>
                      <a:gd name="T14" fmla="*/ 0 w 2504"/>
                      <a:gd name="T15" fmla="*/ 0 h 2596"/>
                      <a:gd name="T16" fmla="*/ 0 w 2504"/>
                      <a:gd name="T17" fmla="*/ 0 h 2596"/>
                      <a:gd name="T18" fmla="*/ 0 w 2504"/>
                      <a:gd name="T19" fmla="*/ 0 h 2596"/>
                      <a:gd name="T20" fmla="*/ 0 w 2504"/>
                      <a:gd name="T21" fmla="*/ 0 h 2596"/>
                      <a:gd name="T22" fmla="*/ 0 w 2504"/>
                      <a:gd name="T23" fmla="*/ 0 h 2596"/>
                      <a:gd name="T24" fmla="*/ 0 w 2504"/>
                      <a:gd name="T25" fmla="*/ 0 h 2596"/>
                      <a:gd name="T26" fmla="*/ 0 w 2504"/>
                      <a:gd name="T27" fmla="*/ 0 h 2596"/>
                      <a:gd name="T28" fmla="*/ 0 w 2504"/>
                      <a:gd name="T29" fmla="*/ 0 h 2596"/>
                      <a:gd name="T30" fmla="*/ 0 w 2504"/>
                      <a:gd name="T31" fmla="*/ 0 h 2596"/>
                      <a:gd name="T32" fmla="*/ 0 w 2504"/>
                      <a:gd name="T33" fmla="*/ 0 h 2596"/>
                      <a:gd name="T34" fmla="*/ 0 w 2504"/>
                      <a:gd name="T35" fmla="*/ 0 h 2596"/>
                      <a:gd name="T36" fmla="*/ 0 w 2504"/>
                      <a:gd name="T37" fmla="*/ 0 h 2596"/>
                      <a:gd name="T38" fmla="*/ 0 w 2504"/>
                      <a:gd name="T39" fmla="*/ 0 h 2596"/>
                      <a:gd name="T40" fmla="*/ 0 w 2504"/>
                      <a:gd name="T41" fmla="*/ 0 h 2596"/>
                      <a:gd name="T42" fmla="*/ 0 w 2504"/>
                      <a:gd name="T43" fmla="*/ 0 h 2596"/>
                      <a:gd name="T44" fmla="*/ 0 w 2504"/>
                      <a:gd name="T45" fmla="*/ 0 h 2596"/>
                      <a:gd name="T46" fmla="*/ 0 w 2504"/>
                      <a:gd name="T47" fmla="*/ 0 h 2596"/>
                      <a:gd name="T48" fmla="*/ 0 w 2504"/>
                      <a:gd name="T49" fmla="*/ 0 h 2596"/>
                      <a:gd name="T50" fmla="*/ 0 w 2504"/>
                      <a:gd name="T51" fmla="*/ 0 h 2596"/>
                      <a:gd name="T52" fmla="*/ 0 w 2504"/>
                      <a:gd name="T53" fmla="*/ 0 h 2596"/>
                      <a:gd name="T54" fmla="*/ 0 w 2504"/>
                      <a:gd name="T55" fmla="*/ 0 h 2596"/>
                      <a:gd name="T56" fmla="*/ 0 w 2504"/>
                      <a:gd name="T57" fmla="*/ 0 h 2596"/>
                      <a:gd name="T58" fmla="*/ 0 w 2504"/>
                      <a:gd name="T59" fmla="*/ 0 h 2596"/>
                      <a:gd name="T60" fmla="*/ 0 w 2504"/>
                      <a:gd name="T61" fmla="*/ 0 h 2596"/>
                      <a:gd name="T62" fmla="*/ 0 w 2504"/>
                      <a:gd name="T63" fmla="*/ 0 h 2596"/>
                      <a:gd name="T64" fmla="*/ 0 w 2504"/>
                      <a:gd name="T65" fmla="*/ 0 h 2596"/>
                      <a:gd name="T66" fmla="*/ 0 w 2504"/>
                      <a:gd name="T67" fmla="*/ 0 h 25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04"/>
                      <a:gd name="T103" fmla="*/ 0 h 2596"/>
                      <a:gd name="T104" fmla="*/ 2504 w 2504"/>
                      <a:gd name="T105" fmla="*/ 2596 h 25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04" h="2596">
                        <a:moveTo>
                          <a:pt x="2504" y="1042"/>
                        </a:moveTo>
                        <a:lnTo>
                          <a:pt x="2501" y="1030"/>
                        </a:lnTo>
                        <a:lnTo>
                          <a:pt x="2490" y="999"/>
                        </a:lnTo>
                        <a:lnTo>
                          <a:pt x="2476" y="950"/>
                        </a:lnTo>
                        <a:lnTo>
                          <a:pt x="2453" y="887"/>
                        </a:lnTo>
                        <a:lnTo>
                          <a:pt x="2427" y="810"/>
                        </a:lnTo>
                        <a:lnTo>
                          <a:pt x="2395" y="727"/>
                        </a:lnTo>
                        <a:lnTo>
                          <a:pt x="2358" y="635"/>
                        </a:lnTo>
                        <a:lnTo>
                          <a:pt x="2320" y="541"/>
                        </a:lnTo>
                        <a:lnTo>
                          <a:pt x="2280" y="446"/>
                        </a:lnTo>
                        <a:lnTo>
                          <a:pt x="2237" y="355"/>
                        </a:lnTo>
                        <a:lnTo>
                          <a:pt x="2191" y="266"/>
                        </a:lnTo>
                        <a:lnTo>
                          <a:pt x="2147" y="186"/>
                        </a:lnTo>
                        <a:lnTo>
                          <a:pt x="2101" y="117"/>
                        </a:lnTo>
                        <a:lnTo>
                          <a:pt x="2055" y="60"/>
                        </a:lnTo>
                        <a:lnTo>
                          <a:pt x="2009" y="20"/>
                        </a:lnTo>
                        <a:lnTo>
                          <a:pt x="1966" y="0"/>
                        </a:lnTo>
                        <a:lnTo>
                          <a:pt x="26" y="515"/>
                        </a:lnTo>
                        <a:lnTo>
                          <a:pt x="20" y="532"/>
                        </a:lnTo>
                        <a:lnTo>
                          <a:pt x="6" y="578"/>
                        </a:lnTo>
                        <a:lnTo>
                          <a:pt x="0" y="635"/>
                        </a:lnTo>
                        <a:lnTo>
                          <a:pt x="14" y="690"/>
                        </a:lnTo>
                        <a:lnTo>
                          <a:pt x="81" y="842"/>
                        </a:lnTo>
                        <a:lnTo>
                          <a:pt x="150" y="1056"/>
                        </a:lnTo>
                        <a:lnTo>
                          <a:pt x="216" y="1314"/>
                        </a:lnTo>
                        <a:lnTo>
                          <a:pt x="279" y="1597"/>
                        </a:lnTo>
                        <a:lnTo>
                          <a:pt x="334" y="1881"/>
                        </a:lnTo>
                        <a:lnTo>
                          <a:pt x="377" y="2150"/>
                        </a:lnTo>
                        <a:lnTo>
                          <a:pt x="409" y="2382"/>
                        </a:lnTo>
                        <a:lnTo>
                          <a:pt x="423" y="2559"/>
                        </a:lnTo>
                        <a:lnTo>
                          <a:pt x="478" y="2596"/>
                        </a:lnTo>
                        <a:lnTo>
                          <a:pt x="530" y="2559"/>
                        </a:lnTo>
                        <a:lnTo>
                          <a:pt x="581" y="1969"/>
                        </a:lnTo>
                        <a:lnTo>
                          <a:pt x="2504" y="1042"/>
                        </a:lnTo>
                        <a:close/>
                      </a:path>
                    </a:pathLst>
                  </a:custGeom>
                  <a:solidFill>
                    <a:srgbClr val="993300"/>
                  </a:solidFill>
                  <a:ln w="9525">
                    <a:noFill/>
                    <a:round/>
                    <a:headEnd/>
                    <a:tailEnd/>
                  </a:ln>
                </p:spPr>
                <p:txBody>
                  <a:bodyPr/>
                  <a:lstStyle/>
                  <a:p>
                    <a:endParaRPr lang="zh-TW" altLang="en-US"/>
                  </a:p>
                </p:txBody>
              </p:sp>
              <p:sp>
                <p:nvSpPr>
                  <p:cNvPr id="188" name="Freeform 1211"/>
                  <p:cNvSpPr>
                    <a:spLocks/>
                  </p:cNvSpPr>
                  <p:nvPr/>
                </p:nvSpPr>
                <p:spPr bwMode="auto">
                  <a:xfrm>
                    <a:off x="-4" y="1055"/>
                    <a:ext cx="25" cy="49"/>
                  </a:xfrm>
                  <a:custGeom>
                    <a:avLst/>
                    <a:gdLst>
                      <a:gd name="T0" fmla="*/ 0 w 211"/>
                      <a:gd name="T1" fmla="*/ 0 h 424"/>
                      <a:gd name="T2" fmla="*/ 0 w 211"/>
                      <a:gd name="T3" fmla="*/ 0 h 424"/>
                      <a:gd name="T4" fmla="*/ 0 w 211"/>
                      <a:gd name="T5" fmla="*/ 0 h 424"/>
                      <a:gd name="T6" fmla="*/ 0 w 211"/>
                      <a:gd name="T7" fmla="*/ 0 h 424"/>
                      <a:gd name="T8" fmla="*/ 0 w 211"/>
                      <a:gd name="T9" fmla="*/ 0 h 424"/>
                      <a:gd name="T10" fmla="*/ 0 w 211"/>
                      <a:gd name="T11" fmla="*/ 0 h 424"/>
                      <a:gd name="T12" fmla="*/ 0 60000 65536"/>
                      <a:gd name="T13" fmla="*/ 0 60000 65536"/>
                      <a:gd name="T14" fmla="*/ 0 60000 65536"/>
                      <a:gd name="T15" fmla="*/ 0 60000 65536"/>
                      <a:gd name="T16" fmla="*/ 0 60000 65536"/>
                      <a:gd name="T17" fmla="*/ 0 60000 65536"/>
                      <a:gd name="T18" fmla="*/ 0 w 211"/>
                      <a:gd name="T19" fmla="*/ 0 h 424"/>
                      <a:gd name="T20" fmla="*/ 211 w 211"/>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11" h="424">
                        <a:moveTo>
                          <a:pt x="0" y="0"/>
                        </a:moveTo>
                        <a:lnTo>
                          <a:pt x="29" y="384"/>
                        </a:lnTo>
                        <a:lnTo>
                          <a:pt x="81" y="424"/>
                        </a:lnTo>
                        <a:lnTo>
                          <a:pt x="133" y="384"/>
                        </a:lnTo>
                        <a:lnTo>
                          <a:pt x="211" y="17"/>
                        </a:lnTo>
                        <a:lnTo>
                          <a:pt x="0" y="0"/>
                        </a:lnTo>
                        <a:close/>
                      </a:path>
                    </a:pathLst>
                  </a:custGeom>
                  <a:solidFill>
                    <a:srgbClr val="000000"/>
                  </a:solidFill>
                  <a:ln w="9525">
                    <a:noFill/>
                    <a:round/>
                    <a:headEnd/>
                    <a:tailEnd/>
                  </a:ln>
                </p:spPr>
                <p:txBody>
                  <a:bodyPr/>
                  <a:lstStyle/>
                  <a:p>
                    <a:endParaRPr lang="zh-TW" altLang="en-US"/>
                  </a:p>
                </p:txBody>
              </p:sp>
              <p:sp>
                <p:nvSpPr>
                  <p:cNvPr id="189" name="Freeform 1212"/>
                  <p:cNvSpPr>
                    <a:spLocks/>
                  </p:cNvSpPr>
                  <p:nvPr/>
                </p:nvSpPr>
                <p:spPr bwMode="auto">
                  <a:xfrm>
                    <a:off x="167" y="942"/>
                    <a:ext cx="25" cy="49"/>
                  </a:xfrm>
                  <a:custGeom>
                    <a:avLst/>
                    <a:gdLst>
                      <a:gd name="T0" fmla="*/ 0 w 207"/>
                      <a:gd name="T1" fmla="*/ 0 h 423"/>
                      <a:gd name="T2" fmla="*/ 0 w 207"/>
                      <a:gd name="T3" fmla="*/ 0 h 423"/>
                      <a:gd name="T4" fmla="*/ 0 w 207"/>
                      <a:gd name="T5" fmla="*/ 0 h 423"/>
                      <a:gd name="T6" fmla="*/ 0 w 207"/>
                      <a:gd name="T7" fmla="*/ 0 h 423"/>
                      <a:gd name="T8" fmla="*/ 0 w 207"/>
                      <a:gd name="T9" fmla="*/ 0 h 423"/>
                      <a:gd name="T10" fmla="*/ 0 w 207"/>
                      <a:gd name="T11" fmla="*/ 0 h 423"/>
                      <a:gd name="T12" fmla="*/ 0 60000 65536"/>
                      <a:gd name="T13" fmla="*/ 0 60000 65536"/>
                      <a:gd name="T14" fmla="*/ 0 60000 65536"/>
                      <a:gd name="T15" fmla="*/ 0 60000 65536"/>
                      <a:gd name="T16" fmla="*/ 0 60000 65536"/>
                      <a:gd name="T17" fmla="*/ 0 60000 65536"/>
                      <a:gd name="T18" fmla="*/ 0 w 207"/>
                      <a:gd name="T19" fmla="*/ 0 h 423"/>
                      <a:gd name="T20" fmla="*/ 207 w 207"/>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207" h="423">
                        <a:moveTo>
                          <a:pt x="0" y="0"/>
                        </a:moveTo>
                        <a:lnTo>
                          <a:pt x="28" y="386"/>
                        </a:lnTo>
                        <a:lnTo>
                          <a:pt x="80" y="423"/>
                        </a:lnTo>
                        <a:lnTo>
                          <a:pt x="132" y="386"/>
                        </a:lnTo>
                        <a:lnTo>
                          <a:pt x="207" y="17"/>
                        </a:lnTo>
                        <a:lnTo>
                          <a:pt x="0" y="0"/>
                        </a:lnTo>
                        <a:close/>
                      </a:path>
                    </a:pathLst>
                  </a:custGeom>
                  <a:solidFill>
                    <a:srgbClr val="000000"/>
                  </a:solidFill>
                  <a:ln w="9525">
                    <a:noFill/>
                    <a:round/>
                    <a:headEnd/>
                    <a:tailEnd/>
                  </a:ln>
                </p:spPr>
                <p:txBody>
                  <a:bodyPr/>
                  <a:lstStyle/>
                  <a:p>
                    <a:endParaRPr lang="zh-TW" altLang="en-US"/>
                  </a:p>
                </p:txBody>
              </p:sp>
              <p:sp>
                <p:nvSpPr>
                  <p:cNvPr id="190" name="Freeform 1213"/>
                  <p:cNvSpPr>
                    <a:spLocks/>
                  </p:cNvSpPr>
                  <p:nvPr/>
                </p:nvSpPr>
                <p:spPr bwMode="auto">
                  <a:xfrm>
                    <a:off x="-427" y="927"/>
                    <a:ext cx="619" cy="140"/>
                  </a:xfrm>
                  <a:custGeom>
                    <a:avLst/>
                    <a:gdLst>
                      <a:gd name="T0" fmla="*/ 0 w 5138"/>
                      <a:gd name="T1" fmla="*/ 0 h 1223"/>
                      <a:gd name="T2" fmla="*/ 0 w 5138"/>
                      <a:gd name="T3" fmla="*/ 0 h 1223"/>
                      <a:gd name="T4" fmla="*/ 0 w 5138"/>
                      <a:gd name="T5" fmla="*/ 0 h 1223"/>
                      <a:gd name="T6" fmla="*/ 0 w 5138"/>
                      <a:gd name="T7" fmla="*/ 0 h 1223"/>
                      <a:gd name="T8" fmla="*/ 0 w 5138"/>
                      <a:gd name="T9" fmla="*/ 0 h 1223"/>
                      <a:gd name="T10" fmla="*/ 0 w 5138"/>
                      <a:gd name="T11" fmla="*/ 0 h 1223"/>
                      <a:gd name="T12" fmla="*/ 0 w 5138"/>
                      <a:gd name="T13" fmla="*/ 0 h 1223"/>
                      <a:gd name="T14" fmla="*/ 0 w 5138"/>
                      <a:gd name="T15" fmla="*/ 0 h 1223"/>
                      <a:gd name="T16" fmla="*/ 0 w 5138"/>
                      <a:gd name="T17" fmla="*/ 0 h 1223"/>
                      <a:gd name="T18" fmla="*/ 0 w 5138"/>
                      <a:gd name="T19" fmla="*/ 0 h 1223"/>
                      <a:gd name="T20" fmla="*/ 0 w 5138"/>
                      <a:gd name="T21" fmla="*/ 0 h 1223"/>
                      <a:gd name="T22" fmla="*/ 0 w 5138"/>
                      <a:gd name="T23" fmla="*/ 0 h 1223"/>
                      <a:gd name="T24" fmla="*/ 0 w 5138"/>
                      <a:gd name="T25" fmla="*/ 0 h 1223"/>
                      <a:gd name="T26" fmla="*/ 0 w 5138"/>
                      <a:gd name="T27" fmla="*/ 0 h 1223"/>
                      <a:gd name="T28" fmla="*/ 0 w 5138"/>
                      <a:gd name="T29" fmla="*/ 0 h 1223"/>
                      <a:gd name="T30" fmla="*/ 0 w 5138"/>
                      <a:gd name="T31" fmla="*/ 0 h 1223"/>
                      <a:gd name="T32" fmla="*/ 0 w 5138"/>
                      <a:gd name="T33" fmla="*/ 0 h 1223"/>
                      <a:gd name="T34" fmla="*/ 0 w 5138"/>
                      <a:gd name="T35" fmla="*/ 0 h 1223"/>
                      <a:gd name="T36" fmla="*/ 0 w 5138"/>
                      <a:gd name="T37" fmla="*/ 0 h 1223"/>
                      <a:gd name="T38" fmla="*/ 0 w 5138"/>
                      <a:gd name="T39" fmla="*/ 0 h 1223"/>
                      <a:gd name="T40" fmla="*/ 0 w 5138"/>
                      <a:gd name="T41" fmla="*/ 0 h 1223"/>
                      <a:gd name="T42" fmla="*/ 0 w 5138"/>
                      <a:gd name="T43" fmla="*/ 0 h 1223"/>
                      <a:gd name="T44" fmla="*/ 0 w 5138"/>
                      <a:gd name="T45" fmla="*/ 0 h 1223"/>
                      <a:gd name="T46" fmla="*/ 0 w 5138"/>
                      <a:gd name="T47" fmla="*/ 0 h 1223"/>
                      <a:gd name="T48" fmla="*/ 0 w 5138"/>
                      <a:gd name="T49" fmla="*/ 0 h 1223"/>
                      <a:gd name="T50" fmla="*/ 0 w 5138"/>
                      <a:gd name="T51" fmla="*/ 0 h 1223"/>
                      <a:gd name="T52" fmla="*/ 0 w 5138"/>
                      <a:gd name="T53" fmla="*/ 0 h 1223"/>
                      <a:gd name="T54" fmla="*/ 0 w 5138"/>
                      <a:gd name="T55" fmla="*/ 0 h 1223"/>
                      <a:gd name="T56" fmla="*/ 0 w 5138"/>
                      <a:gd name="T57" fmla="*/ 0 h 1223"/>
                      <a:gd name="T58" fmla="*/ 0 w 5138"/>
                      <a:gd name="T59" fmla="*/ 0 h 1223"/>
                      <a:gd name="T60" fmla="*/ 0 w 5138"/>
                      <a:gd name="T61" fmla="*/ 0 h 1223"/>
                      <a:gd name="T62" fmla="*/ 0 w 5138"/>
                      <a:gd name="T63" fmla="*/ 0 h 1223"/>
                      <a:gd name="T64" fmla="*/ 0 w 5138"/>
                      <a:gd name="T65" fmla="*/ 0 h 1223"/>
                      <a:gd name="T66" fmla="*/ 0 w 5138"/>
                      <a:gd name="T67" fmla="*/ 0 h 1223"/>
                      <a:gd name="T68" fmla="*/ 0 w 5138"/>
                      <a:gd name="T69" fmla="*/ 0 h 1223"/>
                      <a:gd name="T70" fmla="*/ 0 w 5138"/>
                      <a:gd name="T71" fmla="*/ 0 h 1223"/>
                      <a:gd name="T72" fmla="*/ 0 w 5138"/>
                      <a:gd name="T73" fmla="*/ 0 h 1223"/>
                      <a:gd name="T74" fmla="*/ 0 w 5138"/>
                      <a:gd name="T75" fmla="*/ 0 h 1223"/>
                      <a:gd name="T76" fmla="*/ 0 w 5138"/>
                      <a:gd name="T77" fmla="*/ 0 h 1223"/>
                      <a:gd name="T78" fmla="*/ 0 w 5138"/>
                      <a:gd name="T79" fmla="*/ 0 h 1223"/>
                      <a:gd name="T80" fmla="*/ 0 w 5138"/>
                      <a:gd name="T81" fmla="*/ 0 h 1223"/>
                      <a:gd name="T82" fmla="*/ 0 w 5138"/>
                      <a:gd name="T83" fmla="*/ 0 h 1223"/>
                      <a:gd name="T84" fmla="*/ 0 w 5138"/>
                      <a:gd name="T85" fmla="*/ 0 h 1223"/>
                      <a:gd name="T86" fmla="*/ 0 w 5138"/>
                      <a:gd name="T87" fmla="*/ 0 h 1223"/>
                      <a:gd name="T88" fmla="*/ 0 w 5138"/>
                      <a:gd name="T89" fmla="*/ 0 h 1223"/>
                      <a:gd name="T90" fmla="*/ 0 w 5138"/>
                      <a:gd name="T91" fmla="*/ 0 h 1223"/>
                      <a:gd name="T92" fmla="*/ 0 w 5138"/>
                      <a:gd name="T93" fmla="*/ 0 h 1223"/>
                      <a:gd name="T94" fmla="*/ 0 w 5138"/>
                      <a:gd name="T95" fmla="*/ 0 h 1223"/>
                      <a:gd name="T96" fmla="*/ 0 w 5138"/>
                      <a:gd name="T97" fmla="*/ 0 h 1223"/>
                      <a:gd name="T98" fmla="*/ 0 w 5138"/>
                      <a:gd name="T99" fmla="*/ 0 h 1223"/>
                      <a:gd name="T100" fmla="*/ 0 w 5138"/>
                      <a:gd name="T101" fmla="*/ 0 h 1223"/>
                      <a:gd name="T102" fmla="*/ 0 w 5138"/>
                      <a:gd name="T103" fmla="*/ 0 h 1223"/>
                      <a:gd name="T104" fmla="*/ 0 w 5138"/>
                      <a:gd name="T105" fmla="*/ 0 h 1223"/>
                      <a:gd name="T106" fmla="*/ 0 w 5138"/>
                      <a:gd name="T107" fmla="*/ 0 h 1223"/>
                      <a:gd name="T108" fmla="*/ 0 w 5138"/>
                      <a:gd name="T109" fmla="*/ 0 h 1223"/>
                      <a:gd name="T110" fmla="*/ 0 w 5138"/>
                      <a:gd name="T111" fmla="*/ 0 h 1223"/>
                      <a:gd name="T112" fmla="*/ 0 w 5138"/>
                      <a:gd name="T113" fmla="*/ 0 h 1223"/>
                      <a:gd name="T114" fmla="*/ 0 w 5138"/>
                      <a:gd name="T115" fmla="*/ 0 h 1223"/>
                      <a:gd name="T116" fmla="*/ 0 w 5138"/>
                      <a:gd name="T117" fmla="*/ 0 h 1223"/>
                      <a:gd name="T118" fmla="*/ 0 w 5138"/>
                      <a:gd name="T119" fmla="*/ 0 h 1223"/>
                      <a:gd name="T120" fmla="*/ 0 w 5138"/>
                      <a:gd name="T121" fmla="*/ 0 h 1223"/>
                      <a:gd name="T122" fmla="*/ 0 w 5138"/>
                      <a:gd name="T123" fmla="*/ 0 h 12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38"/>
                      <a:gd name="T187" fmla="*/ 0 h 1223"/>
                      <a:gd name="T188" fmla="*/ 5138 w 5138"/>
                      <a:gd name="T189" fmla="*/ 1223 h 12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38" h="1223">
                        <a:moveTo>
                          <a:pt x="3638" y="933"/>
                        </a:moveTo>
                        <a:lnTo>
                          <a:pt x="3586" y="939"/>
                        </a:lnTo>
                        <a:lnTo>
                          <a:pt x="3523" y="936"/>
                        </a:lnTo>
                        <a:lnTo>
                          <a:pt x="3445" y="931"/>
                        </a:lnTo>
                        <a:lnTo>
                          <a:pt x="3353" y="919"/>
                        </a:lnTo>
                        <a:lnTo>
                          <a:pt x="3252" y="902"/>
                        </a:lnTo>
                        <a:lnTo>
                          <a:pt x="3143" y="885"/>
                        </a:lnTo>
                        <a:lnTo>
                          <a:pt x="3022" y="859"/>
                        </a:lnTo>
                        <a:lnTo>
                          <a:pt x="2893" y="833"/>
                        </a:lnTo>
                        <a:lnTo>
                          <a:pt x="2757" y="805"/>
                        </a:lnTo>
                        <a:lnTo>
                          <a:pt x="2616" y="770"/>
                        </a:lnTo>
                        <a:lnTo>
                          <a:pt x="2472" y="736"/>
                        </a:lnTo>
                        <a:lnTo>
                          <a:pt x="2320" y="701"/>
                        </a:lnTo>
                        <a:lnTo>
                          <a:pt x="2167" y="664"/>
                        </a:lnTo>
                        <a:lnTo>
                          <a:pt x="2012" y="624"/>
                        </a:lnTo>
                        <a:lnTo>
                          <a:pt x="1853" y="584"/>
                        </a:lnTo>
                        <a:lnTo>
                          <a:pt x="1698" y="544"/>
                        </a:lnTo>
                        <a:lnTo>
                          <a:pt x="1542" y="507"/>
                        </a:lnTo>
                        <a:lnTo>
                          <a:pt x="1387" y="467"/>
                        </a:lnTo>
                        <a:lnTo>
                          <a:pt x="1237" y="427"/>
                        </a:lnTo>
                        <a:lnTo>
                          <a:pt x="1091" y="389"/>
                        </a:lnTo>
                        <a:lnTo>
                          <a:pt x="949" y="355"/>
                        </a:lnTo>
                        <a:lnTo>
                          <a:pt x="811" y="321"/>
                        </a:lnTo>
                        <a:lnTo>
                          <a:pt x="685" y="289"/>
                        </a:lnTo>
                        <a:lnTo>
                          <a:pt x="564" y="261"/>
                        </a:lnTo>
                        <a:lnTo>
                          <a:pt x="452" y="235"/>
                        </a:lnTo>
                        <a:lnTo>
                          <a:pt x="348" y="212"/>
                        </a:lnTo>
                        <a:lnTo>
                          <a:pt x="256" y="195"/>
                        </a:lnTo>
                        <a:lnTo>
                          <a:pt x="178" y="180"/>
                        </a:lnTo>
                        <a:lnTo>
                          <a:pt x="112" y="169"/>
                        </a:lnTo>
                        <a:lnTo>
                          <a:pt x="60" y="166"/>
                        </a:lnTo>
                        <a:lnTo>
                          <a:pt x="20" y="166"/>
                        </a:lnTo>
                        <a:lnTo>
                          <a:pt x="0" y="172"/>
                        </a:lnTo>
                        <a:lnTo>
                          <a:pt x="0" y="186"/>
                        </a:lnTo>
                        <a:lnTo>
                          <a:pt x="14" y="212"/>
                        </a:lnTo>
                        <a:lnTo>
                          <a:pt x="25" y="232"/>
                        </a:lnTo>
                        <a:lnTo>
                          <a:pt x="28" y="235"/>
                        </a:lnTo>
                        <a:lnTo>
                          <a:pt x="40" y="295"/>
                        </a:lnTo>
                        <a:lnTo>
                          <a:pt x="57" y="347"/>
                        </a:lnTo>
                        <a:lnTo>
                          <a:pt x="80" y="387"/>
                        </a:lnTo>
                        <a:lnTo>
                          <a:pt x="106" y="409"/>
                        </a:lnTo>
                        <a:lnTo>
                          <a:pt x="120" y="415"/>
                        </a:lnTo>
                        <a:lnTo>
                          <a:pt x="143" y="424"/>
                        </a:lnTo>
                        <a:lnTo>
                          <a:pt x="178" y="432"/>
                        </a:lnTo>
                        <a:lnTo>
                          <a:pt x="221" y="444"/>
                        </a:lnTo>
                        <a:lnTo>
                          <a:pt x="273" y="458"/>
                        </a:lnTo>
                        <a:lnTo>
                          <a:pt x="336" y="472"/>
                        </a:lnTo>
                        <a:lnTo>
                          <a:pt x="405" y="490"/>
                        </a:lnTo>
                        <a:lnTo>
                          <a:pt x="483" y="510"/>
                        </a:lnTo>
                        <a:lnTo>
                          <a:pt x="567" y="530"/>
                        </a:lnTo>
                        <a:lnTo>
                          <a:pt x="656" y="550"/>
                        </a:lnTo>
                        <a:lnTo>
                          <a:pt x="754" y="573"/>
                        </a:lnTo>
                        <a:lnTo>
                          <a:pt x="855" y="598"/>
                        </a:lnTo>
                        <a:lnTo>
                          <a:pt x="961" y="624"/>
                        </a:lnTo>
                        <a:lnTo>
                          <a:pt x="1073" y="650"/>
                        </a:lnTo>
                        <a:lnTo>
                          <a:pt x="1188" y="676"/>
                        </a:lnTo>
                        <a:lnTo>
                          <a:pt x="1306" y="704"/>
                        </a:lnTo>
                        <a:lnTo>
                          <a:pt x="1427" y="730"/>
                        </a:lnTo>
                        <a:lnTo>
                          <a:pt x="1548" y="759"/>
                        </a:lnTo>
                        <a:lnTo>
                          <a:pt x="1675" y="790"/>
                        </a:lnTo>
                        <a:lnTo>
                          <a:pt x="1799" y="819"/>
                        </a:lnTo>
                        <a:lnTo>
                          <a:pt x="1925" y="847"/>
                        </a:lnTo>
                        <a:lnTo>
                          <a:pt x="2049" y="876"/>
                        </a:lnTo>
                        <a:lnTo>
                          <a:pt x="2176" y="908"/>
                        </a:lnTo>
                        <a:lnTo>
                          <a:pt x="2300" y="936"/>
                        </a:lnTo>
                        <a:lnTo>
                          <a:pt x="2423" y="965"/>
                        </a:lnTo>
                        <a:lnTo>
                          <a:pt x="2541" y="993"/>
                        </a:lnTo>
                        <a:lnTo>
                          <a:pt x="2659" y="1022"/>
                        </a:lnTo>
                        <a:lnTo>
                          <a:pt x="2775" y="1051"/>
                        </a:lnTo>
                        <a:lnTo>
                          <a:pt x="2884" y="1077"/>
                        </a:lnTo>
                        <a:lnTo>
                          <a:pt x="2990" y="1105"/>
                        </a:lnTo>
                        <a:lnTo>
                          <a:pt x="3091" y="1128"/>
                        </a:lnTo>
                        <a:lnTo>
                          <a:pt x="3186" y="1154"/>
                        </a:lnTo>
                        <a:lnTo>
                          <a:pt x="3238" y="1165"/>
                        </a:lnTo>
                        <a:lnTo>
                          <a:pt x="3284" y="1177"/>
                        </a:lnTo>
                        <a:lnTo>
                          <a:pt x="3327" y="1188"/>
                        </a:lnTo>
                        <a:lnTo>
                          <a:pt x="3367" y="1197"/>
                        </a:lnTo>
                        <a:lnTo>
                          <a:pt x="3402" y="1202"/>
                        </a:lnTo>
                        <a:lnTo>
                          <a:pt x="3434" y="1208"/>
                        </a:lnTo>
                        <a:lnTo>
                          <a:pt x="3465" y="1214"/>
                        </a:lnTo>
                        <a:lnTo>
                          <a:pt x="3491" y="1217"/>
                        </a:lnTo>
                        <a:lnTo>
                          <a:pt x="3517" y="1220"/>
                        </a:lnTo>
                        <a:lnTo>
                          <a:pt x="3540" y="1223"/>
                        </a:lnTo>
                        <a:lnTo>
                          <a:pt x="3560" y="1223"/>
                        </a:lnTo>
                        <a:lnTo>
                          <a:pt x="3580" y="1223"/>
                        </a:lnTo>
                        <a:lnTo>
                          <a:pt x="3598" y="1223"/>
                        </a:lnTo>
                        <a:lnTo>
                          <a:pt x="3615" y="1223"/>
                        </a:lnTo>
                        <a:lnTo>
                          <a:pt x="3632" y="1220"/>
                        </a:lnTo>
                        <a:lnTo>
                          <a:pt x="3650" y="1217"/>
                        </a:lnTo>
                        <a:lnTo>
                          <a:pt x="3742" y="1194"/>
                        </a:lnTo>
                        <a:lnTo>
                          <a:pt x="3842" y="1151"/>
                        </a:lnTo>
                        <a:lnTo>
                          <a:pt x="3952" y="1097"/>
                        </a:lnTo>
                        <a:lnTo>
                          <a:pt x="4070" y="1031"/>
                        </a:lnTo>
                        <a:lnTo>
                          <a:pt x="4191" y="953"/>
                        </a:lnTo>
                        <a:lnTo>
                          <a:pt x="4312" y="870"/>
                        </a:lnTo>
                        <a:lnTo>
                          <a:pt x="4433" y="785"/>
                        </a:lnTo>
                        <a:lnTo>
                          <a:pt x="4551" y="696"/>
                        </a:lnTo>
                        <a:lnTo>
                          <a:pt x="4666" y="607"/>
                        </a:lnTo>
                        <a:lnTo>
                          <a:pt x="4769" y="524"/>
                        </a:lnTo>
                        <a:lnTo>
                          <a:pt x="4867" y="444"/>
                        </a:lnTo>
                        <a:lnTo>
                          <a:pt x="4951" y="375"/>
                        </a:lnTo>
                        <a:lnTo>
                          <a:pt x="5017" y="315"/>
                        </a:lnTo>
                        <a:lnTo>
                          <a:pt x="5072" y="272"/>
                        </a:lnTo>
                        <a:lnTo>
                          <a:pt x="5103" y="243"/>
                        </a:lnTo>
                        <a:lnTo>
                          <a:pt x="5115" y="232"/>
                        </a:lnTo>
                        <a:lnTo>
                          <a:pt x="5121" y="215"/>
                        </a:lnTo>
                        <a:lnTo>
                          <a:pt x="5132" y="172"/>
                        </a:lnTo>
                        <a:lnTo>
                          <a:pt x="5138" y="117"/>
                        </a:lnTo>
                        <a:lnTo>
                          <a:pt x="5129" y="63"/>
                        </a:lnTo>
                        <a:lnTo>
                          <a:pt x="5089" y="14"/>
                        </a:lnTo>
                        <a:lnTo>
                          <a:pt x="5034" y="0"/>
                        </a:lnTo>
                        <a:lnTo>
                          <a:pt x="4968" y="9"/>
                        </a:lnTo>
                        <a:lnTo>
                          <a:pt x="4893" y="43"/>
                        </a:lnTo>
                        <a:lnTo>
                          <a:pt x="4807" y="97"/>
                        </a:lnTo>
                        <a:lnTo>
                          <a:pt x="4712" y="166"/>
                        </a:lnTo>
                        <a:lnTo>
                          <a:pt x="4611" y="249"/>
                        </a:lnTo>
                        <a:lnTo>
                          <a:pt x="4505" y="338"/>
                        </a:lnTo>
                        <a:lnTo>
                          <a:pt x="4395" y="435"/>
                        </a:lnTo>
                        <a:lnTo>
                          <a:pt x="4283" y="533"/>
                        </a:lnTo>
                        <a:lnTo>
                          <a:pt x="4171" y="627"/>
                        </a:lnTo>
                        <a:lnTo>
                          <a:pt x="4058" y="716"/>
                        </a:lnTo>
                        <a:lnTo>
                          <a:pt x="3946" y="793"/>
                        </a:lnTo>
                        <a:lnTo>
                          <a:pt x="3840" y="859"/>
                        </a:lnTo>
                        <a:lnTo>
                          <a:pt x="3736" y="905"/>
                        </a:lnTo>
                        <a:lnTo>
                          <a:pt x="3638" y="933"/>
                        </a:lnTo>
                        <a:close/>
                      </a:path>
                    </a:pathLst>
                  </a:custGeom>
                  <a:solidFill>
                    <a:srgbClr val="000000"/>
                  </a:solidFill>
                  <a:ln w="9525">
                    <a:noFill/>
                    <a:round/>
                    <a:headEnd/>
                    <a:tailEnd/>
                  </a:ln>
                </p:spPr>
                <p:txBody>
                  <a:bodyPr/>
                  <a:lstStyle/>
                  <a:p>
                    <a:endParaRPr lang="zh-TW" altLang="en-US"/>
                  </a:p>
                </p:txBody>
              </p:sp>
              <p:sp>
                <p:nvSpPr>
                  <p:cNvPr id="191" name="Freeform 1214"/>
                  <p:cNvSpPr>
                    <a:spLocks/>
                  </p:cNvSpPr>
                  <p:nvPr/>
                </p:nvSpPr>
                <p:spPr bwMode="auto">
                  <a:xfrm>
                    <a:off x="-427" y="888"/>
                    <a:ext cx="615" cy="153"/>
                  </a:xfrm>
                  <a:custGeom>
                    <a:avLst/>
                    <a:gdLst>
                      <a:gd name="T0" fmla="*/ 0 w 5106"/>
                      <a:gd name="T1" fmla="*/ 0 h 1334"/>
                      <a:gd name="T2" fmla="*/ 0 w 5106"/>
                      <a:gd name="T3" fmla="*/ 0 h 1334"/>
                      <a:gd name="T4" fmla="*/ 0 w 5106"/>
                      <a:gd name="T5" fmla="*/ 0 h 1334"/>
                      <a:gd name="T6" fmla="*/ 0 w 5106"/>
                      <a:gd name="T7" fmla="*/ 0 h 1334"/>
                      <a:gd name="T8" fmla="*/ 0 w 5106"/>
                      <a:gd name="T9" fmla="*/ 0 h 1334"/>
                      <a:gd name="T10" fmla="*/ 0 w 5106"/>
                      <a:gd name="T11" fmla="*/ 0 h 1334"/>
                      <a:gd name="T12" fmla="*/ 0 w 5106"/>
                      <a:gd name="T13" fmla="*/ 0 h 1334"/>
                      <a:gd name="T14" fmla="*/ 0 w 5106"/>
                      <a:gd name="T15" fmla="*/ 0 h 1334"/>
                      <a:gd name="T16" fmla="*/ 0 w 5106"/>
                      <a:gd name="T17" fmla="*/ 0 h 1334"/>
                      <a:gd name="T18" fmla="*/ 0 w 5106"/>
                      <a:gd name="T19" fmla="*/ 0 h 1334"/>
                      <a:gd name="T20" fmla="*/ 0 w 5106"/>
                      <a:gd name="T21" fmla="*/ 0 h 1334"/>
                      <a:gd name="T22" fmla="*/ 0 w 5106"/>
                      <a:gd name="T23" fmla="*/ 0 h 1334"/>
                      <a:gd name="T24" fmla="*/ 0 w 5106"/>
                      <a:gd name="T25" fmla="*/ 0 h 1334"/>
                      <a:gd name="T26" fmla="*/ 0 w 5106"/>
                      <a:gd name="T27" fmla="*/ 0 h 1334"/>
                      <a:gd name="T28" fmla="*/ 0 w 5106"/>
                      <a:gd name="T29" fmla="*/ 0 h 1334"/>
                      <a:gd name="T30" fmla="*/ 0 w 5106"/>
                      <a:gd name="T31" fmla="*/ 0 h 1334"/>
                      <a:gd name="T32" fmla="*/ 0 w 5106"/>
                      <a:gd name="T33" fmla="*/ 0 h 1334"/>
                      <a:gd name="T34" fmla="*/ 0 w 5106"/>
                      <a:gd name="T35" fmla="*/ 0 h 1334"/>
                      <a:gd name="T36" fmla="*/ 0 w 5106"/>
                      <a:gd name="T37" fmla="*/ 0 h 1334"/>
                      <a:gd name="T38" fmla="*/ 0 w 5106"/>
                      <a:gd name="T39" fmla="*/ 0 h 1334"/>
                      <a:gd name="T40" fmla="*/ 0 w 5106"/>
                      <a:gd name="T41" fmla="*/ 0 h 1334"/>
                      <a:gd name="T42" fmla="*/ 0 w 5106"/>
                      <a:gd name="T43" fmla="*/ 0 h 1334"/>
                      <a:gd name="T44" fmla="*/ 0 w 5106"/>
                      <a:gd name="T45" fmla="*/ 0 h 1334"/>
                      <a:gd name="T46" fmla="*/ 0 w 5106"/>
                      <a:gd name="T47" fmla="*/ 0 h 1334"/>
                      <a:gd name="T48" fmla="*/ 0 w 5106"/>
                      <a:gd name="T49" fmla="*/ 0 h 1334"/>
                      <a:gd name="T50" fmla="*/ 0 w 5106"/>
                      <a:gd name="T51" fmla="*/ 0 h 1334"/>
                      <a:gd name="T52" fmla="*/ 0 w 5106"/>
                      <a:gd name="T53" fmla="*/ 0 h 1334"/>
                      <a:gd name="T54" fmla="*/ 0 w 5106"/>
                      <a:gd name="T55" fmla="*/ 0 h 1334"/>
                      <a:gd name="T56" fmla="*/ 0 w 5106"/>
                      <a:gd name="T57" fmla="*/ 0 h 1334"/>
                      <a:gd name="T58" fmla="*/ 0 w 5106"/>
                      <a:gd name="T59" fmla="*/ 0 h 1334"/>
                      <a:gd name="T60" fmla="*/ 0 w 5106"/>
                      <a:gd name="T61" fmla="*/ 0 h 1334"/>
                      <a:gd name="T62" fmla="*/ 0 w 5106"/>
                      <a:gd name="T63" fmla="*/ 0 h 1334"/>
                      <a:gd name="T64" fmla="*/ 0 w 5106"/>
                      <a:gd name="T65" fmla="*/ 0 h 1334"/>
                      <a:gd name="T66" fmla="*/ 0 w 5106"/>
                      <a:gd name="T67" fmla="*/ 0 h 1334"/>
                      <a:gd name="T68" fmla="*/ 0 w 5106"/>
                      <a:gd name="T69" fmla="*/ 0 h 1334"/>
                      <a:gd name="T70" fmla="*/ 0 w 5106"/>
                      <a:gd name="T71" fmla="*/ 0 h 1334"/>
                      <a:gd name="T72" fmla="*/ 0 w 5106"/>
                      <a:gd name="T73" fmla="*/ 0 h 1334"/>
                      <a:gd name="T74" fmla="*/ 0 w 5106"/>
                      <a:gd name="T75" fmla="*/ 0 h 1334"/>
                      <a:gd name="T76" fmla="*/ 0 w 5106"/>
                      <a:gd name="T77" fmla="*/ 0 h 1334"/>
                      <a:gd name="T78" fmla="*/ 0 w 5106"/>
                      <a:gd name="T79" fmla="*/ 0 h 1334"/>
                      <a:gd name="T80" fmla="*/ 0 w 5106"/>
                      <a:gd name="T81" fmla="*/ 0 h 1334"/>
                      <a:gd name="T82" fmla="*/ 0 w 5106"/>
                      <a:gd name="T83" fmla="*/ 0 h 1334"/>
                      <a:gd name="T84" fmla="*/ 0 w 5106"/>
                      <a:gd name="T85" fmla="*/ 0 h 1334"/>
                      <a:gd name="T86" fmla="*/ 0 w 5106"/>
                      <a:gd name="T87" fmla="*/ 0 h 1334"/>
                      <a:gd name="T88" fmla="*/ 0 w 5106"/>
                      <a:gd name="T89" fmla="*/ 0 h 1334"/>
                      <a:gd name="T90" fmla="*/ 0 w 5106"/>
                      <a:gd name="T91" fmla="*/ 0 h 1334"/>
                      <a:gd name="T92" fmla="*/ 0 w 5106"/>
                      <a:gd name="T93" fmla="*/ 0 h 1334"/>
                      <a:gd name="T94" fmla="*/ 0 w 5106"/>
                      <a:gd name="T95" fmla="*/ 0 h 1334"/>
                      <a:gd name="T96" fmla="*/ 0 w 5106"/>
                      <a:gd name="T97" fmla="*/ 0 h 1334"/>
                      <a:gd name="T98" fmla="*/ 0 w 5106"/>
                      <a:gd name="T99" fmla="*/ 0 h 1334"/>
                      <a:gd name="T100" fmla="*/ 0 w 5106"/>
                      <a:gd name="T101" fmla="*/ 0 h 1334"/>
                      <a:gd name="T102" fmla="*/ 0 w 5106"/>
                      <a:gd name="T103" fmla="*/ 0 h 1334"/>
                      <a:gd name="T104" fmla="*/ 0 w 5106"/>
                      <a:gd name="T105" fmla="*/ 0 h 1334"/>
                      <a:gd name="T106" fmla="*/ 0 w 5106"/>
                      <a:gd name="T107" fmla="*/ 0 h 1334"/>
                      <a:gd name="T108" fmla="*/ 0 w 5106"/>
                      <a:gd name="T109" fmla="*/ 0 h 1334"/>
                      <a:gd name="T110" fmla="*/ 0 w 5106"/>
                      <a:gd name="T111" fmla="*/ 0 h 1334"/>
                      <a:gd name="T112" fmla="*/ 0 w 5106"/>
                      <a:gd name="T113" fmla="*/ 0 h 1334"/>
                      <a:gd name="T114" fmla="*/ 0 w 5106"/>
                      <a:gd name="T115" fmla="*/ 0 h 1334"/>
                      <a:gd name="T116" fmla="*/ 0 w 5106"/>
                      <a:gd name="T117" fmla="*/ 0 h 1334"/>
                      <a:gd name="T118" fmla="*/ 0 w 5106"/>
                      <a:gd name="T119" fmla="*/ 0 h 1334"/>
                      <a:gd name="T120" fmla="*/ 0 w 5106"/>
                      <a:gd name="T121" fmla="*/ 0 h 1334"/>
                      <a:gd name="T122" fmla="*/ 0 w 5106"/>
                      <a:gd name="T123" fmla="*/ 0 h 1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06"/>
                      <a:gd name="T187" fmla="*/ 0 h 1334"/>
                      <a:gd name="T188" fmla="*/ 5106 w 5106"/>
                      <a:gd name="T189" fmla="*/ 1334 h 13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06" h="1334">
                        <a:moveTo>
                          <a:pt x="5074" y="25"/>
                        </a:moveTo>
                        <a:lnTo>
                          <a:pt x="5066" y="20"/>
                        </a:lnTo>
                        <a:lnTo>
                          <a:pt x="5049" y="14"/>
                        </a:lnTo>
                        <a:lnTo>
                          <a:pt x="5028" y="8"/>
                        </a:lnTo>
                        <a:lnTo>
                          <a:pt x="5005" y="0"/>
                        </a:lnTo>
                        <a:lnTo>
                          <a:pt x="4951" y="45"/>
                        </a:lnTo>
                        <a:lnTo>
                          <a:pt x="4884" y="97"/>
                        </a:lnTo>
                        <a:lnTo>
                          <a:pt x="4813" y="157"/>
                        </a:lnTo>
                        <a:lnTo>
                          <a:pt x="4735" y="217"/>
                        </a:lnTo>
                        <a:lnTo>
                          <a:pt x="4648" y="283"/>
                        </a:lnTo>
                        <a:lnTo>
                          <a:pt x="4559" y="349"/>
                        </a:lnTo>
                        <a:lnTo>
                          <a:pt x="4467" y="418"/>
                        </a:lnTo>
                        <a:lnTo>
                          <a:pt x="4369" y="483"/>
                        </a:lnTo>
                        <a:lnTo>
                          <a:pt x="4274" y="549"/>
                        </a:lnTo>
                        <a:lnTo>
                          <a:pt x="4176" y="609"/>
                        </a:lnTo>
                        <a:lnTo>
                          <a:pt x="4081" y="667"/>
                        </a:lnTo>
                        <a:lnTo>
                          <a:pt x="3989" y="718"/>
                        </a:lnTo>
                        <a:lnTo>
                          <a:pt x="3900" y="761"/>
                        </a:lnTo>
                        <a:lnTo>
                          <a:pt x="3814" y="795"/>
                        </a:lnTo>
                        <a:lnTo>
                          <a:pt x="3736" y="821"/>
                        </a:lnTo>
                        <a:lnTo>
                          <a:pt x="3664" y="836"/>
                        </a:lnTo>
                        <a:lnTo>
                          <a:pt x="3615" y="838"/>
                        </a:lnTo>
                        <a:lnTo>
                          <a:pt x="3549" y="836"/>
                        </a:lnTo>
                        <a:lnTo>
                          <a:pt x="3471" y="830"/>
                        </a:lnTo>
                        <a:lnTo>
                          <a:pt x="3379" y="821"/>
                        </a:lnTo>
                        <a:lnTo>
                          <a:pt x="3275" y="807"/>
                        </a:lnTo>
                        <a:lnTo>
                          <a:pt x="3163" y="790"/>
                        </a:lnTo>
                        <a:lnTo>
                          <a:pt x="3042" y="770"/>
                        </a:lnTo>
                        <a:lnTo>
                          <a:pt x="2913" y="747"/>
                        </a:lnTo>
                        <a:lnTo>
                          <a:pt x="2775" y="721"/>
                        </a:lnTo>
                        <a:lnTo>
                          <a:pt x="2631" y="692"/>
                        </a:lnTo>
                        <a:lnTo>
                          <a:pt x="2481" y="661"/>
                        </a:lnTo>
                        <a:lnTo>
                          <a:pt x="2328" y="629"/>
                        </a:lnTo>
                        <a:lnTo>
                          <a:pt x="2173" y="598"/>
                        </a:lnTo>
                        <a:lnTo>
                          <a:pt x="2015" y="564"/>
                        </a:lnTo>
                        <a:lnTo>
                          <a:pt x="1856" y="526"/>
                        </a:lnTo>
                        <a:lnTo>
                          <a:pt x="1698" y="492"/>
                        </a:lnTo>
                        <a:lnTo>
                          <a:pt x="1542" y="458"/>
                        </a:lnTo>
                        <a:lnTo>
                          <a:pt x="1387" y="420"/>
                        </a:lnTo>
                        <a:lnTo>
                          <a:pt x="1237" y="386"/>
                        </a:lnTo>
                        <a:lnTo>
                          <a:pt x="1091" y="352"/>
                        </a:lnTo>
                        <a:lnTo>
                          <a:pt x="949" y="317"/>
                        </a:lnTo>
                        <a:lnTo>
                          <a:pt x="814" y="286"/>
                        </a:lnTo>
                        <a:lnTo>
                          <a:pt x="688" y="257"/>
                        </a:lnTo>
                        <a:lnTo>
                          <a:pt x="572" y="229"/>
                        </a:lnTo>
                        <a:lnTo>
                          <a:pt x="463" y="203"/>
                        </a:lnTo>
                        <a:lnTo>
                          <a:pt x="368" y="177"/>
                        </a:lnTo>
                        <a:lnTo>
                          <a:pt x="282" y="157"/>
                        </a:lnTo>
                        <a:lnTo>
                          <a:pt x="210" y="140"/>
                        </a:lnTo>
                        <a:lnTo>
                          <a:pt x="152" y="126"/>
                        </a:lnTo>
                        <a:lnTo>
                          <a:pt x="109" y="114"/>
                        </a:lnTo>
                        <a:lnTo>
                          <a:pt x="83" y="108"/>
                        </a:lnTo>
                        <a:lnTo>
                          <a:pt x="74" y="105"/>
                        </a:lnTo>
                        <a:lnTo>
                          <a:pt x="74" y="103"/>
                        </a:lnTo>
                        <a:lnTo>
                          <a:pt x="72" y="94"/>
                        </a:lnTo>
                        <a:lnTo>
                          <a:pt x="66" y="83"/>
                        </a:lnTo>
                        <a:lnTo>
                          <a:pt x="63" y="68"/>
                        </a:lnTo>
                        <a:lnTo>
                          <a:pt x="34" y="85"/>
                        </a:lnTo>
                        <a:lnTo>
                          <a:pt x="11" y="120"/>
                        </a:lnTo>
                        <a:lnTo>
                          <a:pt x="0" y="171"/>
                        </a:lnTo>
                        <a:lnTo>
                          <a:pt x="5" y="243"/>
                        </a:lnTo>
                        <a:lnTo>
                          <a:pt x="20" y="312"/>
                        </a:lnTo>
                        <a:lnTo>
                          <a:pt x="40" y="392"/>
                        </a:lnTo>
                        <a:lnTo>
                          <a:pt x="60" y="481"/>
                        </a:lnTo>
                        <a:lnTo>
                          <a:pt x="80" y="561"/>
                        </a:lnTo>
                        <a:lnTo>
                          <a:pt x="86" y="569"/>
                        </a:lnTo>
                        <a:lnTo>
                          <a:pt x="95" y="575"/>
                        </a:lnTo>
                        <a:lnTo>
                          <a:pt x="103" y="581"/>
                        </a:lnTo>
                        <a:lnTo>
                          <a:pt x="112" y="586"/>
                        </a:lnTo>
                        <a:lnTo>
                          <a:pt x="129" y="592"/>
                        </a:lnTo>
                        <a:lnTo>
                          <a:pt x="164" y="604"/>
                        </a:lnTo>
                        <a:lnTo>
                          <a:pt x="213" y="618"/>
                        </a:lnTo>
                        <a:lnTo>
                          <a:pt x="276" y="635"/>
                        </a:lnTo>
                        <a:lnTo>
                          <a:pt x="351" y="655"/>
                        </a:lnTo>
                        <a:lnTo>
                          <a:pt x="440" y="678"/>
                        </a:lnTo>
                        <a:lnTo>
                          <a:pt x="541" y="704"/>
                        </a:lnTo>
                        <a:lnTo>
                          <a:pt x="647" y="730"/>
                        </a:lnTo>
                        <a:lnTo>
                          <a:pt x="768" y="761"/>
                        </a:lnTo>
                        <a:lnTo>
                          <a:pt x="892" y="793"/>
                        </a:lnTo>
                        <a:lnTo>
                          <a:pt x="1027" y="824"/>
                        </a:lnTo>
                        <a:lnTo>
                          <a:pt x="1165" y="858"/>
                        </a:lnTo>
                        <a:lnTo>
                          <a:pt x="1309" y="893"/>
                        </a:lnTo>
                        <a:lnTo>
                          <a:pt x="1459" y="927"/>
                        </a:lnTo>
                        <a:lnTo>
                          <a:pt x="1609" y="964"/>
                        </a:lnTo>
                        <a:lnTo>
                          <a:pt x="1764" y="999"/>
                        </a:lnTo>
                        <a:lnTo>
                          <a:pt x="1917" y="1033"/>
                        </a:lnTo>
                        <a:lnTo>
                          <a:pt x="2072" y="1067"/>
                        </a:lnTo>
                        <a:lnTo>
                          <a:pt x="2225" y="1102"/>
                        </a:lnTo>
                        <a:lnTo>
                          <a:pt x="2377" y="1133"/>
                        </a:lnTo>
                        <a:lnTo>
                          <a:pt x="2527" y="1165"/>
                        </a:lnTo>
                        <a:lnTo>
                          <a:pt x="2671" y="1193"/>
                        </a:lnTo>
                        <a:lnTo>
                          <a:pt x="2812" y="1222"/>
                        </a:lnTo>
                        <a:lnTo>
                          <a:pt x="2944" y="1245"/>
                        </a:lnTo>
                        <a:lnTo>
                          <a:pt x="3071" y="1268"/>
                        </a:lnTo>
                        <a:lnTo>
                          <a:pt x="3192" y="1288"/>
                        </a:lnTo>
                        <a:lnTo>
                          <a:pt x="3301" y="1305"/>
                        </a:lnTo>
                        <a:lnTo>
                          <a:pt x="3402" y="1319"/>
                        </a:lnTo>
                        <a:lnTo>
                          <a:pt x="3491" y="1328"/>
                        </a:lnTo>
                        <a:lnTo>
                          <a:pt x="3569" y="1334"/>
                        </a:lnTo>
                        <a:lnTo>
                          <a:pt x="3632" y="1334"/>
                        </a:lnTo>
                        <a:lnTo>
                          <a:pt x="3684" y="1331"/>
                        </a:lnTo>
                        <a:lnTo>
                          <a:pt x="3765" y="1314"/>
                        </a:lnTo>
                        <a:lnTo>
                          <a:pt x="3854" y="1285"/>
                        </a:lnTo>
                        <a:lnTo>
                          <a:pt x="3946" y="1245"/>
                        </a:lnTo>
                        <a:lnTo>
                          <a:pt x="4044" y="1193"/>
                        </a:lnTo>
                        <a:lnTo>
                          <a:pt x="4145" y="1136"/>
                        </a:lnTo>
                        <a:lnTo>
                          <a:pt x="4245" y="1073"/>
                        </a:lnTo>
                        <a:lnTo>
                          <a:pt x="4349" y="1004"/>
                        </a:lnTo>
                        <a:lnTo>
                          <a:pt x="4450" y="933"/>
                        </a:lnTo>
                        <a:lnTo>
                          <a:pt x="4548" y="858"/>
                        </a:lnTo>
                        <a:lnTo>
                          <a:pt x="4640" y="787"/>
                        </a:lnTo>
                        <a:lnTo>
                          <a:pt x="4729" y="715"/>
                        </a:lnTo>
                        <a:lnTo>
                          <a:pt x="4813" y="649"/>
                        </a:lnTo>
                        <a:lnTo>
                          <a:pt x="4884" y="589"/>
                        </a:lnTo>
                        <a:lnTo>
                          <a:pt x="4951" y="535"/>
                        </a:lnTo>
                        <a:lnTo>
                          <a:pt x="5005" y="486"/>
                        </a:lnTo>
                        <a:lnTo>
                          <a:pt x="5046" y="452"/>
                        </a:lnTo>
                        <a:lnTo>
                          <a:pt x="5060" y="403"/>
                        </a:lnTo>
                        <a:lnTo>
                          <a:pt x="5074" y="349"/>
                        </a:lnTo>
                        <a:lnTo>
                          <a:pt x="5089" y="289"/>
                        </a:lnTo>
                        <a:lnTo>
                          <a:pt x="5100" y="226"/>
                        </a:lnTo>
                        <a:lnTo>
                          <a:pt x="5106" y="166"/>
                        </a:lnTo>
                        <a:lnTo>
                          <a:pt x="5106" y="108"/>
                        </a:lnTo>
                        <a:lnTo>
                          <a:pt x="5098" y="63"/>
                        </a:lnTo>
                        <a:lnTo>
                          <a:pt x="5074" y="25"/>
                        </a:lnTo>
                        <a:close/>
                      </a:path>
                    </a:pathLst>
                  </a:custGeom>
                  <a:solidFill>
                    <a:srgbClr val="66E5E5"/>
                  </a:solidFill>
                  <a:ln w="9525">
                    <a:noFill/>
                    <a:round/>
                    <a:headEnd/>
                    <a:tailEnd/>
                  </a:ln>
                </p:spPr>
                <p:txBody>
                  <a:bodyPr/>
                  <a:lstStyle/>
                  <a:p>
                    <a:endParaRPr lang="zh-TW" altLang="en-US"/>
                  </a:p>
                </p:txBody>
              </p:sp>
              <p:sp>
                <p:nvSpPr>
                  <p:cNvPr id="192" name="Freeform 1215"/>
                  <p:cNvSpPr>
                    <a:spLocks/>
                  </p:cNvSpPr>
                  <p:nvPr/>
                </p:nvSpPr>
                <p:spPr bwMode="auto">
                  <a:xfrm>
                    <a:off x="-420" y="834"/>
                    <a:ext cx="602" cy="150"/>
                  </a:xfrm>
                  <a:custGeom>
                    <a:avLst/>
                    <a:gdLst>
                      <a:gd name="T0" fmla="*/ 0 w 4988"/>
                      <a:gd name="T1" fmla="*/ 0 h 1305"/>
                      <a:gd name="T2" fmla="*/ 0 w 4988"/>
                      <a:gd name="T3" fmla="*/ 0 h 1305"/>
                      <a:gd name="T4" fmla="*/ 0 w 4988"/>
                      <a:gd name="T5" fmla="*/ 0 h 1305"/>
                      <a:gd name="T6" fmla="*/ 0 w 4988"/>
                      <a:gd name="T7" fmla="*/ 0 h 1305"/>
                      <a:gd name="T8" fmla="*/ 0 w 4988"/>
                      <a:gd name="T9" fmla="*/ 0 h 1305"/>
                      <a:gd name="T10" fmla="*/ 0 w 4988"/>
                      <a:gd name="T11" fmla="*/ 0 h 1305"/>
                      <a:gd name="T12" fmla="*/ 0 w 4988"/>
                      <a:gd name="T13" fmla="*/ 0 h 1305"/>
                      <a:gd name="T14" fmla="*/ 0 w 4988"/>
                      <a:gd name="T15" fmla="*/ 0 h 1305"/>
                      <a:gd name="T16" fmla="*/ 0 w 4988"/>
                      <a:gd name="T17" fmla="*/ 0 h 1305"/>
                      <a:gd name="T18" fmla="*/ 0 w 4988"/>
                      <a:gd name="T19" fmla="*/ 0 h 1305"/>
                      <a:gd name="T20" fmla="*/ 0 w 4988"/>
                      <a:gd name="T21" fmla="*/ 0 h 1305"/>
                      <a:gd name="T22" fmla="*/ 0 w 4988"/>
                      <a:gd name="T23" fmla="*/ 0 h 1305"/>
                      <a:gd name="T24" fmla="*/ 0 w 4988"/>
                      <a:gd name="T25" fmla="*/ 0 h 1305"/>
                      <a:gd name="T26" fmla="*/ 0 w 4988"/>
                      <a:gd name="T27" fmla="*/ 0 h 1305"/>
                      <a:gd name="T28" fmla="*/ 0 w 4988"/>
                      <a:gd name="T29" fmla="*/ 0 h 1305"/>
                      <a:gd name="T30" fmla="*/ 0 w 4988"/>
                      <a:gd name="T31" fmla="*/ 0 h 1305"/>
                      <a:gd name="T32" fmla="*/ 0 w 4988"/>
                      <a:gd name="T33" fmla="*/ 0 h 1305"/>
                      <a:gd name="T34" fmla="*/ 0 w 4988"/>
                      <a:gd name="T35" fmla="*/ 0 h 1305"/>
                      <a:gd name="T36" fmla="*/ 0 w 4988"/>
                      <a:gd name="T37" fmla="*/ 0 h 1305"/>
                      <a:gd name="T38" fmla="*/ 0 w 4988"/>
                      <a:gd name="T39" fmla="*/ 0 h 1305"/>
                      <a:gd name="T40" fmla="*/ 0 w 4988"/>
                      <a:gd name="T41" fmla="*/ 0 h 1305"/>
                      <a:gd name="T42" fmla="*/ 0 w 4988"/>
                      <a:gd name="T43" fmla="*/ 0 h 1305"/>
                      <a:gd name="T44" fmla="*/ 0 w 4988"/>
                      <a:gd name="T45" fmla="*/ 0 h 1305"/>
                      <a:gd name="T46" fmla="*/ 0 w 4988"/>
                      <a:gd name="T47" fmla="*/ 0 h 1305"/>
                      <a:gd name="T48" fmla="*/ 0 w 4988"/>
                      <a:gd name="T49" fmla="*/ 0 h 1305"/>
                      <a:gd name="T50" fmla="*/ 0 w 4988"/>
                      <a:gd name="T51" fmla="*/ 0 h 1305"/>
                      <a:gd name="T52" fmla="*/ 0 w 4988"/>
                      <a:gd name="T53" fmla="*/ 0 h 1305"/>
                      <a:gd name="T54" fmla="*/ 0 w 4988"/>
                      <a:gd name="T55" fmla="*/ 0 h 1305"/>
                      <a:gd name="T56" fmla="*/ 0 w 4988"/>
                      <a:gd name="T57" fmla="*/ 0 h 1305"/>
                      <a:gd name="T58" fmla="*/ 0 w 4988"/>
                      <a:gd name="T59" fmla="*/ 0 h 1305"/>
                      <a:gd name="T60" fmla="*/ 0 w 4988"/>
                      <a:gd name="T61" fmla="*/ 0 h 1305"/>
                      <a:gd name="T62" fmla="*/ 0 w 4988"/>
                      <a:gd name="T63" fmla="*/ 0 h 1305"/>
                      <a:gd name="T64" fmla="*/ 0 w 4988"/>
                      <a:gd name="T65" fmla="*/ 0 h 1305"/>
                      <a:gd name="T66" fmla="*/ 0 w 4988"/>
                      <a:gd name="T67" fmla="*/ 0 h 1305"/>
                      <a:gd name="T68" fmla="*/ 0 w 4988"/>
                      <a:gd name="T69" fmla="*/ 0 h 1305"/>
                      <a:gd name="T70" fmla="*/ 0 w 4988"/>
                      <a:gd name="T71" fmla="*/ 0 h 1305"/>
                      <a:gd name="T72" fmla="*/ 0 w 4988"/>
                      <a:gd name="T73" fmla="*/ 0 h 1305"/>
                      <a:gd name="T74" fmla="*/ 0 w 4988"/>
                      <a:gd name="T75" fmla="*/ 0 h 1305"/>
                      <a:gd name="T76" fmla="*/ 0 w 4988"/>
                      <a:gd name="T77" fmla="*/ 0 h 1305"/>
                      <a:gd name="T78" fmla="*/ 0 w 4988"/>
                      <a:gd name="T79" fmla="*/ 0 h 1305"/>
                      <a:gd name="T80" fmla="*/ 0 w 4988"/>
                      <a:gd name="T81" fmla="*/ 0 h 1305"/>
                      <a:gd name="T82" fmla="*/ 0 w 4988"/>
                      <a:gd name="T83" fmla="*/ 0 h 1305"/>
                      <a:gd name="T84" fmla="*/ 0 w 4988"/>
                      <a:gd name="T85" fmla="*/ 0 h 13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88"/>
                      <a:gd name="T130" fmla="*/ 0 h 1305"/>
                      <a:gd name="T131" fmla="*/ 4988 w 4988"/>
                      <a:gd name="T132" fmla="*/ 1305 h 13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88" h="1305">
                        <a:moveTo>
                          <a:pt x="3601" y="1303"/>
                        </a:moveTo>
                        <a:lnTo>
                          <a:pt x="3684" y="1288"/>
                        </a:lnTo>
                        <a:lnTo>
                          <a:pt x="3765" y="1271"/>
                        </a:lnTo>
                        <a:lnTo>
                          <a:pt x="3849" y="1248"/>
                        </a:lnTo>
                        <a:lnTo>
                          <a:pt x="3929" y="1219"/>
                        </a:lnTo>
                        <a:lnTo>
                          <a:pt x="4010" y="1191"/>
                        </a:lnTo>
                        <a:lnTo>
                          <a:pt x="4087" y="1157"/>
                        </a:lnTo>
                        <a:lnTo>
                          <a:pt x="4162" y="1119"/>
                        </a:lnTo>
                        <a:lnTo>
                          <a:pt x="4237" y="1079"/>
                        </a:lnTo>
                        <a:lnTo>
                          <a:pt x="4309" y="1039"/>
                        </a:lnTo>
                        <a:lnTo>
                          <a:pt x="4381" y="996"/>
                        </a:lnTo>
                        <a:lnTo>
                          <a:pt x="4447" y="953"/>
                        </a:lnTo>
                        <a:lnTo>
                          <a:pt x="4513" y="910"/>
                        </a:lnTo>
                        <a:lnTo>
                          <a:pt x="4574" y="867"/>
                        </a:lnTo>
                        <a:lnTo>
                          <a:pt x="4634" y="824"/>
                        </a:lnTo>
                        <a:lnTo>
                          <a:pt x="4689" y="781"/>
                        </a:lnTo>
                        <a:lnTo>
                          <a:pt x="4741" y="741"/>
                        </a:lnTo>
                        <a:lnTo>
                          <a:pt x="4810" y="684"/>
                        </a:lnTo>
                        <a:lnTo>
                          <a:pt x="4870" y="633"/>
                        </a:lnTo>
                        <a:lnTo>
                          <a:pt x="4922" y="587"/>
                        </a:lnTo>
                        <a:lnTo>
                          <a:pt x="4960" y="550"/>
                        </a:lnTo>
                        <a:lnTo>
                          <a:pt x="4980" y="518"/>
                        </a:lnTo>
                        <a:lnTo>
                          <a:pt x="4988" y="492"/>
                        </a:lnTo>
                        <a:lnTo>
                          <a:pt x="4974" y="475"/>
                        </a:lnTo>
                        <a:lnTo>
                          <a:pt x="4942" y="467"/>
                        </a:lnTo>
                        <a:lnTo>
                          <a:pt x="4896" y="455"/>
                        </a:lnTo>
                        <a:lnTo>
                          <a:pt x="4839" y="441"/>
                        </a:lnTo>
                        <a:lnTo>
                          <a:pt x="4775" y="426"/>
                        </a:lnTo>
                        <a:lnTo>
                          <a:pt x="4703" y="409"/>
                        </a:lnTo>
                        <a:lnTo>
                          <a:pt x="4623" y="395"/>
                        </a:lnTo>
                        <a:lnTo>
                          <a:pt x="4534" y="378"/>
                        </a:lnTo>
                        <a:lnTo>
                          <a:pt x="4442" y="361"/>
                        </a:lnTo>
                        <a:lnTo>
                          <a:pt x="4341" y="343"/>
                        </a:lnTo>
                        <a:lnTo>
                          <a:pt x="4237" y="323"/>
                        </a:lnTo>
                        <a:lnTo>
                          <a:pt x="4131" y="306"/>
                        </a:lnTo>
                        <a:lnTo>
                          <a:pt x="4018" y="286"/>
                        </a:lnTo>
                        <a:lnTo>
                          <a:pt x="3903" y="266"/>
                        </a:lnTo>
                        <a:lnTo>
                          <a:pt x="3785" y="249"/>
                        </a:lnTo>
                        <a:lnTo>
                          <a:pt x="3667" y="229"/>
                        </a:lnTo>
                        <a:lnTo>
                          <a:pt x="3549" y="212"/>
                        </a:lnTo>
                        <a:lnTo>
                          <a:pt x="3428" y="192"/>
                        </a:lnTo>
                        <a:lnTo>
                          <a:pt x="3310" y="175"/>
                        </a:lnTo>
                        <a:lnTo>
                          <a:pt x="3189" y="157"/>
                        </a:lnTo>
                        <a:lnTo>
                          <a:pt x="3074" y="140"/>
                        </a:lnTo>
                        <a:lnTo>
                          <a:pt x="2959" y="123"/>
                        </a:lnTo>
                        <a:lnTo>
                          <a:pt x="2847" y="106"/>
                        </a:lnTo>
                        <a:lnTo>
                          <a:pt x="2740" y="92"/>
                        </a:lnTo>
                        <a:lnTo>
                          <a:pt x="2637" y="77"/>
                        </a:lnTo>
                        <a:lnTo>
                          <a:pt x="2539" y="63"/>
                        </a:lnTo>
                        <a:lnTo>
                          <a:pt x="2444" y="51"/>
                        </a:lnTo>
                        <a:lnTo>
                          <a:pt x="2357" y="40"/>
                        </a:lnTo>
                        <a:lnTo>
                          <a:pt x="2277" y="29"/>
                        </a:lnTo>
                        <a:lnTo>
                          <a:pt x="2205" y="20"/>
                        </a:lnTo>
                        <a:lnTo>
                          <a:pt x="2142" y="14"/>
                        </a:lnTo>
                        <a:lnTo>
                          <a:pt x="2084" y="6"/>
                        </a:lnTo>
                        <a:lnTo>
                          <a:pt x="2038" y="3"/>
                        </a:lnTo>
                        <a:lnTo>
                          <a:pt x="2003" y="0"/>
                        </a:lnTo>
                        <a:lnTo>
                          <a:pt x="1966" y="0"/>
                        </a:lnTo>
                        <a:lnTo>
                          <a:pt x="1923" y="3"/>
                        </a:lnTo>
                        <a:lnTo>
                          <a:pt x="1874" y="9"/>
                        </a:lnTo>
                        <a:lnTo>
                          <a:pt x="1816" y="14"/>
                        </a:lnTo>
                        <a:lnTo>
                          <a:pt x="1756" y="26"/>
                        </a:lnTo>
                        <a:lnTo>
                          <a:pt x="1690" y="37"/>
                        </a:lnTo>
                        <a:lnTo>
                          <a:pt x="1621" y="51"/>
                        </a:lnTo>
                        <a:lnTo>
                          <a:pt x="1546" y="69"/>
                        </a:lnTo>
                        <a:lnTo>
                          <a:pt x="1471" y="86"/>
                        </a:lnTo>
                        <a:lnTo>
                          <a:pt x="1390" y="106"/>
                        </a:lnTo>
                        <a:lnTo>
                          <a:pt x="1310" y="129"/>
                        </a:lnTo>
                        <a:lnTo>
                          <a:pt x="1226" y="149"/>
                        </a:lnTo>
                        <a:lnTo>
                          <a:pt x="1143" y="172"/>
                        </a:lnTo>
                        <a:lnTo>
                          <a:pt x="1056" y="195"/>
                        </a:lnTo>
                        <a:lnTo>
                          <a:pt x="973" y="220"/>
                        </a:lnTo>
                        <a:lnTo>
                          <a:pt x="886" y="243"/>
                        </a:lnTo>
                        <a:lnTo>
                          <a:pt x="803" y="266"/>
                        </a:lnTo>
                        <a:lnTo>
                          <a:pt x="722" y="292"/>
                        </a:lnTo>
                        <a:lnTo>
                          <a:pt x="642" y="315"/>
                        </a:lnTo>
                        <a:lnTo>
                          <a:pt x="567" y="338"/>
                        </a:lnTo>
                        <a:lnTo>
                          <a:pt x="492" y="361"/>
                        </a:lnTo>
                        <a:lnTo>
                          <a:pt x="423" y="384"/>
                        </a:lnTo>
                        <a:lnTo>
                          <a:pt x="357" y="404"/>
                        </a:lnTo>
                        <a:lnTo>
                          <a:pt x="294" y="421"/>
                        </a:lnTo>
                        <a:lnTo>
                          <a:pt x="239" y="441"/>
                        </a:lnTo>
                        <a:lnTo>
                          <a:pt x="187" y="455"/>
                        </a:lnTo>
                        <a:lnTo>
                          <a:pt x="144" y="469"/>
                        </a:lnTo>
                        <a:lnTo>
                          <a:pt x="106" y="481"/>
                        </a:lnTo>
                        <a:lnTo>
                          <a:pt x="78" y="489"/>
                        </a:lnTo>
                        <a:lnTo>
                          <a:pt x="55" y="498"/>
                        </a:lnTo>
                        <a:lnTo>
                          <a:pt x="43" y="501"/>
                        </a:lnTo>
                        <a:lnTo>
                          <a:pt x="37" y="504"/>
                        </a:lnTo>
                        <a:lnTo>
                          <a:pt x="11" y="532"/>
                        </a:lnTo>
                        <a:lnTo>
                          <a:pt x="9" y="532"/>
                        </a:lnTo>
                        <a:lnTo>
                          <a:pt x="3" y="532"/>
                        </a:lnTo>
                        <a:lnTo>
                          <a:pt x="0" y="535"/>
                        </a:lnTo>
                        <a:lnTo>
                          <a:pt x="3" y="550"/>
                        </a:lnTo>
                        <a:lnTo>
                          <a:pt x="9" y="561"/>
                        </a:lnTo>
                        <a:lnTo>
                          <a:pt x="11" y="570"/>
                        </a:lnTo>
                        <a:lnTo>
                          <a:pt x="11" y="572"/>
                        </a:lnTo>
                        <a:lnTo>
                          <a:pt x="20" y="575"/>
                        </a:lnTo>
                        <a:lnTo>
                          <a:pt x="46" y="581"/>
                        </a:lnTo>
                        <a:lnTo>
                          <a:pt x="89" y="593"/>
                        </a:lnTo>
                        <a:lnTo>
                          <a:pt x="147" y="607"/>
                        </a:lnTo>
                        <a:lnTo>
                          <a:pt x="219" y="624"/>
                        </a:lnTo>
                        <a:lnTo>
                          <a:pt x="305" y="644"/>
                        </a:lnTo>
                        <a:lnTo>
                          <a:pt x="400" y="670"/>
                        </a:lnTo>
                        <a:lnTo>
                          <a:pt x="509" y="696"/>
                        </a:lnTo>
                        <a:lnTo>
                          <a:pt x="625" y="724"/>
                        </a:lnTo>
                        <a:lnTo>
                          <a:pt x="751" y="753"/>
                        </a:lnTo>
                        <a:lnTo>
                          <a:pt x="886" y="784"/>
                        </a:lnTo>
                        <a:lnTo>
                          <a:pt x="1028" y="819"/>
                        </a:lnTo>
                        <a:lnTo>
                          <a:pt x="1174" y="853"/>
                        </a:lnTo>
                        <a:lnTo>
                          <a:pt x="1324" y="887"/>
                        </a:lnTo>
                        <a:lnTo>
                          <a:pt x="1479" y="925"/>
                        </a:lnTo>
                        <a:lnTo>
                          <a:pt x="1635" y="959"/>
                        </a:lnTo>
                        <a:lnTo>
                          <a:pt x="1793" y="993"/>
                        </a:lnTo>
                        <a:lnTo>
                          <a:pt x="1952" y="1031"/>
                        </a:lnTo>
                        <a:lnTo>
                          <a:pt x="2110" y="1065"/>
                        </a:lnTo>
                        <a:lnTo>
                          <a:pt x="2265" y="1096"/>
                        </a:lnTo>
                        <a:lnTo>
                          <a:pt x="2418" y="1128"/>
                        </a:lnTo>
                        <a:lnTo>
                          <a:pt x="2568" y="1159"/>
                        </a:lnTo>
                        <a:lnTo>
                          <a:pt x="2712" y="1188"/>
                        </a:lnTo>
                        <a:lnTo>
                          <a:pt x="2850" y="1214"/>
                        </a:lnTo>
                        <a:lnTo>
                          <a:pt x="2979" y="1237"/>
                        </a:lnTo>
                        <a:lnTo>
                          <a:pt x="3100" y="1257"/>
                        </a:lnTo>
                        <a:lnTo>
                          <a:pt x="3212" y="1274"/>
                        </a:lnTo>
                        <a:lnTo>
                          <a:pt x="3316" y="1288"/>
                        </a:lnTo>
                        <a:lnTo>
                          <a:pt x="3408" y="1297"/>
                        </a:lnTo>
                        <a:lnTo>
                          <a:pt x="3486" y="1303"/>
                        </a:lnTo>
                        <a:lnTo>
                          <a:pt x="3552" y="1305"/>
                        </a:lnTo>
                        <a:lnTo>
                          <a:pt x="3601" y="1303"/>
                        </a:lnTo>
                        <a:close/>
                      </a:path>
                    </a:pathLst>
                  </a:custGeom>
                  <a:solidFill>
                    <a:srgbClr val="BAF9FF"/>
                  </a:solidFill>
                  <a:ln w="9525">
                    <a:noFill/>
                    <a:round/>
                    <a:headEnd/>
                    <a:tailEnd/>
                  </a:ln>
                </p:spPr>
                <p:txBody>
                  <a:bodyPr/>
                  <a:lstStyle/>
                  <a:p>
                    <a:endParaRPr lang="zh-TW" altLang="en-US"/>
                  </a:p>
                </p:txBody>
              </p:sp>
              <p:sp>
                <p:nvSpPr>
                  <p:cNvPr id="193" name="Freeform 1216"/>
                  <p:cNvSpPr>
                    <a:spLocks/>
                  </p:cNvSpPr>
                  <p:nvPr/>
                </p:nvSpPr>
                <p:spPr bwMode="auto">
                  <a:xfrm>
                    <a:off x="-359" y="787"/>
                    <a:ext cx="194" cy="93"/>
                  </a:xfrm>
                  <a:custGeom>
                    <a:avLst/>
                    <a:gdLst>
                      <a:gd name="T0" fmla="*/ 0 w 1603"/>
                      <a:gd name="T1" fmla="*/ 0 h 807"/>
                      <a:gd name="T2" fmla="*/ 0 w 1603"/>
                      <a:gd name="T3" fmla="*/ 0 h 807"/>
                      <a:gd name="T4" fmla="*/ 0 w 1603"/>
                      <a:gd name="T5" fmla="*/ 0 h 807"/>
                      <a:gd name="T6" fmla="*/ 0 w 1603"/>
                      <a:gd name="T7" fmla="*/ 0 h 807"/>
                      <a:gd name="T8" fmla="*/ 0 w 1603"/>
                      <a:gd name="T9" fmla="*/ 0 h 807"/>
                      <a:gd name="T10" fmla="*/ 0 w 1603"/>
                      <a:gd name="T11" fmla="*/ 0 h 807"/>
                      <a:gd name="T12" fmla="*/ 0 w 1603"/>
                      <a:gd name="T13" fmla="*/ 0 h 807"/>
                      <a:gd name="T14" fmla="*/ 0 w 1603"/>
                      <a:gd name="T15" fmla="*/ 0 h 807"/>
                      <a:gd name="T16" fmla="*/ 0 w 1603"/>
                      <a:gd name="T17" fmla="*/ 0 h 807"/>
                      <a:gd name="T18" fmla="*/ 0 w 1603"/>
                      <a:gd name="T19" fmla="*/ 0 h 807"/>
                      <a:gd name="T20" fmla="*/ 0 w 1603"/>
                      <a:gd name="T21" fmla="*/ 0 h 807"/>
                      <a:gd name="T22" fmla="*/ 0 w 1603"/>
                      <a:gd name="T23" fmla="*/ 0 h 807"/>
                      <a:gd name="T24" fmla="*/ 0 w 1603"/>
                      <a:gd name="T25" fmla="*/ 0 h 807"/>
                      <a:gd name="T26" fmla="*/ 0 w 1603"/>
                      <a:gd name="T27" fmla="*/ 0 h 807"/>
                      <a:gd name="T28" fmla="*/ 0 w 1603"/>
                      <a:gd name="T29" fmla="*/ 0 h 807"/>
                      <a:gd name="T30" fmla="*/ 0 w 1603"/>
                      <a:gd name="T31" fmla="*/ 0 h 807"/>
                      <a:gd name="T32" fmla="*/ 0 w 1603"/>
                      <a:gd name="T33" fmla="*/ 0 h 807"/>
                      <a:gd name="T34" fmla="*/ 0 w 1603"/>
                      <a:gd name="T35" fmla="*/ 0 h 807"/>
                      <a:gd name="T36" fmla="*/ 0 w 1603"/>
                      <a:gd name="T37" fmla="*/ 0 h 807"/>
                      <a:gd name="T38" fmla="*/ 0 w 1603"/>
                      <a:gd name="T39" fmla="*/ 0 h 807"/>
                      <a:gd name="T40" fmla="*/ 0 w 1603"/>
                      <a:gd name="T41" fmla="*/ 0 h 807"/>
                      <a:gd name="T42" fmla="*/ 0 w 1603"/>
                      <a:gd name="T43" fmla="*/ 0 h 807"/>
                      <a:gd name="T44" fmla="*/ 0 w 1603"/>
                      <a:gd name="T45" fmla="*/ 0 h 807"/>
                      <a:gd name="T46" fmla="*/ 0 w 1603"/>
                      <a:gd name="T47" fmla="*/ 0 h 807"/>
                      <a:gd name="T48" fmla="*/ 0 w 1603"/>
                      <a:gd name="T49" fmla="*/ 0 h 807"/>
                      <a:gd name="T50" fmla="*/ 0 w 1603"/>
                      <a:gd name="T51" fmla="*/ 0 h 807"/>
                      <a:gd name="T52" fmla="*/ 0 w 1603"/>
                      <a:gd name="T53" fmla="*/ 0 h 807"/>
                      <a:gd name="T54" fmla="*/ 0 w 1603"/>
                      <a:gd name="T55" fmla="*/ 0 h 807"/>
                      <a:gd name="T56" fmla="*/ 0 w 1603"/>
                      <a:gd name="T57" fmla="*/ 0 h 807"/>
                      <a:gd name="T58" fmla="*/ 0 w 1603"/>
                      <a:gd name="T59" fmla="*/ 0 h 807"/>
                      <a:gd name="T60" fmla="*/ 0 w 1603"/>
                      <a:gd name="T61" fmla="*/ 0 h 807"/>
                      <a:gd name="T62" fmla="*/ 0 w 1603"/>
                      <a:gd name="T63" fmla="*/ 0 h 807"/>
                      <a:gd name="T64" fmla="*/ 0 w 1603"/>
                      <a:gd name="T65" fmla="*/ 0 h 807"/>
                      <a:gd name="T66" fmla="*/ 0 w 1603"/>
                      <a:gd name="T67" fmla="*/ 0 h 807"/>
                      <a:gd name="T68" fmla="*/ 0 w 1603"/>
                      <a:gd name="T69" fmla="*/ 0 h 807"/>
                      <a:gd name="T70" fmla="*/ 0 w 1603"/>
                      <a:gd name="T71" fmla="*/ 0 h 8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03"/>
                      <a:gd name="T109" fmla="*/ 0 h 807"/>
                      <a:gd name="T110" fmla="*/ 1603 w 1603"/>
                      <a:gd name="T111" fmla="*/ 807 h 8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03" h="807">
                        <a:moveTo>
                          <a:pt x="230" y="426"/>
                        </a:moveTo>
                        <a:lnTo>
                          <a:pt x="233" y="429"/>
                        </a:lnTo>
                        <a:lnTo>
                          <a:pt x="241" y="441"/>
                        </a:lnTo>
                        <a:lnTo>
                          <a:pt x="256" y="458"/>
                        </a:lnTo>
                        <a:lnTo>
                          <a:pt x="273" y="481"/>
                        </a:lnTo>
                        <a:lnTo>
                          <a:pt x="296" y="509"/>
                        </a:lnTo>
                        <a:lnTo>
                          <a:pt x="325" y="541"/>
                        </a:lnTo>
                        <a:lnTo>
                          <a:pt x="359" y="572"/>
                        </a:lnTo>
                        <a:lnTo>
                          <a:pt x="400" y="607"/>
                        </a:lnTo>
                        <a:lnTo>
                          <a:pt x="440" y="641"/>
                        </a:lnTo>
                        <a:lnTo>
                          <a:pt x="489" y="675"/>
                        </a:lnTo>
                        <a:lnTo>
                          <a:pt x="541" y="707"/>
                        </a:lnTo>
                        <a:lnTo>
                          <a:pt x="595" y="735"/>
                        </a:lnTo>
                        <a:lnTo>
                          <a:pt x="656" y="761"/>
                        </a:lnTo>
                        <a:lnTo>
                          <a:pt x="722" y="781"/>
                        </a:lnTo>
                        <a:lnTo>
                          <a:pt x="788" y="796"/>
                        </a:lnTo>
                        <a:lnTo>
                          <a:pt x="860" y="804"/>
                        </a:lnTo>
                        <a:lnTo>
                          <a:pt x="932" y="807"/>
                        </a:lnTo>
                        <a:lnTo>
                          <a:pt x="1001" y="807"/>
                        </a:lnTo>
                        <a:lnTo>
                          <a:pt x="1065" y="804"/>
                        </a:lnTo>
                        <a:lnTo>
                          <a:pt x="1128" y="801"/>
                        </a:lnTo>
                        <a:lnTo>
                          <a:pt x="1185" y="796"/>
                        </a:lnTo>
                        <a:lnTo>
                          <a:pt x="1240" y="787"/>
                        </a:lnTo>
                        <a:lnTo>
                          <a:pt x="1289" y="778"/>
                        </a:lnTo>
                        <a:lnTo>
                          <a:pt x="1335" y="770"/>
                        </a:lnTo>
                        <a:lnTo>
                          <a:pt x="1375" y="761"/>
                        </a:lnTo>
                        <a:lnTo>
                          <a:pt x="1410" y="753"/>
                        </a:lnTo>
                        <a:lnTo>
                          <a:pt x="1442" y="744"/>
                        </a:lnTo>
                        <a:lnTo>
                          <a:pt x="1468" y="735"/>
                        </a:lnTo>
                        <a:lnTo>
                          <a:pt x="1488" y="727"/>
                        </a:lnTo>
                        <a:lnTo>
                          <a:pt x="1502" y="724"/>
                        </a:lnTo>
                        <a:lnTo>
                          <a:pt x="1511" y="718"/>
                        </a:lnTo>
                        <a:lnTo>
                          <a:pt x="1514" y="718"/>
                        </a:lnTo>
                        <a:lnTo>
                          <a:pt x="1522" y="718"/>
                        </a:lnTo>
                        <a:lnTo>
                          <a:pt x="1540" y="718"/>
                        </a:lnTo>
                        <a:lnTo>
                          <a:pt x="1563" y="715"/>
                        </a:lnTo>
                        <a:lnTo>
                          <a:pt x="1586" y="704"/>
                        </a:lnTo>
                        <a:lnTo>
                          <a:pt x="1603" y="687"/>
                        </a:lnTo>
                        <a:lnTo>
                          <a:pt x="1603" y="652"/>
                        </a:lnTo>
                        <a:lnTo>
                          <a:pt x="1586" y="604"/>
                        </a:lnTo>
                        <a:lnTo>
                          <a:pt x="1542" y="538"/>
                        </a:lnTo>
                        <a:lnTo>
                          <a:pt x="1514" y="498"/>
                        </a:lnTo>
                        <a:lnTo>
                          <a:pt x="1485" y="452"/>
                        </a:lnTo>
                        <a:lnTo>
                          <a:pt x="1456" y="403"/>
                        </a:lnTo>
                        <a:lnTo>
                          <a:pt x="1427" y="355"/>
                        </a:lnTo>
                        <a:lnTo>
                          <a:pt x="1396" y="303"/>
                        </a:lnTo>
                        <a:lnTo>
                          <a:pt x="1358" y="254"/>
                        </a:lnTo>
                        <a:lnTo>
                          <a:pt x="1321" y="203"/>
                        </a:lnTo>
                        <a:lnTo>
                          <a:pt x="1275" y="157"/>
                        </a:lnTo>
                        <a:lnTo>
                          <a:pt x="1226" y="114"/>
                        </a:lnTo>
                        <a:lnTo>
                          <a:pt x="1168" y="77"/>
                        </a:lnTo>
                        <a:lnTo>
                          <a:pt x="1102" y="46"/>
                        </a:lnTo>
                        <a:lnTo>
                          <a:pt x="1030" y="23"/>
                        </a:lnTo>
                        <a:lnTo>
                          <a:pt x="947" y="8"/>
                        </a:lnTo>
                        <a:lnTo>
                          <a:pt x="852" y="0"/>
                        </a:lnTo>
                        <a:lnTo>
                          <a:pt x="745" y="5"/>
                        </a:lnTo>
                        <a:lnTo>
                          <a:pt x="627" y="23"/>
                        </a:lnTo>
                        <a:lnTo>
                          <a:pt x="509" y="46"/>
                        </a:lnTo>
                        <a:lnTo>
                          <a:pt x="403" y="66"/>
                        </a:lnTo>
                        <a:lnTo>
                          <a:pt x="308" y="88"/>
                        </a:lnTo>
                        <a:lnTo>
                          <a:pt x="224" y="108"/>
                        </a:lnTo>
                        <a:lnTo>
                          <a:pt x="155" y="129"/>
                        </a:lnTo>
                        <a:lnTo>
                          <a:pt x="100" y="151"/>
                        </a:lnTo>
                        <a:lnTo>
                          <a:pt x="54" y="171"/>
                        </a:lnTo>
                        <a:lnTo>
                          <a:pt x="23" y="194"/>
                        </a:lnTo>
                        <a:lnTo>
                          <a:pt x="5" y="217"/>
                        </a:lnTo>
                        <a:lnTo>
                          <a:pt x="0" y="240"/>
                        </a:lnTo>
                        <a:lnTo>
                          <a:pt x="5" y="266"/>
                        </a:lnTo>
                        <a:lnTo>
                          <a:pt x="25" y="295"/>
                        </a:lnTo>
                        <a:lnTo>
                          <a:pt x="57" y="323"/>
                        </a:lnTo>
                        <a:lnTo>
                          <a:pt x="100" y="355"/>
                        </a:lnTo>
                        <a:lnTo>
                          <a:pt x="158" y="389"/>
                        </a:lnTo>
                        <a:lnTo>
                          <a:pt x="230" y="426"/>
                        </a:lnTo>
                        <a:close/>
                      </a:path>
                    </a:pathLst>
                  </a:custGeom>
                  <a:solidFill>
                    <a:srgbClr val="66E5E5"/>
                  </a:solidFill>
                  <a:ln w="9525">
                    <a:noFill/>
                    <a:round/>
                    <a:headEnd/>
                    <a:tailEnd/>
                  </a:ln>
                </p:spPr>
                <p:txBody>
                  <a:bodyPr/>
                  <a:lstStyle/>
                  <a:p>
                    <a:endParaRPr lang="zh-TW" altLang="en-US"/>
                  </a:p>
                </p:txBody>
              </p:sp>
              <p:sp>
                <p:nvSpPr>
                  <p:cNvPr id="194" name="Freeform 1217"/>
                  <p:cNvSpPr>
                    <a:spLocks/>
                  </p:cNvSpPr>
                  <p:nvPr/>
                </p:nvSpPr>
                <p:spPr bwMode="auto">
                  <a:xfrm>
                    <a:off x="-443" y="821"/>
                    <a:ext cx="193" cy="92"/>
                  </a:xfrm>
                  <a:custGeom>
                    <a:avLst/>
                    <a:gdLst>
                      <a:gd name="T0" fmla="*/ 0 w 1606"/>
                      <a:gd name="T1" fmla="*/ 0 h 807"/>
                      <a:gd name="T2" fmla="*/ 0 w 1606"/>
                      <a:gd name="T3" fmla="*/ 0 h 807"/>
                      <a:gd name="T4" fmla="*/ 0 w 1606"/>
                      <a:gd name="T5" fmla="*/ 0 h 807"/>
                      <a:gd name="T6" fmla="*/ 0 w 1606"/>
                      <a:gd name="T7" fmla="*/ 0 h 807"/>
                      <a:gd name="T8" fmla="*/ 0 w 1606"/>
                      <a:gd name="T9" fmla="*/ 0 h 807"/>
                      <a:gd name="T10" fmla="*/ 0 w 1606"/>
                      <a:gd name="T11" fmla="*/ 0 h 807"/>
                      <a:gd name="T12" fmla="*/ 0 w 1606"/>
                      <a:gd name="T13" fmla="*/ 0 h 807"/>
                      <a:gd name="T14" fmla="*/ 0 w 1606"/>
                      <a:gd name="T15" fmla="*/ 0 h 807"/>
                      <a:gd name="T16" fmla="*/ 0 w 1606"/>
                      <a:gd name="T17" fmla="*/ 0 h 807"/>
                      <a:gd name="T18" fmla="*/ 0 w 1606"/>
                      <a:gd name="T19" fmla="*/ 0 h 807"/>
                      <a:gd name="T20" fmla="*/ 0 w 1606"/>
                      <a:gd name="T21" fmla="*/ 0 h 807"/>
                      <a:gd name="T22" fmla="*/ 0 w 1606"/>
                      <a:gd name="T23" fmla="*/ 0 h 807"/>
                      <a:gd name="T24" fmla="*/ 0 w 1606"/>
                      <a:gd name="T25" fmla="*/ 0 h 807"/>
                      <a:gd name="T26" fmla="*/ 0 w 1606"/>
                      <a:gd name="T27" fmla="*/ 0 h 807"/>
                      <a:gd name="T28" fmla="*/ 0 w 1606"/>
                      <a:gd name="T29" fmla="*/ 0 h 807"/>
                      <a:gd name="T30" fmla="*/ 0 w 1606"/>
                      <a:gd name="T31" fmla="*/ 0 h 807"/>
                      <a:gd name="T32" fmla="*/ 0 w 1606"/>
                      <a:gd name="T33" fmla="*/ 0 h 807"/>
                      <a:gd name="T34" fmla="*/ 0 w 1606"/>
                      <a:gd name="T35" fmla="*/ 0 h 807"/>
                      <a:gd name="T36" fmla="*/ 0 w 1606"/>
                      <a:gd name="T37" fmla="*/ 0 h 807"/>
                      <a:gd name="T38" fmla="*/ 0 w 1606"/>
                      <a:gd name="T39" fmla="*/ 0 h 807"/>
                      <a:gd name="T40" fmla="*/ 0 w 1606"/>
                      <a:gd name="T41" fmla="*/ 0 h 807"/>
                      <a:gd name="T42" fmla="*/ 0 w 1606"/>
                      <a:gd name="T43" fmla="*/ 0 h 807"/>
                      <a:gd name="T44" fmla="*/ 0 w 1606"/>
                      <a:gd name="T45" fmla="*/ 0 h 807"/>
                      <a:gd name="T46" fmla="*/ 0 w 1606"/>
                      <a:gd name="T47" fmla="*/ 0 h 807"/>
                      <a:gd name="T48" fmla="*/ 0 w 1606"/>
                      <a:gd name="T49" fmla="*/ 0 h 807"/>
                      <a:gd name="T50" fmla="*/ 0 w 1606"/>
                      <a:gd name="T51" fmla="*/ 0 h 807"/>
                      <a:gd name="T52" fmla="*/ 0 w 1606"/>
                      <a:gd name="T53" fmla="*/ 0 h 807"/>
                      <a:gd name="T54" fmla="*/ 0 w 1606"/>
                      <a:gd name="T55" fmla="*/ 0 h 807"/>
                      <a:gd name="T56" fmla="*/ 0 w 1606"/>
                      <a:gd name="T57" fmla="*/ 0 h 807"/>
                      <a:gd name="T58" fmla="*/ 0 w 1606"/>
                      <a:gd name="T59" fmla="*/ 0 h 807"/>
                      <a:gd name="T60" fmla="*/ 0 w 1606"/>
                      <a:gd name="T61" fmla="*/ 0 h 807"/>
                      <a:gd name="T62" fmla="*/ 0 w 1606"/>
                      <a:gd name="T63" fmla="*/ 0 h 807"/>
                      <a:gd name="T64" fmla="*/ 0 w 1606"/>
                      <a:gd name="T65" fmla="*/ 0 h 807"/>
                      <a:gd name="T66" fmla="*/ 0 w 1606"/>
                      <a:gd name="T67" fmla="*/ 0 h 807"/>
                      <a:gd name="T68" fmla="*/ 0 w 1606"/>
                      <a:gd name="T69" fmla="*/ 0 h 807"/>
                      <a:gd name="T70" fmla="*/ 0 w 1606"/>
                      <a:gd name="T71" fmla="*/ 0 h 8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06"/>
                      <a:gd name="T109" fmla="*/ 0 h 807"/>
                      <a:gd name="T110" fmla="*/ 1606 w 1606"/>
                      <a:gd name="T111" fmla="*/ 807 h 8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06" h="807">
                        <a:moveTo>
                          <a:pt x="230" y="380"/>
                        </a:moveTo>
                        <a:lnTo>
                          <a:pt x="233" y="377"/>
                        </a:lnTo>
                        <a:lnTo>
                          <a:pt x="242" y="366"/>
                        </a:lnTo>
                        <a:lnTo>
                          <a:pt x="256" y="349"/>
                        </a:lnTo>
                        <a:lnTo>
                          <a:pt x="274" y="323"/>
                        </a:lnTo>
                        <a:lnTo>
                          <a:pt x="297" y="297"/>
                        </a:lnTo>
                        <a:lnTo>
                          <a:pt x="325" y="266"/>
                        </a:lnTo>
                        <a:lnTo>
                          <a:pt x="360" y="234"/>
                        </a:lnTo>
                        <a:lnTo>
                          <a:pt x="400" y="200"/>
                        </a:lnTo>
                        <a:lnTo>
                          <a:pt x="441" y="166"/>
                        </a:lnTo>
                        <a:lnTo>
                          <a:pt x="490" y="131"/>
                        </a:lnTo>
                        <a:lnTo>
                          <a:pt x="541" y="100"/>
                        </a:lnTo>
                        <a:lnTo>
                          <a:pt x="596" y="71"/>
                        </a:lnTo>
                        <a:lnTo>
                          <a:pt x="656" y="45"/>
                        </a:lnTo>
                        <a:lnTo>
                          <a:pt x="723" y="25"/>
                        </a:lnTo>
                        <a:lnTo>
                          <a:pt x="789" y="11"/>
                        </a:lnTo>
                        <a:lnTo>
                          <a:pt x="861" y="2"/>
                        </a:lnTo>
                        <a:lnTo>
                          <a:pt x="933" y="0"/>
                        </a:lnTo>
                        <a:lnTo>
                          <a:pt x="1002" y="0"/>
                        </a:lnTo>
                        <a:lnTo>
                          <a:pt x="1068" y="2"/>
                        </a:lnTo>
                        <a:lnTo>
                          <a:pt x="1129" y="5"/>
                        </a:lnTo>
                        <a:lnTo>
                          <a:pt x="1186" y="11"/>
                        </a:lnTo>
                        <a:lnTo>
                          <a:pt x="1241" y="20"/>
                        </a:lnTo>
                        <a:lnTo>
                          <a:pt x="1290" y="25"/>
                        </a:lnTo>
                        <a:lnTo>
                          <a:pt x="1336" y="34"/>
                        </a:lnTo>
                        <a:lnTo>
                          <a:pt x="1376" y="45"/>
                        </a:lnTo>
                        <a:lnTo>
                          <a:pt x="1411" y="54"/>
                        </a:lnTo>
                        <a:lnTo>
                          <a:pt x="1442" y="63"/>
                        </a:lnTo>
                        <a:lnTo>
                          <a:pt x="1468" y="68"/>
                        </a:lnTo>
                        <a:lnTo>
                          <a:pt x="1488" y="77"/>
                        </a:lnTo>
                        <a:lnTo>
                          <a:pt x="1503" y="80"/>
                        </a:lnTo>
                        <a:lnTo>
                          <a:pt x="1511" y="85"/>
                        </a:lnTo>
                        <a:lnTo>
                          <a:pt x="1514" y="85"/>
                        </a:lnTo>
                        <a:lnTo>
                          <a:pt x="1523" y="85"/>
                        </a:lnTo>
                        <a:lnTo>
                          <a:pt x="1540" y="85"/>
                        </a:lnTo>
                        <a:lnTo>
                          <a:pt x="1566" y="88"/>
                        </a:lnTo>
                        <a:lnTo>
                          <a:pt x="1589" y="100"/>
                        </a:lnTo>
                        <a:lnTo>
                          <a:pt x="1604" y="120"/>
                        </a:lnTo>
                        <a:lnTo>
                          <a:pt x="1606" y="151"/>
                        </a:lnTo>
                        <a:lnTo>
                          <a:pt x="1586" y="200"/>
                        </a:lnTo>
                        <a:lnTo>
                          <a:pt x="1543" y="266"/>
                        </a:lnTo>
                        <a:lnTo>
                          <a:pt x="1514" y="306"/>
                        </a:lnTo>
                        <a:lnTo>
                          <a:pt x="1485" y="352"/>
                        </a:lnTo>
                        <a:lnTo>
                          <a:pt x="1457" y="400"/>
                        </a:lnTo>
                        <a:lnTo>
                          <a:pt x="1428" y="452"/>
                        </a:lnTo>
                        <a:lnTo>
                          <a:pt x="1396" y="503"/>
                        </a:lnTo>
                        <a:lnTo>
                          <a:pt x="1359" y="555"/>
                        </a:lnTo>
                        <a:lnTo>
                          <a:pt x="1321" y="604"/>
                        </a:lnTo>
                        <a:lnTo>
                          <a:pt x="1275" y="649"/>
                        </a:lnTo>
                        <a:lnTo>
                          <a:pt x="1226" y="692"/>
                        </a:lnTo>
                        <a:lnTo>
                          <a:pt x="1169" y="730"/>
                        </a:lnTo>
                        <a:lnTo>
                          <a:pt x="1103" y="761"/>
                        </a:lnTo>
                        <a:lnTo>
                          <a:pt x="1031" y="787"/>
                        </a:lnTo>
                        <a:lnTo>
                          <a:pt x="947" y="801"/>
                        </a:lnTo>
                        <a:lnTo>
                          <a:pt x="852" y="807"/>
                        </a:lnTo>
                        <a:lnTo>
                          <a:pt x="746" y="804"/>
                        </a:lnTo>
                        <a:lnTo>
                          <a:pt x="628" y="787"/>
                        </a:lnTo>
                        <a:lnTo>
                          <a:pt x="510" y="764"/>
                        </a:lnTo>
                        <a:lnTo>
                          <a:pt x="403" y="741"/>
                        </a:lnTo>
                        <a:lnTo>
                          <a:pt x="308" y="721"/>
                        </a:lnTo>
                        <a:lnTo>
                          <a:pt x="228" y="698"/>
                        </a:lnTo>
                        <a:lnTo>
                          <a:pt x="158" y="678"/>
                        </a:lnTo>
                        <a:lnTo>
                          <a:pt x="101" y="655"/>
                        </a:lnTo>
                        <a:lnTo>
                          <a:pt x="58" y="635"/>
                        </a:lnTo>
                        <a:lnTo>
                          <a:pt x="26" y="612"/>
                        </a:lnTo>
                        <a:lnTo>
                          <a:pt x="9" y="589"/>
                        </a:lnTo>
                        <a:lnTo>
                          <a:pt x="0" y="566"/>
                        </a:lnTo>
                        <a:lnTo>
                          <a:pt x="9" y="541"/>
                        </a:lnTo>
                        <a:lnTo>
                          <a:pt x="26" y="512"/>
                        </a:lnTo>
                        <a:lnTo>
                          <a:pt x="58" y="483"/>
                        </a:lnTo>
                        <a:lnTo>
                          <a:pt x="104" y="452"/>
                        </a:lnTo>
                        <a:lnTo>
                          <a:pt x="161" y="418"/>
                        </a:lnTo>
                        <a:lnTo>
                          <a:pt x="230" y="380"/>
                        </a:lnTo>
                        <a:close/>
                      </a:path>
                    </a:pathLst>
                  </a:custGeom>
                  <a:solidFill>
                    <a:srgbClr val="FFCC99"/>
                  </a:solidFill>
                  <a:ln w="9525">
                    <a:noFill/>
                    <a:round/>
                    <a:headEnd/>
                    <a:tailEnd/>
                  </a:ln>
                </p:spPr>
                <p:txBody>
                  <a:bodyPr/>
                  <a:lstStyle/>
                  <a:p>
                    <a:endParaRPr lang="zh-TW" altLang="en-US"/>
                  </a:p>
                </p:txBody>
              </p:sp>
              <p:sp>
                <p:nvSpPr>
                  <p:cNvPr id="195" name="Freeform 1218"/>
                  <p:cNvSpPr>
                    <a:spLocks/>
                  </p:cNvSpPr>
                  <p:nvPr/>
                </p:nvSpPr>
                <p:spPr bwMode="auto">
                  <a:xfrm>
                    <a:off x="-238" y="774"/>
                    <a:ext cx="144" cy="142"/>
                  </a:xfrm>
                  <a:custGeom>
                    <a:avLst/>
                    <a:gdLst>
                      <a:gd name="T0" fmla="*/ 0 w 1195"/>
                      <a:gd name="T1" fmla="*/ 0 h 1243"/>
                      <a:gd name="T2" fmla="*/ 0 w 1195"/>
                      <a:gd name="T3" fmla="*/ 0 h 1243"/>
                      <a:gd name="T4" fmla="*/ 0 w 1195"/>
                      <a:gd name="T5" fmla="*/ 0 h 1243"/>
                      <a:gd name="T6" fmla="*/ 0 w 1195"/>
                      <a:gd name="T7" fmla="*/ 0 h 1243"/>
                      <a:gd name="T8" fmla="*/ 0 w 1195"/>
                      <a:gd name="T9" fmla="*/ 0 h 1243"/>
                      <a:gd name="T10" fmla="*/ 0 w 1195"/>
                      <a:gd name="T11" fmla="*/ 0 h 1243"/>
                      <a:gd name="T12" fmla="*/ 0 w 1195"/>
                      <a:gd name="T13" fmla="*/ 0 h 1243"/>
                      <a:gd name="T14" fmla="*/ 0 w 1195"/>
                      <a:gd name="T15" fmla="*/ 0 h 1243"/>
                      <a:gd name="T16" fmla="*/ 0 w 1195"/>
                      <a:gd name="T17" fmla="*/ 0 h 1243"/>
                      <a:gd name="T18" fmla="*/ 0 w 1195"/>
                      <a:gd name="T19" fmla="*/ 0 h 1243"/>
                      <a:gd name="T20" fmla="*/ 0 w 1195"/>
                      <a:gd name="T21" fmla="*/ 0 h 1243"/>
                      <a:gd name="T22" fmla="*/ 0 w 1195"/>
                      <a:gd name="T23" fmla="*/ 0 h 1243"/>
                      <a:gd name="T24" fmla="*/ 0 w 1195"/>
                      <a:gd name="T25" fmla="*/ 0 h 1243"/>
                      <a:gd name="T26" fmla="*/ 0 w 1195"/>
                      <a:gd name="T27" fmla="*/ 0 h 1243"/>
                      <a:gd name="T28" fmla="*/ 0 w 1195"/>
                      <a:gd name="T29" fmla="*/ 0 h 1243"/>
                      <a:gd name="T30" fmla="*/ 0 w 1195"/>
                      <a:gd name="T31" fmla="*/ 0 h 1243"/>
                      <a:gd name="T32" fmla="*/ 0 w 1195"/>
                      <a:gd name="T33" fmla="*/ 0 h 1243"/>
                      <a:gd name="T34" fmla="*/ 0 w 1195"/>
                      <a:gd name="T35" fmla="*/ 0 h 1243"/>
                      <a:gd name="T36" fmla="*/ 0 w 1195"/>
                      <a:gd name="T37" fmla="*/ 0 h 1243"/>
                      <a:gd name="T38" fmla="*/ 0 w 1195"/>
                      <a:gd name="T39" fmla="*/ 0 h 1243"/>
                      <a:gd name="T40" fmla="*/ 0 w 1195"/>
                      <a:gd name="T41" fmla="*/ 0 h 1243"/>
                      <a:gd name="T42" fmla="*/ 0 w 1195"/>
                      <a:gd name="T43" fmla="*/ 0 h 1243"/>
                      <a:gd name="T44" fmla="*/ 0 w 1195"/>
                      <a:gd name="T45" fmla="*/ 0 h 1243"/>
                      <a:gd name="T46" fmla="*/ 0 w 1195"/>
                      <a:gd name="T47" fmla="*/ 0 h 1243"/>
                      <a:gd name="T48" fmla="*/ 0 w 1195"/>
                      <a:gd name="T49" fmla="*/ 0 h 1243"/>
                      <a:gd name="T50" fmla="*/ 0 w 1195"/>
                      <a:gd name="T51" fmla="*/ 0 h 1243"/>
                      <a:gd name="T52" fmla="*/ 0 w 1195"/>
                      <a:gd name="T53" fmla="*/ 0 h 1243"/>
                      <a:gd name="T54" fmla="*/ 0 w 1195"/>
                      <a:gd name="T55" fmla="*/ 0 h 1243"/>
                      <a:gd name="T56" fmla="*/ 0 w 1195"/>
                      <a:gd name="T57" fmla="*/ 0 h 1243"/>
                      <a:gd name="T58" fmla="*/ 0 w 1195"/>
                      <a:gd name="T59" fmla="*/ 0 h 1243"/>
                      <a:gd name="T60" fmla="*/ 0 w 1195"/>
                      <a:gd name="T61" fmla="*/ 0 h 1243"/>
                      <a:gd name="T62" fmla="*/ 0 w 1195"/>
                      <a:gd name="T63" fmla="*/ 0 h 12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95"/>
                      <a:gd name="T97" fmla="*/ 0 h 1243"/>
                      <a:gd name="T98" fmla="*/ 1195 w 1195"/>
                      <a:gd name="T99" fmla="*/ 1243 h 12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95" h="1243">
                        <a:moveTo>
                          <a:pt x="337" y="0"/>
                        </a:moveTo>
                        <a:lnTo>
                          <a:pt x="337" y="12"/>
                        </a:lnTo>
                        <a:lnTo>
                          <a:pt x="337" y="40"/>
                        </a:lnTo>
                        <a:lnTo>
                          <a:pt x="337" y="86"/>
                        </a:lnTo>
                        <a:lnTo>
                          <a:pt x="343" y="143"/>
                        </a:lnTo>
                        <a:lnTo>
                          <a:pt x="357" y="209"/>
                        </a:lnTo>
                        <a:lnTo>
                          <a:pt x="380" y="281"/>
                        </a:lnTo>
                        <a:lnTo>
                          <a:pt x="415" y="355"/>
                        </a:lnTo>
                        <a:lnTo>
                          <a:pt x="461" y="430"/>
                        </a:lnTo>
                        <a:lnTo>
                          <a:pt x="493" y="464"/>
                        </a:lnTo>
                        <a:lnTo>
                          <a:pt x="536" y="495"/>
                        </a:lnTo>
                        <a:lnTo>
                          <a:pt x="585" y="527"/>
                        </a:lnTo>
                        <a:lnTo>
                          <a:pt x="639" y="556"/>
                        </a:lnTo>
                        <a:lnTo>
                          <a:pt x="697" y="578"/>
                        </a:lnTo>
                        <a:lnTo>
                          <a:pt x="760" y="601"/>
                        </a:lnTo>
                        <a:lnTo>
                          <a:pt x="821" y="624"/>
                        </a:lnTo>
                        <a:lnTo>
                          <a:pt x="884" y="641"/>
                        </a:lnTo>
                        <a:lnTo>
                          <a:pt x="945" y="659"/>
                        </a:lnTo>
                        <a:lnTo>
                          <a:pt x="1002" y="673"/>
                        </a:lnTo>
                        <a:lnTo>
                          <a:pt x="1054" y="684"/>
                        </a:lnTo>
                        <a:lnTo>
                          <a:pt x="1100" y="693"/>
                        </a:lnTo>
                        <a:lnTo>
                          <a:pt x="1140" y="702"/>
                        </a:lnTo>
                        <a:lnTo>
                          <a:pt x="1169" y="707"/>
                        </a:lnTo>
                        <a:lnTo>
                          <a:pt x="1189" y="710"/>
                        </a:lnTo>
                        <a:lnTo>
                          <a:pt x="1195" y="710"/>
                        </a:lnTo>
                        <a:lnTo>
                          <a:pt x="1189" y="716"/>
                        </a:lnTo>
                        <a:lnTo>
                          <a:pt x="1172" y="736"/>
                        </a:lnTo>
                        <a:lnTo>
                          <a:pt x="1146" y="765"/>
                        </a:lnTo>
                        <a:lnTo>
                          <a:pt x="1112" y="805"/>
                        </a:lnTo>
                        <a:lnTo>
                          <a:pt x="1068" y="848"/>
                        </a:lnTo>
                        <a:lnTo>
                          <a:pt x="1019" y="899"/>
                        </a:lnTo>
                        <a:lnTo>
                          <a:pt x="962" y="951"/>
                        </a:lnTo>
                        <a:lnTo>
                          <a:pt x="901" y="1005"/>
                        </a:lnTo>
                        <a:lnTo>
                          <a:pt x="838" y="1057"/>
                        </a:lnTo>
                        <a:lnTo>
                          <a:pt x="769" y="1105"/>
                        </a:lnTo>
                        <a:lnTo>
                          <a:pt x="697" y="1151"/>
                        </a:lnTo>
                        <a:lnTo>
                          <a:pt x="628" y="1188"/>
                        </a:lnTo>
                        <a:lnTo>
                          <a:pt x="556" y="1217"/>
                        </a:lnTo>
                        <a:lnTo>
                          <a:pt x="484" y="1237"/>
                        </a:lnTo>
                        <a:lnTo>
                          <a:pt x="412" y="1243"/>
                        </a:lnTo>
                        <a:lnTo>
                          <a:pt x="346" y="1234"/>
                        </a:lnTo>
                        <a:lnTo>
                          <a:pt x="337" y="1223"/>
                        </a:lnTo>
                        <a:lnTo>
                          <a:pt x="314" y="1188"/>
                        </a:lnTo>
                        <a:lnTo>
                          <a:pt x="282" y="1134"/>
                        </a:lnTo>
                        <a:lnTo>
                          <a:pt x="242" y="1065"/>
                        </a:lnTo>
                        <a:lnTo>
                          <a:pt x="196" y="982"/>
                        </a:lnTo>
                        <a:lnTo>
                          <a:pt x="153" y="888"/>
                        </a:lnTo>
                        <a:lnTo>
                          <a:pt x="110" y="787"/>
                        </a:lnTo>
                        <a:lnTo>
                          <a:pt x="72" y="682"/>
                        </a:lnTo>
                        <a:lnTo>
                          <a:pt x="44" y="573"/>
                        </a:lnTo>
                        <a:lnTo>
                          <a:pt x="23" y="467"/>
                        </a:lnTo>
                        <a:lnTo>
                          <a:pt x="12" y="367"/>
                        </a:lnTo>
                        <a:lnTo>
                          <a:pt x="3" y="275"/>
                        </a:lnTo>
                        <a:lnTo>
                          <a:pt x="0" y="198"/>
                        </a:lnTo>
                        <a:lnTo>
                          <a:pt x="0" y="138"/>
                        </a:lnTo>
                        <a:lnTo>
                          <a:pt x="3" y="100"/>
                        </a:lnTo>
                        <a:lnTo>
                          <a:pt x="3" y="86"/>
                        </a:lnTo>
                        <a:lnTo>
                          <a:pt x="6" y="83"/>
                        </a:lnTo>
                        <a:lnTo>
                          <a:pt x="18" y="72"/>
                        </a:lnTo>
                        <a:lnTo>
                          <a:pt x="38" y="57"/>
                        </a:lnTo>
                        <a:lnTo>
                          <a:pt x="69" y="43"/>
                        </a:lnTo>
                        <a:lnTo>
                          <a:pt x="113" y="26"/>
                        </a:lnTo>
                        <a:lnTo>
                          <a:pt x="173" y="12"/>
                        </a:lnTo>
                        <a:lnTo>
                          <a:pt x="245" y="3"/>
                        </a:lnTo>
                        <a:lnTo>
                          <a:pt x="337" y="0"/>
                        </a:lnTo>
                        <a:close/>
                      </a:path>
                    </a:pathLst>
                  </a:custGeom>
                  <a:solidFill>
                    <a:srgbClr val="FF997F"/>
                  </a:solidFill>
                  <a:ln w="9525">
                    <a:noFill/>
                    <a:round/>
                    <a:headEnd/>
                    <a:tailEnd/>
                  </a:ln>
                </p:spPr>
                <p:txBody>
                  <a:bodyPr/>
                  <a:lstStyle/>
                  <a:p>
                    <a:endParaRPr lang="zh-TW" altLang="en-US"/>
                  </a:p>
                </p:txBody>
              </p:sp>
              <p:sp>
                <p:nvSpPr>
                  <p:cNvPr id="196" name="Freeform 1219"/>
                  <p:cNvSpPr>
                    <a:spLocks/>
                  </p:cNvSpPr>
                  <p:nvPr/>
                </p:nvSpPr>
                <p:spPr bwMode="auto">
                  <a:xfrm>
                    <a:off x="-224" y="753"/>
                    <a:ext cx="8" cy="26"/>
                  </a:xfrm>
                  <a:custGeom>
                    <a:avLst/>
                    <a:gdLst>
                      <a:gd name="T0" fmla="*/ 0 w 66"/>
                      <a:gd name="T1" fmla="*/ 0 h 229"/>
                      <a:gd name="T2" fmla="*/ 0 w 66"/>
                      <a:gd name="T3" fmla="*/ 0 h 229"/>
                      <a:gd name="T4" fmla="*/ 0 w 66"/>
                      <a:gd name="T5" fmla="*/ 0 h 229"/>
                      <a:gd name="T6" fmla="*/ 0 w 66"/>
                      <a:gd name="T7" fmla="*/ 0 h 229"/>
                      <a:gd name="T8" fmla="*/ 0 w 66"/>
                      <a:gd name="T9" fmla="*/ 0 h 229"/>
                      <a:gd name="T10" fmla="*/ 0 60000 65536"/>
                      <a:gd name="T11" fmla="*/ 0 60000 65536"/>
                      <a:gd name="T12" fmla="*/ 0 60000 65536"/>
                      <a:gd name="T13" fmla="*/ 0 60000 65536"/>
                      <a:gd name="T14" fmla="*/ 0 60000 65536"/>
                      <a:gd name="T15" fmla="*/ 0 w 66"/>
                      <a:gd name="T16" fmla="*/ 0 h 229"/>
                      <a:gd name="T17" fmla="*/ 66 w 66"/>
                      <a:gd name="T18" fmla="*/ 229 h 229"/>
                    </a:gdLst>
                    <a:ahLst/>
                    <a:cxnLst>
                      <a:cxn ang="T10">
                        <a:pos x="T0" y="T1"/>
                      </a:cxn>
                      <a:cxn ang="T11">
                        <a:pos x="T2" y="T3"/>
                      </a:cxn>
                      <a:cxn ang="T12">
                        <a:pos x="T4" y="T5"/>
                      </a:cxn>
                      <a:cxn ang="T13">
                        <a:pos x="T6" y="T7"/>
                      </a:cxn>
                      <a:cxn ang="T14">
                        <a:pos x="T8" y="T9"/>
                      </a:cxn>
                    </a:cxnLst>
                    <a:rect l="T15" t="T16" r="T17" b="T18"/>
                    <a:pathLst>
                      <a:path w="66" h="229">
                        <a:moveTo>
                          <a:pt x="66" y="224"/>
                        </a:moveTo>
                        <a:lnTo>
                          <a:pt x="43" y="0"/>
                        </a:lnTo>
                        <a:lnTo>
                          <a:pt x="0" y="6"/>
                        </a:lnTo>
                        <a:lnTo>
                          <a:pt x="23" y="229"/>
                        </a:lnTo>
                        <a:lnTo>
                          <a:pt x="66" y="224"/>
                        </a:lnTo>
                        <a:close/>
                      </a:path>
                    </a:pathLst>
                  </a:custGeom>
                  <a:solidFill>
                    <a:srgbClr val="FF997F"/>
                  </a:solidFill>
                  <a:ln w="9525">
                    <a:noFill/>
                    <a:round/>
                    <a:headEnd/>
                    <a:tailEnd/>
                  </a:ln>
                </p:spPr>
                <p:txBody>
                  <a:bodyPr/>
                  <a:lstStyle/>
                  <a:p>
                    <a:endParaRPr lang="zh-TW" altLang="en-US"/>
                  </a:p>
                </p:txBody>
              </p:sp>
              <p:sp>
                <p:nvSpPr>
                  <p:cNvPr id="198" name="Freeform 1220"/>
                  <p:cNvSpPr>
                    <a:spLocks/>
                  </p:cNvSpPr>
                  <p:nvPr/>
                </p:nvSpPr>
                <p:spPr bwMode="auto">
                  <a:xfrm>
                    <a:off x="-304" y="784"/>
                    <a:ext cx="68" cy="100"/>
                  </a:xfrm>
                  <a:custGeom>
                    <a:avLst/>
                    <a:gdLst>
                      <a:gd name="T0" fmla="*/ 0 w 562"/>
                      <a:gd name="T1" fmla="*/ 0 h 876"/>
                      <a:gd name="T2" fmla="*/ 0 w 562"/>
                      <a:gd name="T3" fmla="*/ 0 h 876"/>
                      <a:gd name="T4" fmla="*/ 0 w 562"/>
                      <a:gd name="T5" fmla="*/ 0 h 876"/>
                      <a:gd name="T6" fmla="*/ 0 w 562"/>
                      <a:gd name="T7" fmla="*/ 0 h 876"/>
                      <a:gd name="T8" fmla="*/ 0 w 562"/>
                      <a:gd name="T9" fmla="*/ 0 h 876"/>
                      <a:gd name="T10" fmla="*/ 0 w 562"/>
                      <a:gd name="T11" fmla="*/ 0 h 876"/>
                      <a:gd name="T12" fmla="*/ 0 w 562"/>
                      <a:gd name="T13" fmla="*/ 0 h 876"/>
                      <a:gd name="T14" fmla="*/ 0 w 562"/>
                      <a:gd name="T15" fmla="*/ 0 h 876"/>
                      <a:gd name="T16" fmla="*/ 0 w 562"/>
                      <a:gd name="T17" fmla="*/ 0 h 876"/>
                      <a:gd name="T18" fmla="*/ 0 w 562"/>
                      <a:gd name="T19" fmla="*/ 0 h 876"/>
                      <a:gd name="T20" fmla="*/ 0 w 562"/>
                      <a:gd name="T21" fmla="*/ 0 h 876"/>
                      <a:gd name="T22" fmla="*/ 0 w 562"/>
                      <a:gd name="T23" fmla="*/ 0 h 876"/>
                      <a:gd name="T24" fmla="*/ 0 w 562"/>
                      <a:gd name="T25" fmla="*/ 0 h 876"/>
                      <a:gd name="T26" fmla="*/ 0 w 562"/>
                      <a:gd name="T27" fmla="*/ 0 h 876"/>
                      <a:gd name="T28" fmla="*/ 0 w 562"/>
                      <a:gd name="T29" fmla="*/ 0 h 876"/>
                      <a:gd name="T30" fmla="*/ 0 w 562"/>
                      <a:gd name="T31" fmla="*/ 0 h 876"/>
                      <a:gd name="T32" fmla="*/ 0 w 562"/>
                      <a:gd name="T33" fmla="*/ 0 h 876"/>
                      <a:gd name="T34" fmla="*/ 0 w 562"/>
                      <a:gd name="T35" fmla="*/ 0 h 876"/>
                      <a:gd name="T36" fmla="*/ 0 w 562"/>
                      <a:gd name="T37" fmla="*/ 0 h 876"/>
                      <a:gd name="T38" fmla="*/ 0 w 562"/>
                      <a:gd name="T39" fmla="*/ 0 h 876"/>
                      <a:gd name="T40" fmla="*/ 0 w 562"/>
                      <a:gd name="T41" fmla="*/ 0 h 876"/>
                      <a:gd name="T42" fmla="*/ 0 w 562"/>
                      <a:gd name="T43" fmla="*/ 0 h 876"/>
                      <a:gd name="T44" fmla="*/ 0 w 562"/>
                      <a:gd name="T45" fmla="*/ 0 h 876"/>
                      <a:gd name="T46" fmla="*/ 0 w 562"/>
                      <a:gd name="T47" fmla="*/ 0 h 876"/>
                      <a:gd name="T48" fmla="*/ 0 w 562"/>
                      <a:gd name="T49" fmla="*/ 0 h 876"/>
                      <a:gd name="T50" fmla="*/ 0 w 562"/>
                      <a:gd name="T51" fmla="*/ 0 h 876"/>
                      <a:gd name="T52" fmla="*/ 0 w 562"/>
                      <a:gd name="T53" fmla="*/ 0 h 876"/>
                      <a:gd name="T54" fmla="*/ 0 w 562"/>
                      <a:gd name="T55" fmla="*/ 0 h 876"/>
                      <a:gd name="T56" fmla="*/ 0 w 562"/>
                      <a:gd name="T57" fmla="*/ 0 h 876"/>
                      <a:gd name="T58" fmla="*/ 0 w 562"/>
                      <a:gd name="T59" fmla="*/ 0 h 876"/>
                      <a:gd name="T60" fmla="*/ 0 w 562"/>
                      <a:gd name="T61" fmla="*/ 0 h 876"/>
                      <a:gd name="T62" fmla="*/ 0 w 562"/>
                      <a:gd name="T63" fmla="*/ 0 h 876"/>
                      <a:gd name="T64" fmla="*/ 0 w 562"/>
                      <a:gd name="T65" fmla="*/ 0 h 876"/>
                      <a:gd name="T66" fmla="*/ 0 w 562"/>
                      <a:gd name="T67" fmla="*/ 0 h 876"/>
                      <a:gd name="T68" fmla="*/ 0 w 562"/>
                      <a:gd name="T69" fmla="*/ 0 h 876"/>
                      <a:gd name="T70" fmla="*/ 0 w 562"/>
                      <a:gd name="T71" fmla="*/ 0 h 876"/>
                      <a:gd name="T72" fmla="*/ 0 w 562"/>
                      <a:gd name="T73" fmla="*/ 0 h 876"/>
                      <a:gd name="T74" fmla="*/ 0 w 562"/>
                      <a:gd name="T75" fmla="*/ 0 h 876"/>
                      <a:gd name="T76" fmla="*/ 0 w 562"/>
                      <a:gd name="T77" fmla="*/ 0 h 876"/>
                      <a:gd name="T78" fmla="*/ 0 w 562"/>
                      <a:gd name="T79" fmla="*/ 0 h 876"/>
                      <a:gd name="T80" fmla="*/ 0 w 562"/>
                      <a:gd name="T81" fmla="*/ 0 h 876"/>
                      <a:gd name="T82" fmla="*/ 0 w 562"/>
                      <a:gd name="T83" fmla="*/ 0 h 876"/>
                      <a:gd name="T84" fmla="*/ 0 w 562"/>
                      <a:gd name="T85" fmla="*/ 0 h 876"/>
                      <a:gd name="T86" fmla="*/ 0 w 562"/>
                      <a:gd name="T87" fmla="*/ 0 h 876"/>
                      <a:gd name="T88" fmla="*/ 0 w 562"/>
                      <a:gd name="T89" fmla="*/ 0 h 876"/>
                      <a:gd name="T90" fmla="*/ 0 w 562"/>
                      <a:gd name="T91" fmla="*/ 0 h 876"/>
                      <a:gd name="T92" fmla="*/ 0 w 562"/>
                      <a:gd name="T93" fmla="*/ 0 h 876"/>
                      <a:gd name="T94" fmla="*/ 0 w 562"/>
                      <a:gd name="T95" fmla="*/ 0 h 876"/>
                      <a:gd name="T96" fmla="*/ 0 w 562"/>
                      <a:gd name="T97" fmla="*/ 0 h 876"/>
                      <a:gd name="T98" fmla="*/ 0 w 562"/>
                      <a:gd name="T99" fmla="*/ 0 h 876"/>
                      <a:gd name="T100" fmla="*/ 0 w 562"/>
                      <a:gd name="T101" fmla="*/ 0 h 876"/>
                      <a:gd name="T102" fmla="*/ 0 w 562"/>
                      <a:gd name="T103" fmla="*/ 0 h 876"/>
                      <a:gd name="T104" fmla="*/ 0 w 562"/>
                      <a:gd name="T105" fmla="*/ 0 h 8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2"/>
                      <a:gd name="T160" fmla="*/ 0 h 876"/>
                      <a:gd name="T161" fmla="*/ 562 w 562"/>
                      <a:gd name="T162" fmla="*/ 876 h 8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2" h="876">
                        <a:moveTo>
                          <a:pt x="369" y="298"/>
                        </a:moveTo>
                        <a:lnTo>
                          <a:pt x="349" y="335"/>
                        </a:lnTo>
                        <a:lnTo>
                          <a:pt x="326" y="370"/>
                        </a:lnTo>
                        <a:lnTo>
                          <a:pt x="303" y="407"/>
                        </a:lnTo>
                        <a:lnTo>
                          <a:pt x="280" y="444"/>
                        </a:lnTo>
                        <a:lnTo>
                          <a:pt x="257" y="484"/>
                        </a:lnTo>
                        <a:lnTo>
                          <a:pt x="231" y="521"/>
                        </a:lnTo>
                        <a:lnTo>
                          <a:pt x="205" y="561"/>
                        </a:lnTo>
                        <a:lnTo>
                          <a:pt x="176" y="604"/>
                        </a:lnTo>
                        <a:lnTo>
                          <a:pt x="159" y="633"/>
                        </a:lnTo>
                        <a:lnTo>
                          <a:pt x="139" y="659"/>
                        </a:lnTo>
                        <a:lnTo>
                          <a:pt x="118" y="684"/>
                        </a:lnTo>
                        <a:lnTo>
                          <a:pt x="101" y="710"/>
                        </a:lnTo>
                        <a:lnTo>
                          <a:pt x="78" y="736"/>
                        </a:lnTo>
                        <a:lnTo>
                          <a:pt x="58" y="762"/>
                        </a:lnTo>
                        <a:lnTo>
                          <a:pt x="38" y="785"/>
                        </a:lnTo>
                        <a:lnTo>
                          <a:pt x="15" y="810"/>
                        </a:lnTo>
                        <a:lnTo>
                          <a:pt x="3" y="828"/>
                        </a:lnTo>
                        <a:lnTo>
                          <a:pt x="0" y="845"/>
                        </a:lnTo>
                        <a:lnTo>
                          <a:pt x="0" y="859"/>
                        </a:lnTo>
                        <a:lnTo>
                          <a:pt x="9" y="870"/>
                        </a:lnTo>
                        <a:lnTo>
                          <a:pt x="23" y="876"/>
                        </a:lnTo>
                        <a:lnTo>
                          <a:pt x="38" y="876"/>
                        </a:lnTo>
                        <a:lnTo>
                          <a:pt x="55" y="868"/>
                        </a:lnTo>
                        <a:lnTo>
                          <a:pt x="69" y="856"/>
                        </a:lnTo>
                        <a:lnTo>
                          <a:pt x="92" y="830"/>
                        </a:lnTo>
                        <a:lnTo>
                          <a:pt x="115" y="802"/>
                        </a:lnTo>
                        <a:lnTo>
                          <a:pt x="139" y="776"/>
                        </a:lnTo>
                        <a:lnTo>
                          <a:pt x="162" y="747"/>
                        </a:lnTo>
                        <a:lnTo>
                          <a:pt x="182" y="719"/>
                        </a:lnTo>
                        <a:lnTo>
                          <a:pt x="202" y="690"/>
                        </a:lnTo>
                        <a:lnTo>
                          <a:pt x="222" y="662"/>
                        </a:lnTo>
                        <a:lnTo>
                          <a:pt x="242" y="630"/>
                        </a:lnTo>
                        <a:lnTo>
                          <a:pt x="282" y="570"/>
                        </a:lnTo>
                        <a:lnTo>
                          <a:pt x="326" y="507"/>
                        </a:lnTo>
                        <a:lnTo>
                          <a:pt x="366" y="444"/>
                        </a:lnTo>
                        <a:lnTo>
                          <a:pt x="406" y="384"/>
                        </a:lnTo>
                        <a:lnTo>
                          <a:pt x="447" y="321"/>
                        </a:lnTo>
                        <a:lnTo>
                          <a:pt x="484" y="258"/>
                        </a:lnTo>
                        <a:lnTo>
                          <a:pt x="516" y="192"/>
                        </a:lnTo>
                        <a:lnTo>
                          <a:pt x="547" y="129"/>
                        </a:lnTo>
                        <a:lnTo>
                          <a:pt x="556" y="98"/>
                        </a:lnTo>
                        <a:lnTo>
                          <a:pt x="562" y="55"/>
                        </a:lnTo>
                        <a:lnTo>
                          <a:pt x="562" y="15"/>
                        </a:lnTo>
                        <a:lnTo>
                          <a:pt x="550" y="0"/>
                        </a:lnTo>
                        <a:lnTo>
                          <a:pt x="536" y="12"/>
                        </a:lnTo>
                        <a:lnTo>
                          <a:pt x="516" y="40"/>
                        </a:lnTo>
                        <a:lnTo>
                          <a:pt x="490" y="83"/>
                        </a:lnTo>
                        <a:lnTo>
                          <a:pt x="461" y="132"/>
                        </a:lnTo>
                        <a:lnTo>
                          <a:pt x="432" y="183"/>
                        </a:lnTo>
                        <a:lnTo>
                          <a:pt x="406" y="232"/>
                        </a:lnTo>
                        <a:lnTo>
                          <a:pt x="383" y="272"/>
                        </a:lnTo>
                        <a:lnTo>
                          <a:pt x="369" y="298"/>
                        </a:lnTo>
                        <a:close/>
                      </a:path>
                    </a:pathLst>
                  </a:custGeom>
                  <a:solidFill>
                    <a:srgbClr val="FF997F"/>
                  </a:solidFill>
                  <a:ln w="9525">
                    <a:noFill/>
                    <a:round/>
                    <a:headEnd/>
                    <a:tailEnd/>
                  </a:ln>
                </p:spPr>
                <p:txBody>
                  <a:bodyPr/>
                  <a:lstStyle/>
                  <a:p>
                    <a:endParaRPr lang="zh-TW" altLang="en-US"/>
                  </a:p>
                </p:txBody>
              </p:sp>
              <p:sp>
                <p:nvSpPr>
                  <p:cNvPr id="199" name="Freeform 1221"/>
                  <p:cNvSpPr>
                    <a:spLocks/>
                  </p:cNvSpPr>
                  <p:nvPr/>
                </p:nvSpPr>
                <p:spPr bwMode="auto">
                  <a:xfrm>
                    <a:off x="-386" y="874"/>
                    <a:ext cx="91" cy="11"/>
                  </a:xfrm>
                  <a:custGeom>
                    <a:avLst/>
                    <a:gdLst>
                      <a:gd name="T0" fmla="*/ 0 w 757"/>
                      <a:gd name="T1" fmla="*/ 0 h 98"/>
                      <a:gd name="T2" fmla="*/ 0 w 757"/>
                      <a:gd name="T3" fmla="*/ 0 h 98"/>
                      <a:gd name="T4" fmla="*/ 0 w 757"/>
                      <a:gd name="T5" fmla="*/ 0 h 98"/>
                      <a:gd name="T6" fmla="*/ 0 w 757"/>
                      <a:gd name="T7" fmla="*/ 0 h 98"/>
                      <a:gd name="T8" fmla="*/ 0 w 757"/>
                      <a:gd name="T9" fmla="*/ 0 h 98"/>
                      <a:gd name="T10" fmla="*/ 0 w 757"/>
                      <a:gd name="T11" fmla="*/ 0 h 98"/>
                      <a:gd name="T12" fmla="*/ 0 w 757"/>
                      <a:gd name="T13" fmla="*/ 0 h 98"/>
                      <a:gd name="T14" fmla="*/ 0 w 757"/>
                      <a:gd name="T15" fmla="*/ 0 h 98"/>
                      <a:gd name="T16" fmla="*/ 0 w 757"/>
                      <a:gd name="T17" fmla="*/ 0 h 98"/>
                      <a:gd name="T18" fmla="*/ 0 w 757"/>
                      <a:gd name="T19" fmla="*/ 0 h 98"/>
                      <a:gd name="T20" fmla="*/ 0 w 757"/>
                      <a:gd name="T21" fmla="*/ 0 h 98"/>
                      <a:gd name="T22" fmla="*/ 0 w 757"/>
                      <a:gd name="T23" fmla="*/ 0 h 98"/>
                      <a:gd name="T24" fmla="*/ 0 w 757"/>
                      <a:gd name="T25" fmla="*/ 0 h 98"/>
                      <a:gd name="T26" fmla="*/ 0 w 757"/>
                      <a:gd name="T27" fmla="*/ 0 h 98"/>
                      <a:gd name="T28" fmla="*/ 0 w 757"/>
                      <a:gd name="T29" fmla="*/ 0 h 98"/>
                      <a:gd name="T30" fmla="*/ 0 w 757"/>
                      <a:gd name="T31" fmla="*/ 0 h 98"/>
                      <a:gd name="T32" fmla="*/ 0 w 757"/>
                      <a:gd name="T33" fmla="*/ 0 h 98"/>
                      <a:gd name="T34" fmla="*/ 0 w 757"/>
                      <a:gd name="T35" fmla="*/ 0 h 98"/>
                      <a:gd name="T36" fmla="*/ 0 w 757"/>
                      <a:gd name="T37" fmla="*/ 0 h 98"/>
                      <a:gd name="T38" fmla="*/ 0 w 757"/>
                      <a:gd name="T39" fmla="*/ 0 h 98"/>
                      <a:gd name="T40" fmla="*/ 0 w 757"/>
                      <a:gd name="T41" fmla="*/ 0 h 98"/>
                      <a:gd name="T42" fmla="*/ 0 w 757"/>
                      <a:gd name="T43" fmla="*/ 0 h 98"/>
                      <a:gd name="T44" fmla="*/ 0 w 757"/>
                      <a:gd name="T45" fmla="*/ 0 h 98"/>
                      <a:gd name="T46" fmla="*/ 0 w 757"/>
                      <a:gd name="T47" fmla="*/ 0 h 98"/>
                      <a:gd name="T48" fmla="*/ 0 w 757"/>
                      <a:gd name="T49" fmla="*/ 0 h 98"/>
                      <a:gd name="T50" fmla="*/ 0 w 757"/>
                      <a:gd name="T51" fmla="*/ 0 h 98"/>
                      <a:gd name="T52" fmla="*/ 0 w 757"/>
                      <a:gd name="T53" fmla="*/ 0 h 98"/>
                      <a:gd name="T54" fmla="*/ 0 w 757"/>
                      <a:gd name="T55" fmla="*/ 0 h 98"/>
                      <a:gd name="T56" fmla="*/ 0 w 757"/>
                      <a:gd name="T57" fmla="*/ 0 h 98"/>
                      <a:gd name="T58" fmla="*/ 0 w 757"/>
                      <a:gd name="T59" fmla="*/ 0 h 98"/>
                      <a:gd name="T60" fmla="*/ 0 w 757"/>
                      <a:gd name="T61" fmla="*/ 0 h 98"/>
                      <a:gd name="T62" fmla="*/ 0 w 757"/>
                      <a:gd name="T63" fmla="*/ 0 h 98"/>
                      <a:gd name="T64" fmla="*/ 0 w 757"/>
                      <a:gd name="T65" fmla="*/ 0 h 98"/>
                      <a:gd name="T66" fmla="*/ 0 w 757"/>
                      <a:gd name="T67" fmla="*/ 0 h 98"/>
                      <a:gd name="T68" fmla="*/ 0 w 757"/>
                      <a:gd name="T69" fmla="*/ 0 h 98"/>
                      <a:gd name="T70" fmla="*/ 0 w 757"/>
                      <a:gd name="T71" fmla="*/ 0 h 98"/>
                      <a:gd name="T72" fmla="*/ 0 w 757"/>
                      <a:gd name="T73" fmla="*/ 0 h 98"/>
                      <a:gd name="T74" fmla="*/ 0 w 757"/>
                      <a:gd name="T75" fmla="*/ 0 h 98"/>
                      <a:gd name="T76" fmla="*/ 0 w 757"/>
                      <a:gd name="T77" fmla="*/ 0 h 98"/>
                      <a:gd name="T78" fmla="*/ 0 w 757"/>
                      <a:gd name="T79" fmla="*/ 0 h 98"/>
                      <a:gd name="T80" fmla="*/ 0 w 757"/>
                      <a:gd name="T81" fmla="*/ 0 h 98"/>
                      <a:gd name="T82" fmla="*/ 0 w 757"/>
                      <a:gd name="T83" fmla="*/ 0 h 98"/>
                      <a:gd name="T84" fmla="*/ 0 w 757"/>
                      <a:gd name="T85" fmla="*/ 0 h 98"/>
                      <a:gd name="T86" fmla="*/ 0 w 757"/>
                      <a:gd name="T87" fmla="*/ 0 h 98"/>
                      <a:gd name="T88" fmla="*/ 0 w 757"/>
                      <a:gd name="T89" fmla="*/ 0 h 98"/>
                      <a:gd name="T90" fmla="*/ 0 w 757"/>
                      <a:gd name="T91" fmla="*/ 0 h 98"/>
                      <a:gd name="T92" fmla="*/ 0 w 757"/>
                      <a:gd name="T93" fmla="*/ 0 h 98"/>
                      <a:gd name="T94" fmla="*/ 0 w 757"/>
                      <a:gd name="T95" fmla="*/ 0 h 98"/>
                      <a:gd name="T96" fmla="*/ 0 w 757"/>
                      <a:gd name="T97" fmla="*/ 0 h 98"/>
                      <a:gd name="T98" fmla="*/ 0 w 757"/>
                      <a:gd name="T99" fmla="*/ 0 h 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7"/>
                      <a:gd name="T151" fmla="*/ 0 h 98"/>
                      <a:gd name="T152" fmla="*/ 757 w 757"/>
                      <a:gd name="T153" fmla="*/ 98 h 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7" h="98">
                        <a:moveTo>
                          <a:pt x="705" y="3"/>
                        </a:moveTo>
                        <a:lnTo>
                          <a:pt x="688" y="12"/>
                        </a:lnTo>
                        <a:lnTo>
                          <a:pt x="671" y="15"/>
                        </a:lnTo>
                        <a:lnTo>
                          <a:pt x="654" y="20"/>
                        </a:lnTo>
                        <a:lnTo>
                          <a:pt x="636" y="23"/>
                        </a:lnTo>
                        <a:lnTo>
                          <a:pt x="616" y="23"/>
                        </a:lnTo>
                        <a:lnTo>
                          <a:pt x="599" y="23"/>
                        </a:lnTo>
                        <a:lnTo>
                          <a:pt x="582" y="26"/>
                        </a:lnTo>
                        <a:lnTo>
                          <a:pt x="564" y="26"/>
                        </a:lnTo>
                        <a:lnTo>
                          <a:pt x="541" y="26"/>
                        </a:lnTo>
                        <a:lnTo>
                          <a:pt x="510" y="26"/>
                        </a:lnTo>
                        <a:lnTo>
                          <a:pt x="475" y="26"/>
                        </a:lnTo>
                        <a:lnTo>
                          <a:pt x="435" y="26"/>
                        </a:lnTo>
                        <a:lnTo>
                          <a:pt x="389" y="23"/>
                        </a:lnTo>
                        <a:lnTo>
                          <a:pt x="343" y="23"/>
                        </a:lnTo>
                        <a:lnTo>
                          <a:pt x="294" y="20"/>
                        </a:lnTo>
                        <a:lnTo>
                          <a:pt x="248" y="20"/>
                        </a:lnTo>
                        <a:lnTo>
                          <a:pt x="199" y="18"/>
                        </a:lnTo>
                        <a:lnTo>
                          <a:pt x="156" y="18"/>
                        </a:lnTo>
                        <a:lnTo>
                          <a:pt x="115" y="15"/>
                        </a:lnTo>
                        <a:lnTo>
                          <a:pt x="78" y="15"/>
                        </a:lnTo>
                        <a:lnTo>
                          <a:pt x="46" y="15"/>
                        </a:lnTo>
                        <a:lnTo>
                          <a:pt x="23" y="18"/>
                        </a:lnTo>
                        <a:lnTo>
                          <a:pt x="6" y="20"/>
                        </a:lnTo>
                        <a:lnTo>
                          <a:pt x="0" y="23"/>
                        </a:lnTo>
                        <a:lnTo>
                          <a:pt x="6" y="29"/>
                        </a:lnTo>
                        <a:lnTo>
                          <a:pt x="23" y="35"/>
                        </a:lnTo>
                        <a:lnTo>
                          <a:pt x="49" y="43"/>
                        </a:lnTo>
                        <a:lnTo>
                          <a:pt x="86" y="49"/>
                        </a:lnTo>
                        <a:lnTo>
                          <a:pt x="133" y="58"/>
                        </a:lnTo>
                        <a:lnTo>
                          <a:pt x="184" y="66"/>
                        </a:lnTo>
                        <a:lnTo>
                          <a:pt x="239" y="75"/>
                        </a:lnTo>
                        <a:lnTo>
                          <a:pt x="299" y="80"/>
                        </a:lnTo>
                        <a:lnTo>
                          <a:pt x="360" y="89"/>
                        </a:lnTo>
                        <a:lnTo>
                          <a:pt x="423" y="95"/>
                        </a:lnTo>
                        <a:lnTo>
                          <a:pt x="484" y="98"/>
                        </a:lnTo>
                        <a:lnTo>
                          <a:pt x="544" y="98"/>
                        </a:lnTo>
                        <a:lnTo>
                          <a:pt x="599" y="98"/>
                        </a:lnTo>
                        <a:lnTo>
                          <a:pt x="648" y="95"/>
                        </a:lnTo>
                        <a:lnTo>
                          <a:pt x="691" y="89"/>
                        </a:lnTo>
                        <a:lnTo>
                          <a:pt x="726" y="80"/>
                        </a:lnTo>
                        <a:lnTo>
                          <a:pt x="740" y="72"/>
                        </a:lnTo>
                        <a:lnTo>
                          <a:pt x="751" y="58"/>
                        </a:lnTo>
                        <a:lnTo>
                          <a:pt x="757" y="40"/>
                        </a:lnTo>
                        <a:lnTo>
                          <a:pt x="757" y="23"/>
                        </a:lnTo>
                        <a:lnTo>
                          <a:pt x="749" y="12"/>
                        </a:lnTo>
                        <a:lnTo>
                          <a:pt x="737" y="3"/>
                        </a:lnTo>
                        <a:lnTo>
                          <a:pt x="723" y="0"/>
                        </a:lnTo>
                        <a:lnTo>
                          <a:pt x="705" y="3"/>
                        </a:lnTo>
                        <a:close/>
                      </a:path>
                    </a:pathLst>
                  </a:custGeom>
                  <a:solidFill>
                    <a:srgbClr val="FF997F"/>
                  </a:solidFill>
                  <a:ln w="9525">
                    <a:noFill/>
                    <a:round/>
                    <a:headEnd/>
                    <a:tailEnd/>
                  </a:ln>
                </p:spPr>
                <p:txBody>
                  <a:bodyPr/>
                  <a:lstStyle/>
                  <a:p>
                    <a:endParaRPr lang="zh-TW" altLang="en-US"/>
                  </a:p>
                </p:txBody>
              </p:sp>
              <p:sp>
                <p:nvSpPr>
                  <p:cNvPr id="200" name="Freeform 1222"/>
                  <p:cNvSpPr>
                    <a:spLocks/>
                  </p:cNvSpPr>
                  <p:nvPr/>
                </p:nvSpPr>
                <p:spPr bwMode="auto">
                  <a:xfrm>
                    <a:off x="-210" y="790"/>
                    <a:ext cx="11" cy="14"/>
                  </a:xfrm>
                  <a:custGeom>
                    <a:avLst/>
                    <a:gdLst>
                      <a:gd name="T0" fmla="*/ 0 w 93"/>
                      <a:gd name="T1" fmla="*/ 0 h 120"/>
                      <a:gd name="T2" fmla="*/ 0 w 93"/>
                      <a:gd name="T3" fmla="*/ 0 h 120"/>
                      <a:gd name="T4" fmla="*/ 0 w 93"/>
                      <a:gd name="T5" fmla="*/ 0 h 120"/>
                      <a:gd name="T6" fmla="*/ 0 w 93"/>
                      <a:gd name="T7" fmla="*/ 0 h 120"/>
                      <a:gd name="T8" fmla="*/ 0 w 93"/>
                      <a:gd name="T9" fmla="*/ 0 h 120"/>
                      <a:gd name="T10" fmla="*/ 0 w 93"/>
                      <a:gd name="T11" fmla="*/ 0 h 120"/>
                      <a:gd name="T12" fmla="*/ 0 w 93"/>
                      <a:gd name="T13" fmla="*/ 0 h 120"/>
                      <a:gd name="T14" fmla="*/ 0 w 93"/>
                      <a:gd name="T15" fmla="*/ 0 h 120"/>
                      <a:gd name="T16" fmla="*/ 0 w 93"/>
                      <a:gd name="T17" fmla="*/ 0 h 120"/>
                      <a:gd name="T18" fmla="*/ 0 w 93"/>
                      <a:gd name="T19" fmla="*/ 0 h 120"/>
                      <a:gd name="T20" fmla="*/ 0 w 93"/>
                      <a:gd name="T21" fmla="*/ 0 h 120"/>
                      <a:gd name="T22" fmla="*/ 0 w 93"/>
                      <a:gd name="T23" fmla="*/ 0 h 120"/>
                      <a:gd name="T24" fmla="*/ 0 w 93"/>
                      <a:gd name="T25" fmla="*/ 0 h 120"/>
                      <a:gd name="T26" fmla="*/ 0 w 93"/>
                      <a:gd name="T27" fmla="*/ 0 h 120"/>
                      <a:gd name="T28" fmla="*/ 0 w 93"/>
                      <a:gd name="T29" fmla="*/ 0 h 120"/>
                      <a:gd name="T30" fmla="*/ 0 w 93"/>
                      <a:gd name="T31" fmla="*/ 0 h 120"/>
                      <a:gd name="T32" fmla="*/ 0 w 93"/>
                      <a:gd name="T33" fmla="*/ 0 h 120"/>
                      <a:gd name="T34" fmla="*/ 0 w 93"/>
                      <a:gd name="T35" fmla="*/ 0 h 120"/>
                      <a:gd name="T36" fmla="*/ 0 w 93"/>
                      <a:gd name="T37" fmla="*/ 0 h 120"/>
                      <a:gd name="T38" fmla="*/ 0 w 93"/>
                      <a:gd name="T39" fmla="*/ 0 h 120"/>
                      <a:gd name="T40" fmla="*/ 0 w 93"/>
                      <a:gd name="T41" fmla="*/ 0 h 120"/>
                      <a:gd name="T42" fmla="*/ 0 w 93"/>
                      <a:gd name="T43" fmla="*/ 0 h 120"/>
                      <a:gd name="T44" fmla="*/ 0 w 93"/>
                      <a:gd name="T45" fmla="*/ 0 h 120"/>
                      <a:gd name="T46" fmla="*/ 0 w 93"/>
                      <a:gd name="T47" fmla="*/ 0 h 120"/>
                      <a:gd name="T48" fmla="*/ 0 w 93"/>
                      <a:gd name="T49" fmla="*/ 0 h 120"/>
                      <a:gd name="T50" fmla="*/ 0 w 93"/>
                      <a:gd name="T51" fmla="*/ 0 h 120"/>
                      <a:gd name="T52" fmla="*/ 0 w 93"/>
                      <a:gd name="T53" fmla="*/ 0 h 120"/>
                      <a:gd name="T54" fmla="*/ 0 w 93"/>
                      <a:gd name="T55" fmla="*/ 0 h 120"/>
                      <a:gd name="T56" fmla="*/ 0 w 93"/>
                      <a:gd name="T57" fmla="*/ 0 h 120"/>
                      <a:gd name="T58" fmla="*/ 0 w 93"/>
                      <a:gd name="T59" fmla="*/ 0 h 120"/>
                      <a:gd name="T60" fmla="*/ 0 w 93"/>
                      <a:gd name="T61" fmla="*/ 0 h 120"/>
                      <a:gd name="T62" fmla="*/ 0 w 93"/>
                      <a:gd name="T63" fmla="*/ 0 h 120"/>
                      <a:gd name="T64" fmla="*/ 0 w 93"/>
                      <a:gd name="T65" fmla="*/ 0 h 120"/>
                      <a:gd name="T66" fmla="*/ 0 w 93"/>
                      <a:gd name="T67" fmla="*/ 0 h 120"/>
                      <a:gd name="T68" fmla="*/ 0 w 93"/>
                      <a:gd name="T69" fmla="*/ 0 h 120"/>
                      <a:gd name="T70" fmla="*/ 0 w 93"/>
                      <a:gd name="T71" fmla="*/ 0 h 120"/>
                      <a:gd name="T72" fmla="*/ 0 w 93"/>
                      <a:gd name="T73" fmla="*/ 0 h 120"/>
                      <a:gd name="T74" fmla="*/ 0 w 93"/>
                      <a:gd name="T75" fmla="*/ 0 h 1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
                      <a:gd name="T115" fmla="*/ 0 h 120"/>
                      <a:gd name="T116" fmla="*/ 93 w 93"/>
                      <a:gd name="T117" fmla="*/ 120 h 1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 h="120">
                        <a:moveTo>
                          <a:pt x="3" y="108"/>
                        </a:moveTo>
                        <a:lnTo>
                          <a:pt x="29" y="111"/>
                        </a:lnTo>
                        <a:lnTo>
                          <a:pt x="52" y="106"/>
                        </a:lnTo>
                        <a:lnTo>
                          <a:pt x="70" y="94"/>
                        </a:lnTo>
                        <a:lnTo>
                          <a:pt x="81" y="77"/>
                        </a:lnTo>
                        <a:lnTo>
                          <a:pt x="81" y="57"/>
                        </a:lnTo>
                        <a:lnTo>
                          <a:pt x="70" y="40"/>
                        </a:lnTo>
                        <a:lnTo>
                          <a:pt x="49" y="23"/>
                        </a:lnTo>
                        <a:lnTo>
                          <a:pt x="29" y="8"/>
                        </a:lnTo>
                        <a:lnTo>
                          <a:pt x="26" y="5"/>
                        </a:lnTo>
                        <a:lnTo>
                          <a:pt x="26" y="2"/>
                        </a:lnTo>
                        <a:lnTo>
                          <a:pt x="26" y="0"/>
                        </a:lnTo>
                        <a:lnTo>
                          <a:pt x="29" y="0"/>
                        </a:lnTo>
                        <a:lnTo>
                          <a:pt x="32" y="2"/>
                        </a:lnTo>
                        <a:lnTo>
                          <a:pt x="55" y="17"/>
                        </a:lnTo>
                        <a:lnTo>
                          <a:pt x="72" y="31"/>
                        </a:lnTo>
                        <a:lnTo>
                          <a:pt x="87" y="51"/>
                        </a:lnTo>
                        <a:lnTo>
                          <a:pt x="93" y="77"/>
                        </a:lnTo>
                        <a:lnTo>
                          <a:pt x="90" y="88"/>
                        </a:lnTo>
                        <a:lnTo>
                          <a:pt x="84" y="97"/>
                        </a:lnTo>
                        <a:lnTo>
                          <a:pt x="75" y="106"/>
                        </a:lnTo>
                        <a:lnTo>
                          <a:pt x="64" y="111"/>
                        </a:lnTo>
                        <a:lnTo>
                          <a:pt x="52" y="117"/>
                        </a:lnTo>
                        <a:lnTo>
                          <a:pt x="38" y="120"/>
                        </a:lnTo>
                        <a:lnTo>
                          <a:pt x="23" y="120"/>
                        </a:lnTo>
                        <a:lnTo>
                          <a:pt x="6" y="120"/>
                        </a:lnTo>
                        <a:lnTo>
                          <a:pt x="3" y="117"/>
                        </a:lnTo>
                        <a:lnTo>
                          <a:pt x="0" y="117"/>
                        </a:lnTo>
                        <a:lnTo>
                          <a:pt x="0" y="114"/>
                        </a:lnTo>
                        <a:lnTo>
                          <a:pt x="0" y="111"/>
                        </a:lnTo>
                        <a:lnTo>
                          <a:pt x="0" y="108"/>
                        </a:lnTo>
                        <a:lnTo>
                          <a:pt x="3" y="108"/>
                        </a:lnTo>
                        <a:close/>
                      </a:path>
                    </a:pathLst>
                  </a:custGeom>
                  <a:solidFill>
                    <a:srgbClr val="FFBFA5"/>
                  </a:solidFill>
                  <a:ln w="9525">
                    <a:noFill/>
                    <a:round/>
                    <a:headEnd/>
                    <a:tailEnd/>
                  </a:ln>
                </p:spPr>
                <p:txBody>
                  <a:bodyPr/>
                  <a:lstStyle/>
                  <a:p>
                    <a:endParaRPr lang="zh-TW" altLang="en-US"/>
                  </a:p>
                </p:txBody>
              </p:sp>
              <p:sp>
                <p:nvSpPr>
                  <p:cNvPr id="201" name="Freeform 1223"/>
                  <p:cNvSpPr>
                    <a:spLocks/>
                  </p:cNvSpPr>
                  <p:nvPr/>
                </p:nvSpPr>
                <p:spPr bwMode="auto">
                  <a:xfrm>
                    <a:off x="-226" y="793"/>
                    <a:ext cx="10" cy="14"/>
                  </a:xfrm>
                  <a:custGeom>
                    <a:avLst/>
                    <a:gdLst>
                      <a:gd name="T0" fmla="*/ 0 w 89"/>
                      <a:gd name="T1" fmla="*/ 0 h 121"/>
                      <a:gd name="T2" fmla="*/ 0 w 89"/>
                      <a:gd name="T3" fmla="*/ 0 h 121"/>
                      <a:gd name="T4" fmla="*/ 0 w 89"/>
                      <a:gd name="T5" fmla="*/ 0 h 121"/>
                      <a:gd name="T6" fmla="*/ 0 w 89"/>
                      <a:gd name="T7" fmla="*/ 0 h 121"/>
                      <a:gd name="T8" fmla="*/ 0 w 89"/>
                      <a:gd name="T9" fmla="*/ 0 h 121"/>
                      <a:gd name="T10" fmla="*/ 0 w 89"/>
                      <a:gd name="T11" fmla="*/ 0 h 121"/>
                      <a:gd name="T12" fmla="*/ 0 w 89"/>
                      <a:gd name="T13" fmla="*/ 0 h 121"/>
                      <a:gd name="T14" fmla="*/ 0 w 89"/>
                      <a:gd name="T15" fmla="*/ 0 h 121"/>
                      <a:gd name="T16" fmla="*/ 0 w 89"/>
                      <a:gd name="T17" fmla="*/ 0 h 121"/>
                      <a:gd name="T18" fmla="*/ 0 w 89"/>
                      <a:gd name="T19" fmla="*/ 0 h 121"/>
                      <a:gd name="T20" fmla="*/ 0 w 89"/>
                      <a:gd name="T21" fmla="*/ 0 h 121"/>
                      <a:gd name="T22" fmla="*/ 0 w 89"/>
                      <a:gd name="T23" fmla="*/ 0 h 121"/>
                      <a:gd name="T24" fmla="*/ 0 w 89"/>
                      <a:gd name="T25" fmla="*/ 0 h 121"/>
                      <a:gd name="T26" fmla="*/ 0 w 89"/>
                      <a:gd name="T27" fmla="*/ 0 h 121"/>
                      <a:gd name="T28" fmla="*/ 0 w 89"/>
                      <a:gd name="T29" fmla="*/ 0 h 121"/>
                      <a:gd name="T30" fmla="*/ 0 w 89"/>
                      <a:gd name="T31" fmla="*/ 0 h 121"/>
                      <a:gd name="T32" fmla="*/ 0 w 89"/>
                      <a:gd name="T33" fmla="*/ 0 h 121"/>
                      <a:gd name="T34" fmla="*/ 0 w 89"/>
                      <a:gd name="T35" fmla="*/ 0 h 121"/>
                      <a:gd name="T36" fmla="*/ 0 w 89"/>
                      <a:gd name="T37" fmla="*/ 0 h 121"/>
                      <a:gd name="T38" fmla="*/ 0 w 89"/>
                      <a:gd name="T39" fmla="*/ 0 h 121"/>
                      <a:gd name="T40" fmla="*/ 0 w 89"/>
                      <a:gd name="T41" fmla="*/ 0 h 121"/>
                      <a:gd name="T42" fmla="*/ 0 w 89"/>
                      <a:gd name="T43" fmla="*/ 0 h 121"/>
                      <a:gd name="T44" fmla="*/ 0 w 89"/>
                      <a:gd name="T45" fmla="*/ 0 h 121"/>
                      <a:gd name="T46" fmla="*/ 0 w 89"/>
                      <a:gd name="T47" fmla="*/ 0 h 121"/>
                      <a:gd name="T48" fmla="*/ 0 w 89"/>
                      <a:gd name="T49" fmla="*/ 0 h 121"/>
                      <a:gd name="T50" fmla="*/ 0 w 89"/>
                      <a:gd name="T51" fmla="*/ 0 h 121"/>
                      <a:gd name="T52" fmla="*/ 0 w 89"/>
                      <a:gd name="T53" fmla="*/ 0 h 121"/>
                      <a:gd name="T54" fmla="*/ 0 w 89"/>
                      <a:gd name="T55" fmla="*/ 0 h 121"/>
                      <a:gd name="T56" fmla="*/ 0 w 89"/>
                      <a:gd name="T57" fmla="*/ 0 h 121"/>
                      <a:gd name="T58" fmla="*/ 0 w 89"/>
                      <a:gd name="T59" fmla="*/ 0 h 121"/>
                      <a:gd name="T60" fmla="*/ 0 w 89"/>
                      <a:gd name="T61" fmla="*/ 0 h 121"/>
                      <a:gd name="T62" fmla="*/ 0 w 89"/>
                      <a:gd name="T63" fmla="*/ 0 h 121"/>
                      <a:gd name="T64" fmla="*/ 0 w 89"/>
                      <a:gd name="T65" fmla="*/ 0 h 121"/>
                      <a:gd name="T66" fmla="*/ 0 w 89"/>
                      <a:gd name="T67" fmla="*/ 0 h 1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21"/>
                      <a:gd name="T104" fmla="*/ 89 w 89"/>
                      <a:gd name="T105" fmla="*/ 121 h 1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21">
                        <a:moveTo>
                          <a:pt x="3" y="112"/>
                        </a:moveTo>
                        <a:lnTo>
                          <a:pt x="29" y="112"/>
                        </a:lnTo>
                        <a:lnTo>
                          <a:pt x="52" y="106"/>
                        </a:lnTo>
                        <a:lnTo>
                          <a:pt x="69" y="95"/>
                        </a:lnTo>
                        <a:lnTo>
                          <a:pt x="81" y="78"/>
                        </a:lnTo>
                        <a:lnTo>
                          <a:pt x="81" y="58"/>
                        </a:lnTo>
                        <a:lnTo>
                          <a:pt x="66" y="40"/>
                        </a:lnTo>
                        <a:lnTo>
                          <a:pt x="49" y="23"/>
                        </a:lnTo>
                        <a:lnTo>
                          <a:pt x="26" y="9"/>
                        </a:lnTo>
                        <a:lnTo>
                          <a:pt x="23" y="6"/>
                        </a:lnTo>
                        <a:lnTo>
                          <a:pt x="23" y="3"/>
                        </a:lnTo>
                        <a:lnTo>
                          <a:pt x="26" y="0"/>
                        </a:lnTo>
                        <a:lnTo>
                          <a:pt x="29" y="0"/>
                        </a:lnTo>
                        <a:lnTo>
                          <a:pt x="32" y="3"/>
                        </a:lnTo>
                        <a:lnTo>
                          <a:pt x="52" y="18"/>
                        </a:lnTo>
                        <a:lnTo>
                          <a:pt x="72" y="32"/>
                        </a:lnTo>
                        <a:lnTo>
                          <a:pt x="84" y="52"/>
                        </a:lnTo>
                        <a:lnTo>
                          <a:pt x="89" y="75"/>
                        </a:lnTo>
                        <a:lnTo>
                          <a:pt x="81" y="98"/>
                        </a:lnTo>
                        <a:lnTo>
                          <a:pt x="64" y="112"/>
                        </a:lnTo>
                        <a:lnTo>
                          <a:pt x="35" y="121"/>
                        </a:lnTo>
                        <a:lnTo>
                          <a:pt x="6" y="121"/>
                        </a:lnTo>
                        <a:lnTo>
                          <a:pt x="3" y="121"/>
                        </a:lnTo>
                        <a:lnTo>
                          <a:pt x="3" y="118"/>
                        </a:lnTo>
                        <a:lnTo>
                          <a:pt x="0" y="118"/>
                        </a:lnTo>
                        <a:lnTo>
                          <a:pt x="0" y="115"/>
                        </a:lnTo>
                        <a:lnTo>
                          <a:pt x="0" y="112"/>
                        </a:lnTo>
                        <a:lnTo>
                          <a:pt x="3" y="112"/>
                        </a:lnTo>
                        <a:close/>
                      </a:path>
                    </a:pathLst>
                  </a:custGeom>
                  <a:solidFill>
                    <a:srgbClr val="FFBFA5"/>
                  </a:solidFill>
                  <a:ln w="9525">
                    <a:noFill/>
                    <a:round/>
                    <a:headEnd/>
                    <a:tailEnd/>
                  </a:ln>
                </p:spPr>
                <p:txBody>
                  <a:bodyPr/>
                  <a:lstStyle/>
                  <a:p>
                    <a:endParaRPr lang="zh-TW" altLang="en-US"/>
                  </a:p>
                </p:txBody>
              </p:sp>
              <p:sp>
                <p:nvSpPr>
                  <p:cNvPr id="202" name="Freeform 1224"/>
                  <p:cNvSpPr>
                    <a:spLocks/>
                  </p:cNvSpPr>
                  <p:nvPr/>
                </p:nvSpPr>
                <p:spPr bwMode="auto">
                  <a:xfrm>
                    <a:off x="-446" y="855"/>
                    <a:ext cx="67" cy="33"/>
                  </a:xfrm>
                  <a:custGeom>
                    <a:avLst/>
                    <a:gdLst>
                      <a:gd name="T0" fmla="*/ 0 w 559"/>
                      <a:gd name="T1" fmla="*/ 0 h 286"/>
                      <a:gd name="T2" fmla="*/ 0 w 559"/>
                      <a:gd name="T3" fmla="*/ 0 h 286"/>
                      <a:gd name="T4" fmla="*/ 0 w 559"/>
                      <a:gd name="T5" fmla="*/ 0 h 286"/>
                      <a:gd name="T6" fmla="*/ 0 w 559"/>
                      <a:gd name="T7" fmla="*/ 0 h 286"/>
                      <a:gd name="T8" fmla="*/ 0 w 559"/>
                      <a:gd name="T9" fmla="*/ 0 h 286"/>
                      <a:gd name="T10" fmla="*/ 0 w 559"/>
                      <a:gd name="T11" fmla="*/ 0 h 286"/>
                      <a:gd name="T12" fmla="*/ 0 w 559"/>
                      <a:gd name="T13" fmla="*/ 0 h 286"/>
                      <a:gd name="T14" fmla="*/ 0 w 559"/>
                      <a:gd name="T15" fmla="*/ 0 h 286"/>
                      <a:gd name="T16" fmla="*/ 0 w 559"/>
                      <a:gd name="T17" fmla="*/ 0 h 286"/>
                      <a:gd name="T18" fmla="*/ 0 w 559"/>
                      <a:gd name="T19" fmla="*/ 0 h 286"/>
                      <a:gd name="T20" fmla="*/ 0 w 559"/>
                      <a:gd name="T21" fmla="*/ 0 h 286"/>
                      <a:gd name="T22" fmla="*/ 0 w 559"/>
                      <a:gd name="T23" fmla="*/ 0 h 286"/>
                      <a:gd name="T24" fmla="*/ 0 w 559"/>
                      <a:gd name="T25" fmla="*/ 0 h 286"/>
                      <a:gd name="T26" fmla="*/ 0 w 559"/>
                      <a:gd name="T27" fmla="*/ 0 h 286"/>
                      <a:gd name="T28" fmla="*/ 0 w 559"/>
                      <a:gd name="T29" fmla="*/ 0 h 286"/>
                      <a:gd name="T30" fmla="*/ 0 w 559"/>
                      <a:gd name="T31" fmla="*/ 0 h 286"/>
                      <a:gd name="T32" fmla="*/ 0 w 559"/>
                      <a:gd name="T33" fmla="*/ 0 h 286"/>
                      <a:gd name="T34" fmla="*/ 0 w 559"/>
                      <a:gd name="T35" fmla="*/ 0 h 286"/>
                      <a:gd name="T36" fmla="*/ 0 w 559"/>
                      <a:gd name="T37" fmla="*/ 0 h 286"/>
                      <a:gd name="T38" fmla="*/ 0 w 559"/>
                      <a:gd name="T39" fmla="*/ 0 h 286"/>
                      <a:gd name="T40" fmla="*/ 0 w 559"/>
                      <a:gd name="T41" fmla="*/ 0 h 286"/>
                      <a:gd name="T42" fmla="*/ 0 w 559"/>
                      <a:gd name="T43" fmla="*/ 0 h 286"/>
                      <a:gd name="T44" fmla="*/ 0 w 559"/>
                      <a:gd name="T45" fmla="*/ 0 h 286"/>
                      <a:gd name="T46" fmla="*/ 0 w 559"/>
                      <a:gd name="T47" fmla="*/ 0 h 286"/>
                      <a:gd name="T48" fmla="*/ 0 w 559"/>
                      <a:gd name="T49" fmla="*/ 0 h 286"/>
                      <a:gd name="T50" fmla="*/ 0 w 559"/>
                      <a:gd name="T51" fmla="*/ 0 h 286"/>
                      <a:gd name="T52" fmla="*/ 0 w 559"/>
                      <a:gd name="T53" fmla="*/ 0 h 286"/>
                      <a:gd name="T54" fmla="*/ 0 w 559"/>
                      <a:gd name="T55" fmla="*/ 0 h 286"/>
                      <a:gd name="T56" fmla="*/ 0 w 559"/>
                      <a:gd name="T57" fmla="*/ 0 h 286"/>
                      <a:gd name="T58" fmla="*/ 0 w 559"/>
                      <a:gd name="T59" fmla="*/ 0 h 286"/>
                      <a:gd name="T60" fmla="*/ 0 w 559"/>
                      <a:gd name="T61" fmla="*/ 0 h 286"/>
                      <a:gd name="T62" fmla="*/ 0 w 559"/>
                      <a:gd name="T63" fmla="*/ 0 h 286"/>
                      <a:gd name="T64" fmla="*/ 0 w 559"/>
                      <a:gd name="T65" fmla="*/ 0 h 286"/>
                      <a:gd name="T66" fmla="*/ 0 w 559"/>
                      <a:gd name="T67" fmla="*/ 0 h 286"/>
                      <a:gd name="T68" fmla="*/ 0 w 559"/>
                      <a:gd name="T69" fmla="*/ 0 h 286"/>
                      <a:gd name="T70" fmla="*/ 0 w 559"/>
                      <a:gd name="T71" fmla="*/ 0 h 286"/>
                      <a:gd name="T72" fmla="*/ 0 w 559"/>
                      <a:gd name="T73" fmla="*/ 0 h 286"/>
                      <a:gd name="T74" fmla="*/ 0 w 559"/>
                      <a:gd name="T75" fmla="*/ 0 h 286"/>
                      <a:gd name="T76" fmla="*/ 0 w 559"/>
                      <a:gd name="T77" fmla="*/ 0 h 286"/>
                      <a:gd name="T78" fmla="*/ 0 w 559"/>
                      <a:gd name="T79" fmla="*/ 0 h 286"/>
                      <a:gd name="T80" fmla="*/ 0 w 559"/>
                      <a:gd name="T81" fmla="*/ 0 h 286"/>
                      <a:gd name="T82" fmla="*/ 0 w 559"/>
                      <a:gd name="T83" fmla="*/ 0 h 286"/>
                      <a:gd name="T84" fmla="*/ 0 w 559"/>
                      <a:gd name="T85" fmla="*/ 0 h 286"/>
                      <a:gd name="T86" fmla="*/ 0 w 559"/>
                      <a:gd name="T87" fmla="*/ 0 h 286"/>
                      <a:gd name="T88" fmla="*/ 0 w 559"/>
                      <a:gd name="T89" fmla="*/ 0 h 286"/>
                      <a:gd name="T90" fmla="*/ 0 w 559"/>
                      <a:gd name="T91" fmla="*/ 0 h 2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9"/>
                      <a:gd name="T139" fmla="*/ 0 h 286"/>
                      <a:gd name="T140" fmla="*/ 559 w 559"/>
                      <a:gd name="T141" fmla="*/ 286 h 2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9" h="286">
                        <a:moveTo>
                          <a:pt x="559" y="203"/>
                        </a:moveTo>
                        <a:lnTo>
                          <a:pt x="556" y="206"/>
                        </a:lnTo>
                        <a:lnTo>
                          <a:pt x="544" y="215"/>
                        </a:lnTo>
                        <a:lnTo>
                          <a:pt x="524" y="226"/>
                        </a:lnTo>
                        <a:lnTo>
                          <a:pt x="501" y="241"/>
                        </a:lnTo>
                        <a:lnTo>
                          <a:pt x="472" y="252"/>
                        </a:lnTo>
                        <a:lnTo>
                          <a:pt x="438" y="261"/>
                        </a:lnTo>
                        <a:lnTo>
                          <a:pt x="400" y="266"/>
                        </a:lnTo>
                        <a:lnTo>
                          <a:pt x="360" y="264"/>
                        </a:lnTo>
                        <a:lnTo>
                          <a:pt x="308" y="258"/>
                        </a:lnTo>
                        <a:lnTo>
                          <a:pt x="265" y="258"/>
                        </a:lnTo>
                        <a:lnTo>
                          <a:pt x="230" y="261"/>
                        </a:lnTo>
                        <a:lnTo>
                          <a:pt x="202" y="266"/>
                        </a:lnTo>
                        <a:lnTo>
                          <a:pt x="181" y="272"/>
                        </a:lnTo>
                        <a:lnTo>
                          <a:pt x="167" y="281"/>
                        </a:lnTo>
                        <a:lnTo>
                          <a:pt x="161" y="284"/>
                        </a:lnTo>
                        <a:lnTo>
                          <a:pt x="158" y="286"/>
                        </a:lnTo>
                        <a:lnTo>
                          <a:pt x="158" y="284"/>
                        </a:lnTo>
                        <a:lnTo>
                          <a:pt x="161" y="275"/>
                        </a:lnTo>
                        <a:lnTo>
                          <a:pt x="167" y="264"/>
                        </a:lnTo>
                        <a:lnTo>
                          <a:pt x="179" y="252"/>
                        </a:lnTo>
                        <a:lnTo>
                          <a:pt x="193" y="238"/>
                        </a:lnTo>
                        <a:lnTo>
                          <a:pt x="219" y="229"/>
                        </a:lnTo>
                        <a:lnTo>
                          <a:pt x="253" y="221"/>
                        </a:lnTo>
                        <a:lnTo>
                          <a:pt x="299" y="221"/>
                        </a:lnTo>
                        <a:lnTo>
                          <a:pt x="323" y="218"/>
                        </a:lnTo>
                        <a:lnTo>
                          <a:pt x="334" y="212"/>
                        </a:lnTo>
                        <a:lnTo>
                          <a:pt x="331" y="203"/>
                        </a:lnTo>
                        <a:lnTo>
                          <a:pt x="320" y="192"/>
                        </a:lnTo>
                        <a:lnTo>
                          <a:pt x="299" y="181"/>
                        </a:lnTo>
                        <a:lnTo>
                          <a:pt x="274" y="172"/>
                        </a:lnTo>
                        <a:lnTo>
                          <a:pt x="245" y="166"/>
                        </a:lnTo>
                        <a:lnTo>
                          <a:pt x="213" y="166"/>
                        </a:lnTo>
                        <a:lnTo>
                          <a:pt x="184" y="169"/>
                        </a:lnTo>
                        <a:lnTo>
                          <a:pt x="158" y="169"/>
                        </a:lnTo>
                        <a:lnTo>
                          <a:pt x="133" y="172"/>
                        </a:lnTo>
                        <a:lnTo>
                          <a:pt x="107" y="175"/>
                        </a:lnTo>
                        <a:lnTo>
                          <a:pt x="84" y="175"/>
                        </a:lnTo>
                        <a:lnTo>
                          <a:pt x="63" y="175"/>
                        </a:lnTo>
                        <a:lnTo>
                          <a:pt x="49" y="172"/>
                        </a:lnTo>
                        <a:lnTo>
                          <a:pt x="40" y="166"/>
                        </a:lnTo>
                        <a:lnTo>
                          <a:pt x="193" y="140"/>
                        </a:lnTo>
                        <a:lnTo>
                          <a:pt x="279" y="132"/>
                        </a:lnTo>
                        <a:lnTo>
                          <a:pt x="276" y="129"/>
                        </a:lnTo>
                        <a:lnTo>
                          <a:pt x="268" y="126"/>
                        </a:lnTo>
                        <a:lnTo>
                          <a:pt x="253" y="120"/>
                        </a:lnTo>
                        <a:lnTo>
                          <a:pt x="233" y="115"/>
                        </a:lnTo>
                        <a:lnTo>
                          <a:pt x="207" y="109"/>
                        </a:lnTo>
                        <a:lnTo>
                          <a:pt x="179" y="103"/>
                        </a:lnTo>
                        <a:lnTo>
                          <a:pt x="147" y="100"/>
                        </a:lnTo>
                        <a:lnTo>
                          <a:pt x="110" y="100"/>
                        </a:lnTo>
                        <a:lnTo>
                          <a:pt x="75" y="100"/>
                        </a:lnTo>
                        <a:lnTo>
                          <a:pt x="49" y="100"/>
                        </a:lnTo>
                        <a:lnTo>
                          <a:pt x="29" y="100"/>
                        </a:lnTo>
                        <a:lnTo>
                          <a:pt x="17" y="97"/>
                        </a:lnTo>
                        <a:lnTo>
                          <a:pt x="9" y="95"/>
                        </a:lnTo>
                        <a:lnTo>
                          <a:pt x="3" y="92"/>
                        </a:lnTo>
                        <a:lnTo>
                          <a:pt x="0" y="89"/>
                        </a:lnTo>
                        <a:lnTo>
                          <a:pt x="110" y="75"/>
                        </a:lnTo>
                        <a:lnTo>
                          <a:pt x="115" y="75"/>
                        </a:lnTo>
                        <a:lnTo>
                          <a:pt x="133" y="75"/>
                        </a:lnTo>
                        <a:lnTo>
                          <a:pt x="156" y="75"/>
                        </a:lnTo>
                        <a:lnTo>
                          <a:pt x="184" y="75"/>
                        </a:lnTo>
                        <a:lnTo>
                          <a:pt x="213" y="75"/>
                        </a:lnTo>
                        <a:lnTo>
                          <a:pt x="242" y="75"/>
                        </a:lnTo>
                        <a:lnTo>
                          <a:pt x="268" y="77"/>
                        </a:lnTo>
                        <a:lnTo>
                          <a:pt x="285" y="83"/>
                        </a:lnTo>
                        <a:lnTo>
                          <a:pt x="288" y="83"/>
                        </a:lnTo>
                        <a:lnTo>
                          <a:pt x="274" y="77"/>
                        </a:lnTo>
                        <a:lnTo>
                          <a:pt x="248" y="66"/>
                        </a:lnTo>
                        <a:lnTo>
                          <a:pt x="213" y="52"/>
                        </a:lnTo>
                        <a:lnTo>
                          <a:pt x="179" y="37"/>
                        </a:lnTo>
                        <a:lnTo>
                          <a:pt x="147" y="23"/>
                        </a:lnTo>
                        <a:lnTo>
                          <a:pt x="121" y="12"/>
                        </a:lnTo>
                        <a:lnTo>
                          <a:pt x="112" y="3"/>
                        </a:lnTo>
                        <a:lnTo>
                          <a:pt x="118" y="0"/>
                        </a:lnTo>
                        <a:lnTo>
                          <a:pt x="141" y="6"/>
                        </a:lnTo>
                        <a:lnTo>
                          <a:pt x="173" y="14"/>
                        </a:lnTo>
                        <a:lnTo>
                          <a:pt x="207" y="26"/>
                        </a:lnTo>
                        <a:lnTo>
                          <a:pt x="245" y="37"/>
                        </a:lnTo>
                        <a:lnTo>
                          <a:pt x="276" y="49"/>
                        </a:lnTo>
                        <a:lnTo>
                          <a:pt x="299" y="57"/>
                        </a:lnTo>
                        <a:lnTo>
                          <a:pt x="308" y="60"/>
                        </a:lnTo>
                        <a:lnTo>
                          <a:pt x="320" y="63"/>
                        </a:lnTo>
                        <a:lnTo>
                          <a:pt x="346" y="72"/>
                        </a:lnTo>
                        <a:lnTo>
                          <a:pt x="386" y="83"/>
                        </a:lnTo>
                        <a:lnTo>
                          <a:pt x="432" y="100"/>
                        </a:lnTo>
                        <a:lnTo>
                          <a:pt x="478" y="120"/>
                        </a:lnTo>
                        <a:lnTo>
                          <a:pt x="518" y="146"/>
                        </a:lnTo>
                        <a:lnTo>
                          <a:pt x="547" y="172"/>
                        </a:lnTo>
                        <a:lnTo>
                          <a:pt x="559" y="203"/>
                        </a:lnTo>
                        <a:close/>
                      </a:path>
                    </a:pathLst>
                  </a:custGeom>
                  <a:solidFill>
                    <a:srgbClr val="FF997F"/>
                  </a:solidFill>
                  <a:ln w="9525">
                    <a:noFill/>
                    <a:round/>
                    <a:headEnd/>
                    <a:tailEnd/>
                  </a:ln>
                </p:spPr>
                <p:txBody>
                  <a:bodyPr/>
                  <a:lstStyle/>
                  <a:p>
                    <a:endParaRPr lang="zh-TW" altLang="en-US"/>
                  </a:p>
                </p:txBody>
              </p:sp>
              <p:sp>
                <p:nvSpPr>
                  <p:cNvPr id="203" name="Freeform 1225"/>
                  <p:cNvSpPr>
                    <a:spLocks/>
                  </p:cNvSpPr>
                  <p:nvPr/>
                </p:nvSpPr>
                <p:spPr bwMode="auto">
                  <a:xfrm>
                    <a:off x="-211" y="762"/>
                    <a:ext cx="123" cy="21"/>
                  </a:xfrm>
                  <a:custGeom>
                    <a:avLst/>
                    <a:gdLst>
                      <a:gd name="T0" fmla="*/ 0 w 1022"/>
                      <a:gd name="T1" fmla="*/ 0 h 181"/>
                      <a:gd name="T2" fmla="*/ 0 w 1022"/>
                      <a:gd name="T3" fmla="*/ 0 h 181"/>
                      <a:gd name="T4" fmla="*/ 0 w 1022"/>
                      <a:gd name="T5" fmla="*/ 0 h 181"/>
                      <a:gd name="T6" fmla="*/ 0 w 1022"/>
                      <a:gd name="T7" fmla="*/ 0 h 181"/>
                      <a:gd name="T8" fmla="*/ 0 w 1022"/>
                      <a:gd name="T9" fmla="*/ 0 h 181"/>
                      <a:gd name="T10" fmla="*/ 0 w 1022"/>
                      <a:gd name="T11" fmla="*/ 0 h 181"/>
                      <a:gd name="T12" fmla="*/ 0 w 1022"/>
                      <a:gd name="T13" fmla="*/ 0 h 181"/>
                      <a:gd name="T14" fmla="*/ 0 w 1022"/>
                      <a:gd name="T15" fmla="*/ 0 h 181"/>
                      <a:gd name="T16" fmla="*/ 0 w 1022"/>
                      <a:gd name="T17" fmla="*/ 0 h 181"/>
                      <a:gd name="T18" fmla="*/ 0 w 1022"/>
                      <a:gd name="T19" fmla="*/ 0 h 181"/>
                      <a:gd name="T20" fmla="*/ 0 w 1022"/>
                      <a:gd name="T21" fmla="*/ 0 h 181"/>
                      <a:gd name="T22" fmla="*/ 0 w 1022"/>
                      <a:gd name="T23" fmla="*/ 0 h 181"/>
                      <a:gd name="T24" fmla="*/ 0 w 1022"/>
                      <a:gd name="T25" fmla="*/ 0 h 181"/>
                      <a:gd name="T26" fmla="*/ 0 w 1022"/>
                      <a:gd name="T27" fmla="*/ 0 h 181"/>
                      <a:gd name="T28" fmla="*/ 0 w 1022"/>
                      <a:gd name="T29" fmla="*/ 0 h 181"/>
                      <a:gd name="T30" fmla="*/ 0 w 1022"/>
                      <a:gd name="T31" fmla="*/ 0 h 181"/>
                      <a:gd name="T32" fmla="*/ 0 w 1022"/>
                      <a:gd name="T33" fmla="*/ 0 h 181"/>
                      <a:gd name="T34" fmla="*/ 0 w 1022"/>
                      <a:gd name="T35" fmla="*/ 0 h 181"/>
                      <a:gd name="T36" fmla="*/ 0 w 1022"/>
                      <a:gd name="T37" fmla="*/ 0 h 181"/>
                      <a:gd name="T38" fmla="*/ 0 w 1022"/>
                      <a:gd name="T39" fmla="*/ 0 h 181"/>
                      <a:gd name="T40" fmla="*/ 0 w 1022"/>
                      <a:gd name="T41" fmla="*/ 0 h 181"/>
                      <a:gd name="T42" fmla="*/ 0 w 1022"/>
                      <a:gd name="T43" fmla="*/ 0 h 181"/>
                      <a:gd name="T44" fmla="*/ 0 w 1022"/>
                      <a:gd name="T45" fmla="*/ 0 h 181"/>
                      <a:gd name="T46" fmla="*/ 0 w 1022"/>
                      <a:gd name="T47" fmla="*/ 0 h 181"/>
                      <a:gd name="T48" fmla="*/ 0 w 1022"/>
                      <a:gd name="T49" fmla="*/ 0 h 181"/>
                      <a:gd name="T50" fmla="*/ 0 w 1022"/>
                      <a:gd name="T51" fmla="*/ 0 h 181"/>
                      <a:gd name="T52" fmla="*/ 0 w 1022"/>
                      <a:gd name="T53" fmla="*/ 0 h 181"/>
                      <a:gd name="T54" fmla="*/ 0 w 1022"/>
                      <a:gd name="T55" fmla="*/ 0 h 181"/>
                      <a:gd name="T56" fmla="*/ 0 w 1022"/>
                      <a:gd name="T57" fmla="*/ 0 h 181"/>
                      <a:gd name="T58" fmla="*/ 0 w 1022"/>
                      <a:gd name="T59" fmla="*/ 0 h 181"/>
                      <a:gd name="T60" fmla="*/ 0 w 1022"/>
                      <a:gd name="T61" fmla="*/ 0 h 181"/>
                      <a:gd name="T62" fmla="*/ 0 w 1022"/>
                      <a:gd name="T63" fmla="*/ 0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22"/>
                      <a:gd name="T97" fmla="*/ 0 h 181"/>
                      <a:gd name="T98" fmla="*/ 1022 w 1022"/>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22" h="181">
                        <a:moveTo>
                          <a:pt x="351" y="95"/>
                        </a:moveTo>
                        <a:lnTo>
                          <a:pt x="392" y="92"/>
                        </a:lnTo>
                        <a:lnTo>
                          <a:pt x="435" y="89"/>
                        </a:lnTo>
                        <a:lnTo>
                          <a:pt x="478" y="86"/>
                        </a:lnTo>
                        <a:lnTo>
                          <a:pt x="521" y="80"/>
                        </a:lnTo>
                        <a:lnTo>
                          <a:pt x="564" y="75"/>
                        </a:lnTo>
                        <a:lnTo>
                          <a:pt x="610" y="69"/>
                        </a:lnTo>
                        <a:lnTo>
                          <a:pt x="659" y="63"/>
                        </a:lnTo>
                        <a:lnTo>
                          <a:pt x="708" y="55"/>
                        </a:lnTo>
                        <a:lnTo>
                          <a:pt x="743" y="49"/>
                        </a:lnTo>
                        <a:lnTo>
                          <a:pt x="774" y="46"/>
                        </a:lnTo>
                        <a:lnTo>
                          <a:pt x="806" y="40"/>
                        </a:lnTo>
                        <a:lnTo>
                          <a:pt x="838" y="32"/>
                        </a:lnTo>
                        <a:lnTo>
                          <a:pt x="869" y="26"/>
                        </a:lnTo>
                        <a:lnTo>
                          <a:pt x="901" y="20"/>
                        </a:lnTo>
                        <a:lnTo>
                          <a:pt x="933" y="12"/>
                        </a:lnTo>
                        <a:lnTo>
                          <a:pt x="964" y="3"/>
                        </a:lnTo>
                        <a:lnTo>
                          <a:pt x="985" y="0"/>
                        </a:lnTo>
                        <a:lnTo>
                          <a:pt x="1002" y="3"/>
                        </a:lnTo>
                        <a:lnTo>
                          <a:pt x="1016" y="12"/>
                        </a:lnTo>
                        <a:lnTo>
                          <a:pt x="1022" y="23"/>
                        </a:lnTo>
                        <a:lnTo>
                          <a:pt x="1022" y="37"/>
                        </a:lnTo>
                        <a:lnTo>
                          <a:pt x="1016" y="52"/>
                        </a:lnTo>
                        <a:lnTo>
                          <a:pt x="1002" y="63"/>
                        </a:lnTo>
                        <a:lnTo>
                          <a:pt x="982" y="72"/>
                        </a:lnTo>
                        <a:lnTo>
                          <a:pt x="947" y="80"/>
                        </a:lnTo>
                        <a:lnTo>
                          <a:pt x="913" y="89"/>
                        </a:lnTo>
                        <a:lnTo>
                          <a:pt x="878" y="98"/>
                        </a:lnTo>
                        <a:lnTo>
                          <a:pt x="843" y="106"/>
                        </a:lnTo>
                        <a:lnTo>
                          <a:pt x="809" y="112"/>
                        </a:lnTo>
                        <a:lnTo>
                          <a:pt x="774" y="118"/>
                        </a:lnTo>
                        <a:lnTo>
                          <a:pt x="740" y="123"/>
                        </a:lnTo>
                        <a:lnTo>
                          <a:pt x="705" y="126"/>
                        </a:lnTo>
                        <a:lnTo>
                          <a:pt x="668" y="132"/>
                        </a:lnTo>
                        <a:lnTo>
                          <a:pt x="630" y="135"/>
                        </a:lnTo>
                        <a:lnTo>
                          <a:pt x="596" y="141"/>
                        </a:lnTo>
                        <a:lnTo>
                          <a:pt x="558" y="146"/>
                        </a:lnTo>
                        <a:lnTo>
                          <a:pt x="521" y="152"/>
                        </a:lnTo>
                        <a:lnTo>
                          <a:pt x="484" y="155"/>
                        </a:lnTo>
                        <a:lnTo>
                          <a:pt x="446" y="161"/>
                        </a:lnTo>
                        <a:lnTo>
                          <a:pt x="409" y="163"/>
                        </a:lnTo>
                        <a:lnTo>
                          <a:pt x="371" y="169"/>
                        </a:lnTo>
                        <a:lnTo>
                          <a:pt x="334" y="172"/>
                        </a:lnTo>
                        <a:lnTo>
                          <a:pt x="299" y="175"/>
                        </a:lnTo>
                        <a:lnTo>
                          <a:pt x="262" y="178"/>
                        </a:lnTo>
                        <a:lnTo>
                          <a:pt x="225" y="181"/>
                        </a:lnTo>
                        <a:lnTo>
                          <a:pt x="187" y="181"/>
                        </a:lnTo>
                        <a:lnTo>
                          <a:pt x="153" y="181"/>
                        </a:lnTo>
                        <a:lnTo>
                          <a:pt x="115" y="178"/>
                        </a:lnTo>
                        <a:lnTo>
                          <a:pt x="104" y="175"/>
                        </a:lnTo>
                        <a:lnTo>
                          <a:pt x="86" y="172"/>
                        </a:lnTo>
                        <a:lnTo>
                          <a:pt x="66" y="163"/>
                        </a:lnTo>
                        <a:lnTo>
                          <a:pt x="46" y="158"/>
                        </a:lnTo>
                        <a:lnTo>
                          <a:pt x="26" y="149"/>
                        </a:lnTo>
                        <a:lnTo>
                          <a:pt x="9" y="141"/>
                        </a:lnTo>
                        <a:lnTo>
                          <a:pt x="0" y="132"/>
                        </a:lnTo>
                        <a:lnTo>
                          <a:pt x="0" y="123"/>
                        </a:lnTo>
                        <a:lnTo>
                          <a:pt x="17" y="118"/>
                        </a:lnTo>
                        <a:lnTo>
                          <a:pt x="52" y="112"/>
                        </a:lnTo>
                        <a:lnTo>
                          <a:pt x="101" y="106"/>
                        </a:lnTo>
                        <a:lnTo>
                          <a:pt x="158" y="103"/>
                        </a:lnTo>
                        <a:lnTo>
                          <a:pt x="219" y="100"/>
                        </a:lnTo>
                        <a:lnTo>
                          <a:pt x="273" y="98"/>
                        </a:lnTo>
                        <a:lnTo>
                          <a:pt x="320" y="95"/>
                        </a:lnTo>
                        <a:lnTo>
                          <a:pt x="351" y="95"/>
                        </a:lnTo>
                        <a:close/>
                      </a:path>
                    </a:pathLst>
                  </a:custGeom>
                  <a:solidFill>
                    <a:srgbClr val="FF997F"/>
                  </a:solidFill>
                  <a:ln w="9525">
                    <a:noFill/>
                    <a:round/>
                    <a:headEnd/>
                    <a:tailEnd/>
                  </a:ln>
                </p:spPr>
                <p:txBody>
                  <a:bodyPr/>
                  <a:lstStyle/>
                  <a:p>
                    <a:endParaRPr lang="zh-TW" altLang="en-US"/>
                  </a:p>
                </p:txBody>
              </p:sp>
              <p:sp>
                <p:nvSpPr>
                  <p:cNvPr id="204" name="Freeform 1226"/>
                  <p:cNvSpPr>
                    <a:spLocks/>
                  </p:cNvSpPr>
                  <p:nvPr/>
                </p:nvSpPr>
                <p:spPr bwMode="auto">
                  <a:xfrm>
                    <a:off x="-97" y="684"/>
                    <a:ext cx="13" cy="86"/>
                  </a:xfrm>
                  <a:custGeom>
                    <a:avLst/>
                    <a:gdLst>
                      <a:gd name="T0" fmla="*/ 0 w 109"/>
                      <a:gd name="T1" fmla="*/ 0 h 753"/>
                      <a:gd name="T2" fmla="*/ 0 w 109"/>
                      <a:gd name="T3" fmla="*/ 0 h 753"/>
                      <a:gd name="T4" fmla="*/ 0 w 109"/>
                      <a:gd name="T5" fmla="*/ 0 h 753"/>
                      <a:gd name="T6" fmla="*/ 0 w 109"/>
                      <a:gd name="T7" fmla="*/ 0 h 753"/>
                      <a:gd name="T8" fmla="*/ 0 w 109"/>
                      <a:gd name="T9" fmla="*/ 0 h 753"/>
                      <a:gd name="T10" fmla="*/ 0 w 109"/>
                      <a:gd name="T11" fmla="*/ 0 h 753"/>
                      <a:gd name="T12" fmla="*/ 0 w 109"/>
                      <a:gd name="T13" fmla="*/ 0 h 753"/>
                      <a:gd name="T14" fmla="*/ 0 w 109"/>
                      <a:gd name="T15" fmla="*/ 0 h 753"/>
                      <a:gd name="T16" fmla="*/ 0 w 109"/>
                      <a:gd name="T17" fmla="*/ 0 h 753"/>
                      <a:gd name="T18" fmla="*/ 0 w 109"/>
                      <a:gd name="T19" fmla="*/ 0 h 753"/>
                      <a:gd name="T20" fmla="*/ 0 w 109"/>
                      <a:gd name="T21" fmla="*/ 0 h 753"/>
                      <a:gd name="T22" fmla="*/ 0 w 109"/>
                      <a:gd name="T23" fmla="*/ 0 h 753"/>
                      <a:gd name="T24" fmla="*/ 0 w 109"/>
                      <a:gd name="T25" fmla="*/ 0 h 753"/>
                      <a:gd name="T26" fmla="*/ 0 w 109"/>
                      <a:gd name="T27" fmla="*/ 0 h 753"/>
                      <a:gd name="T28" fmla="*/ 0 w 109"/>
                      <a:gd name="T29" fmla="*/ 0 h 753"/>
                      <a:gd name="T30" fmla="*/ 0 w 109"/>
                      <a:gd name="T31" fmla="*/ 0 h 753"/>
                      <a:gd name="T32" fmla="*/ 0 w 109"/>
                      <a:gd name="T33" fmla="*/ 0 h 753"/>
                      <a:gd name="T34" fmla="*/ 0 w 109"/>
                      <a:gd name="T35" fmla="*/ 0 h 753"/>
                      <a:gd name="T36" fmla="*/ 0 w 109"/>
                      <a:gd name="T37" fmla="*/ 0 h 753"/>
                      <a:gd name="T38" fmla="*/ 0 w 109"/>
                      <a:gd name="T39" fmla="*/ 0 h 753"/>
                      <a:gd name="T40" fmla="*/ 0 w 109"/>
                      <a:gd name="T41" fmla="*/ 0 h 753"/>
                      <a:gd name="T42" fmla="*/ 0 w 109"/>
                      <a:gd name="T43" fmla="*/ 0 h 753"/>
                      <a:gd name="T44" fmla="*/ 0 w 109"/>
                      <a:gd name="T45" fmla="*/ 0 h 753"/>
                      <a:gd name="T46" fmla="*/ 0 w 109"/>
                      <a:gd name="T47" fmla="*/ 0 h 753"/>
                      <a:gd name="T48" fmla="*/ 0 w 109"/>
                      <a:gd name="T49" fmla="*/ 0 h 753"/>
                      <a:gd name="T50" fmla="*/ 0 w 109"/>
                      <a:gd name="T51" fmla="*/ 0 h 7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9"/>
                      <a:gd name="T79" fmla="*/ 0 h 753"/>
                      <a:gd name="T80" fmla="*/ 109 w 109"/>
                      <a:gd name="T81" fmla="*/ 753 h 7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9" h="753">
                        <a:moveTo>
                          <a:pt x="6" y="701"/>
                        </a:moveTo>
                        <a:lnTo>
                          <a:pt x="20" y="667"/>
                        </a:lnTo>
                        <a:lnTo>
                          <a:pt x="26" y="630"/>
                        </a:lnTo>
                        <a:lnTo>
                          <a:pt x="32" y="596"/>
                        </a:lnTo>
                        <a:lnTo>
                          <a:pt x="35" y="561"/>
                        </a:lnTo>
                        <a:lnTo>
                          <a:pt x="40" y="432"/>
                        </a:lnTo>
                        <a:lnTo>
                          <a:pt x="43" y="246"/>
                        </a:lnTo>
                        <a:lnTo>
                          <a:pt x="46" y="77"/>
                        </a:lnTo>
                        <a:lnTo>
                          <a:pt x="58" y="0"/>
                        </a:lnTo>
                        <a:lnTo>
                          <a:pt x="69" y="23"/>
                        </a:lnTo>
                        <a:lnTo>
                          <a:pt x="81" y="89"/>
                        </a:lnTo>
                        <a:lnTo>
                          <a:pt x="92" y="186"/>
                        </a:lnTo>
                        <a:lnTo>
                          <a:pt x="104" y="301"/>
                        </a:lnTo>
                        <a:lnTo>
                          <a:pt x="109" y="424"/>
                        </a:lnTo>
                        <a:lnTo>
                          <a:pt x="109" y="544"/>
                        </a:lnTo>
                        <a:lnTo>
                          <a:pt x="101" y="647"/>
                        </a:lnTo>
                        <a:lnTo>
                          <a:pt x="83" y="724"/>
                        </a:lnTo>
                        <a:lnTo>
                          <a:pt x="72" y="739"/>
                        </a:lnTo>
                        <a:lnTo>
                          <a:pt x="58" y="750"/>
                        </a:lnTo>
                        <a:lnTo>
                          <a:pt x="40" y="753"/>
                        </a:lnTo>
                        <a:lnTo>
                          <a:pt x="23" y="753"/>
                        </a:lnTo>
                        <a:lnTo>
                          <a:pt x="11" y="744"/>
                        </a:lnTo>
                        <a:lnTo>
                          <a:pt x="3" y="733"/>
                        </a:lnTo>
                        <a:lnTo>
                          <a:pt x="0" y="716"/>
                        </a:lnTo>
                        <a:lnTo>
                          <a:pt x="6" y="701"/>
                        </a:lnTo>
                        <a:close/>
                      </a:path>
                    </a:pathLst>
                  </a:custGeom>
                  <a:solidFill>
                    <a:srgbClr val="FF997F"/>
                  </a:solidFill>
                  <a:ln w="9525">
                    <a:noFill/>
                    <a:round/>
                    <a:headEnd/>
                    <a:tailEnd/>
                  </a:ln>
                </p:spPr>
                <p:txBody>
                  <a:bodyPr/>
                  <a:lstStyle/>
                  <a:p>
                    <a:endParaRPr lang="zh-TW" altLang="en-US"/>
                  </a:p>
                </p:txBody>
              </p:sp>
              <p:sp>
                <p:nvSpPr>
                  <p:cNvPr id="205" name="Freeform 1227"/>
                  <p:cNvSpPr>
                    <a:spLocks/>
                  </p:cNvSpPr>
                  <p:nvPr/>
                </p:nvSpPr>
                <p:spPr bwMode="auto">
                  <a:xfrm>
                    <a:off x="-318" y="625"/>
                    <a:ext cx="203" cy="142"/>
                  </a:xfrm>
                  <a:custGeom>
                    <a:avLst/>
                    <a:gdLst>
                      <a:gd name="T0" fmla="*/ 0 w 1684"/>
                      <a:gd name="T1" fmla="*/ 0 h 1239"/>
                      <a:gd name="T2" fmla="*/ 0 w 1684"/>
                      <a:gd name="T3" fmla="*/ 0 h 1239"/>
                      <a:gd name="T4" fmla="*/ 0 w 1684"/>
                      <a:gd name="T5" fmla="*/ 0 h 1239"/>
                      <a:gd name="T6" fmla="*/ 0 w 1684"/>
                      <a:gd name="T7" fmla="*/ 0 h 1239"/>
                      <a:gd name="T8" fmla="*/ 0 w 1684"/>
                      <a:gd name="T9" fmla="*/ 0 h 1239"/>
                      <a:gd name="T10" fmla="*/ 0 w 1684"/>
                      <a:gd name="T11" fmla="*/ 0 h 1239"/>
                      <a:gd name="T12" fmla="*/ 0 w 1684"/>
                      <a:gd name="T13" fmla="*/ 0 h 1239"/>
                      <a:gd name="T14" fmla="*/ 0 w 1684"/>
                      <a:gd name="T15" fmla="*/ 0 h 1239"/>
                      <a:gd name="T16" fmla="*/ 0 w 1684"/>
                      <a:gd name="T17" fmla="*/ 0 h 1239"/>
                      <a:gd name="T18" fmla="*/ 0 w 1684"/>
                      <a:gd name="T19" fmla="*/ 0 h 1239"/>
                      <a:gd name="T20" fmla="*/ 0 w 1684"/>
                      <a:gd name="T21" fmla="*/ 0 h 1239"/>
                      <a:gd name="T22" fmla="*/ 0 w 1684"/>
                      <a:gd name="T23" fmla="*/ 0 h 1239"/>
                      <a:gd name="T24" fmla="*/ 0 w 1684"/>
                      <a:gd name="T25" fmla="*/ 0 h 1239"/>
                      <a:gd name="T26" fmla="*/ 0 w 1684"/>
                      <a:gd name="T27" fmla="*/ 0 h 1239"/>
                      <a:gd name="T28" fmla="*/ 0 w 1684"/>
                      <a:gd name="T29" fmla="*/ 0 h 1239"/>
                      <a:gd name="T30" fmla="*/ 0 w 1684"/>
                      <a:gd name="T31" fmla="*/ 0 h 1239"/>
                      <a:gd name="T32" fmla="*/ 0 w 1684"/>
                      <a:gd name="T33" fmla="*/ 0 h 1239"/>
                      <a:gd name="T34" fmla="*/ 0 w 1684"/>
                      <a:gd name="T35" fmla="*/ 0 h 1239"/>
                      <a:gd name="T36" fmla="*/ 0 w 1684"/>
                      <a:gd name="T37" fmla="*/ 0 h 1239"/>
                      <a:gd name="T38" fmla="*/ 0 w 1684"/>
                      <a:gd name="T39" fmla="*/ 0 h 1239"/>
                      <a:gd name="T40" fmla="*/ 0 w 1684"/>
                      <a:gd name="T41" fmla="*/ 0 h 1239"/>
                      <a:gd name="T42" fmla="*/ 0 w 1684"/>
                      <a:gd name="T43" fmla="*/ 0 h 1239"/>
                      <a:gd name="T44" fmla="*/ 0 w 1684"/>
                      <a:gd name="T45" fmla="*/ 0 h 1239"/>
                      <a:gd name="T46" fmla="*/ 0 w 1684"/>
                      <a:gd name="T47" fmla="*/ 0 h 1239"/>
                      <a:gd name="T48" fmla="*/ 0 w 1684"/>
                      <a:gd name="T49" fmla="*/ 0 h 1239"/>
                      <a:gd name="T50" fmla="*/ 0 w 1684"/>
                      <a:gd name="T51" fmla="*/ 0 h 1239"/>
                      <a:gd name="T52" fmla="*/ 0 w 1684"/>
                      <a:gd name="T53" fmla="*/ 0 h 1239"/>
                      <a:gd name="T54" fmla="*/ 0 w 1684"/>
                      <a:gd name="T55" fmla="*/ 0 h 1239"/>
                      <a:gd name="T56" fmla="*/ 0 w 1684"/>
                      <a:gd name="T57" fmla="*/ 0 h 1239"/>
                      <a:gd name="T58" fmla="*/ 0 w 1684"/>
                      <a:gd name="T59" fmla="*/ 0 h 1239"/>
                      <a:gd name="T60" fmla="*/ 0 w 1684"/>
                      <a:gd name="T61" fmla="*/ 0 h 1239"/>
                      <a:gd name="T62" fmla="*/ 0 w 1684"/>
                      <a:gd name="T63" fmla="*/ 0 h 12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84"/>
                      <a:gd name="T97" fmla="*/ 0 h 1239"/>
                      <a:gd name="T98" fmla="*/ 1684 w 1684"/>
                      <a:gd name="T99" fmla="*/ 1239 h 12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84" h="1239">
                        <a:moveTo>
                          <a:pt x="818" y="1236"/>
                        </a:moveTo>
                        <a:lnTo>
                          <a:pt x="904" y="1239"/>
                        </a:lnTo>
                        <a:lnTo>
                          <a:pt x="990" y="1239"/>
                        </a:lnTo>
                        <a:lnTo>
                          <a:pt x="1071" y="1231"/>
                        </a:lnTo>
                        <a:lnTo>
                          <a:pt x="1149" y="1219"/>
                        </a:lnTo>
                        <a:lnTo>
                          <a:pt x="1224" y="1199"/>
                        </a:lnTo>
                        <a:lnTo>
                          <a:pt x="1293" y="1176"/>
                        </a:lnTo>
                        <a:lnTo>
                          <a:pt x="1359" y="1150"/>
                        </a:lnTo>
                        <a:lnTo>
                          <a:pt x="1419" y="1119"/>
                        </a:lnTo>
                        <a:lnTo>
                          <a:pt x="1474" y="1082"/>
                        </a:lnTo>
                        <a:lnTo>
                          <a:pt x="1523" y="1042"/>
                        </a:lnTo>
                        <a:lnTo>
                          <a:pt x="1566" y="996"/>
                        </a:lnTo>
                        <a:lnTo>
                          <a:pt x="1604" y="947"/>
                        </a:lnTo>
                        <a:lnTo>
                          <a:pt x="1635" y="896"/>
                        </a:lnTo>
                        <a:lnTo>
                          <a:pt x="1658" y="838"/>
                        </a:lnTo>
                        <a:lnTo>
                          <a:pt x="1676" y="781"/>
                        </a:lnTo>
                        <a:lnTo>
                          <a:pt x="1684" y="718"/>
                        </a:lnTo>
                        <a:lnTo>
                          <a:pt x="1684" y="655"/>
                        </a:lnTo>
                        <a:lnTo>
                          <a:pt x="1678" y="592"/>
                        </a:lnTo>
                        <a:lnTo>
                          <a:pt x="1664" y="529"/>
                        </a:lnTo>
                        <a:lnTo>
                          <a:pt x="1641" y="466"/>
                        </a:lnTo>
                        <a:lnTo>
                          <a:pt x="1612" y="409"/>
                        </a:lnTo>
                        <a:lnTo>
                          <a:pt x="1575" y="352"/>
                        </a:lnTo>
                        <a:lnTo>
                          <a:pt x="1534" y="297"/>
                        </a:lnTo>
                        <a:lnTo>
                          <a:pt x="1486" y="246"/>
                        </a:lnTo>
                        <a:lnTo>
                          <a:pt x="1431" y="197"/>
                        </a:lnTo>
                        <a:lnTo>
                          <a:pt x="1370" y="154"/>
                        </a:lnTo>
                        <a:lnTo>
                          <a:pt x="1304" y="114"/>
                        </a:lnTo>
                        <a:lnTo>
                          <a:pt x="1235" y="80"/>
                        </a:lnTo>
                        <a:lnTo>
                          <a:pt x="1160" y="51"/>
                        </a:lnTo>
                        <a:lnTo>
                          <a:pt x="1080" y="28"/>
                        </a:lnTo>
                        <a:lnTo>
                          <a:pt x="996" y="11"/>
                        </a:lnTo>
                        <a:lnTo>
                          <a:pt x="910" y="2"/>
                        </a:lnTo>
                        <a:lnTo>
                          <a:pt x="821" y="0"/>
                        </a:lnTo>
                        <a:lnTo>
                          <a:pt x="734" y="2"/>
                        </a:lnTo>
                        <a:lnTo>
                          <a:pt x="651" y="11"/>
                        </a:lnTo>
                        <a:lnTo>
                          <a:pt x="570" y="25"/>
                        </a:lnTo>
                        <a:lnTo>
                          <a:pt x="492" y="45"/>
                        </a:lnTo>
                        <a:lnTo>
                          <a:pt x="418" y="71"/>
                        </a:lnTo>
                        <a:lnTo>
                          <a:pt x="349" y="103"/>
                        </a:lnTo>
                        <a:lnTo>
                          <a:pt x="285" y="137"/>
                        </a:lnTo>
                        <a:lnTo>
                          <a:pt x="228" y="177"/>
                        </a:lnTo>
                        <a:lnTo>
                          <a:pt x="173" y="220"/>
                        </a:lnTo>
                        <a:lnTo>
                          <a:pt x="127" y="269"/>
                        </a:lnTo>
                        <a:lnTo>
                          <a:pt x="87" y="320"/>
                        </a:lnTo>
                        <a:lnTo>
                          <a:pt x="52" y="375"/>
                        </a:lnTo>
                        <a:lnTo>
                          <a:pt x="26" y="432"/>
                        </a:lnTo>
                        <a:lnTo>
                          <a:pt x="9" y="492"/>
                        </a:lnTo>
                        <a:lnTo>
                          <a:pt x="0" y="555"/>
                        </a:lnTo>
                        <a:lnTo>
                          <a:pt x="0" y="618"/>
                        </a:lnTo>
                        <a:lnTo>
                          <a:pt x="9" y="681"/>
                        </a:lnTo>
                        <a:lnTo>
                          <a:pt x="26" y="741"/>
                        </a:lnTo>
                        <a:lnTo>
                          <a:pt x="49" y="801"/>
                        </a:lnTo>
                        <a:lnTo>
                          <a:pt x="84" y="856"/>
                        </a:lnTo>
                        <a:lnTo>
                          <a:pt x="121" y="910"/>
                        </a:lnTo>
                        <a:lnTo>
                          <a:pt x="167" y="962"/>
                        </a:lnTo>
                        <a:lnTo>
                          <a:pt x="222" y="1010"/>
                        </a:lnTo>
                        <a:lnTo>
                          <a:pt x="279" y="1053"/>
                        </a:lnTo>
                        <a:lnTo>
                          <a:pt x="343" y="1093"/>
                        </a:lnTo>
                        <a:lnTo>
                          <a:pt x="412" y="1130"/>
                        </a:lnTo>
                        <a:lnTo>
                          <a:pt x="487" y="1162"/>
                        </a:lnTo>
                        <a:lnTo>
                          <a:pt x="564" y="1188"/>
                        </a:lnTo>
                        <a:lnTo>
                          <a:pt x="645" y="1211"/>
                        </a:lnTo>
                        <a:lnTo>
                          <a:pt x="731" y="1225"/>
                        </a:lnTo>
                        <a:lnTo>
                          <a:pt x="818" y="1236"/>
                        </a:lnTo>
                        <a:close/>
                      </a:path>
                    </a:pathLst>
                  </a:custGeom>
                  <a:solidFill>
                    <a:srgbClr val="FF997F"/>
                  </a:solidFill>
                  <a:ln w="9525">
                    <a:noFill/>
                    <a:round/>
                    <a:headEnd/>
                    <a:tailEnd/>
                  </a:ln>
                </p:spPr>
                <p:txBody>
                  <a:bodyPr/>
                  <a:lstStyle/>
                  <a:p>
                    <a:endParaRPr lang="zh-TW" altLang="en-US"/>
                  </a:p>
                </p:txBody>
              </p:sp>
              <p:sp>
                <p:nvSpPr>
                  <p:cNvPr id="206" name="Freeform 1228"/>
                  <p:cNvSpPr>
                    <a:spLocks/>
                  </p:cNvSpPr>
                  <p:nvPr/>
                </p:nvSpPr>
                <p:spPr bwMode="auto">
                  <a:xfrm>
                    <a:off x="-271" y="652"/>
                    <a:ext cx="150" cy="105"/>
                  </a:xfrm>
                  <a:custGeom>
                    <a:avLst/>
                    <a:gdLst>
                      <a:gd name="T0" fmla="*/ 0 w 1249"/>
                      <a:gd name="T1" fmla="*/ 0 h 916"/>
                      <a:gd name="T2" fmla="*/ 0 w 1249"/>
                      <a:gd name="T3" fmla="*/ 0 h 916"/>
                      <a:gd name="T4" fmla="*/ 0 w 1249"/>
                      <a:gd name="T5" fmla="*/ 0 h 916"/>
                      <a:gd name="T6" fmla="*/ 0 w 1249"/>
                      <a:gd name="T7" fmla="*/ 0 h 916"/>
                      <a:gd name="T8" fmla="*/ 0 w 1249"/>
                      <a:gd name="T9" fmla="*/ 0 h 916"/>
                      <a:gd name="T10" fmla="*/ 0 w 1249"/>
                      <a:gd name="T11" fmla="*/ 0 h 916"/>
                      <a:gd name="T12" fmla="*/ 0 w 1249"/>
                      <a:gd name="T13" fmla="*/ 0 h 916"/>
                      <a:gd name="T14" fmla="*/ 0 w 1249"/>
                      <a:gd name="T15" fmla="*/ 0 h 916"/>
                      <a:gd name="T16" fmla="*/ 0 w 1249"/>
                      <a:gd name="T17" fmla="*/ 0 h 916"/>
                      <a:gd name="T18" fmla="*/ 0 w 1249"/>
                      <a:gd name="T19" fmla="*/ 0 h 916"/>
                      <a:gd name="T20" fmla="*/ 0 w 1249"/>
                      <a:gd name="T21" fmla="*/ 0 h 916"/>
                      <a:gd name="T22" fmla="*/ 0 w 1249"/>
                      <a:gd name="T23" fmla="*/ 0 h 916"/>
                      <a:gd name="T24" fmla="*/ 0 w 1249"/>
                      <a:gd name="T25" fmla="*/ 0 h 916"/>
                      <a:gd name="T26" fmla="*/ 0 w 1249"/>
                      <a:gd name="T27" fmla="*/ 0 h 916"/>
                      <a:gd name="T28" fmla="*/ 0 w 1249"/>
                      <a:gd name="T29" fmla="*/ 0 h 916"/>
                      <a:gd name="T30" fmla="*/ 0 w 1249"/>
                      <a:gd name="T31" fmla="*/ 0 h 916"/>
                      <a:gd name="T32" fmla="*/ 0 w 1249"/>
                      <a:gd name="T33" fmla="*/ 0 h 916"/>
                      <a:gd name="T34" fmla="*/ 0 w 1249"/>
                      <a:gd name="T35" fmla="*/ 0 h 916"/>
                      <a:gd name="T36" fmla="*/ 0 w 1249"/>
                      <a:gd name="T37" fmla="*/ 0 h 916"/>
                      <a:gd name="T38" fmla="*/ 0 w 1249"/>
                      <a:gd name="T39" fmla="*/ 0 h 916"/>
                      <a:gd name="T40" fmla="*/ 0 w 1249"/>
                      <a:gd name="T41" fmla="*/ 0 h 916"/>
                      <a:gd name="T42" fmla="*/ 0 w 1249"/>
                      <a:gd name="T43" fmla="*/ 0 h 916"/>
                      <a:gd name="T44" fmla="*/ 0 w 1249"/>
                      <a:gd name="T45" fmla="*/ 0 h 916"/>
                      <a:gd name="T46" fmla="*/ 0 w 1249"/>
                      <a:gd name="T47" fmla="*/ 0 h 916"/>
                      <a:gd name="T48" fmla="*/ 0 w 1249"/>
                      <a:gd name="T49" fmla="*/ 0 h 916"/>
                      <a:gd name="T50" fmla="*/ 0 w 1249"/>
                      <a:gd name="T51" fmla="*/ 0 h 916"/>
                      <a:gd name="T52" fmla="*/ 0 w 1249"/>
                      <a:gd name="T53" fmla="*/ 0 h 916"/>
                      <a:gd name="T54" fmla="*/ 0 w 1249"/>
                      <a:gd name="T55" fmla="*/ 0 h 916"/>
                      <a:gd name="T56" fmla="*/ 0 w 1249"/>
                      <a:gd name="T57" fmla="*/ 0 h 916"/>
                      <a:gd name="T58" fmla="*/ 0 w 1249"/>
                      <a:gd name="T59" fmla="*/ 0 h 916"/>
                      <a:gd name="T60" fmla="*/ 0 w 1249"/>
                      <a:gd name="T61" fmla="*/ 0 h 916"/>
                      <a:gd name="T62" fmla="*/ 0 w 1249"/>
                      <a:gd name="T63" fmla="*/ 0 h 9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9"/>
                      <a:gd name="T97" fmla="*/ 0 h 916"/>
                      <a:gd name="T98" fmla="*/ 1249 w 1249"/>
                      <a:gd name="T99" fmla="*/ 916 h 9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9" h="916">
                        <a:moveTo>
                          <a:pt x="590" y="913"/>
                        </a:moveTo>
                        <a:lnTo>
                          <a:pt x="653" y="916"/>
                        </a:lnTo>
                        <a:lnTo>
                          <a:pt x="717" y="913"/>
                        </a:lnTo>
                        <a:lnTo>
                          <a:pt x="777" y="908"/>
                        </a:lnTo>
                        <a:lnTo>
                          <a:pt x="835" y="896"/>
                        </a:lnTo>
                        <a:lnTo>
                          <a:pt x="892" y="882"/>
                        </a:lnTo>
                        <a:lnTo>
                          <a:pt x="944" y="862"/>
                        </a:lnTo>
                        <a:lnTo>
                          <a:pt x="996" y="839"/>
                        </a:lnTo>
                        <a:lnTo>
                          <a:pt x="1042" y="813"/>
                        </a:lnTo>
                        <a:lnTo>
                          <a:pt x="1085" y="785"/>
                        </a:lnTo>
                        <a:lnTo>
                          <a:pt x="1123" y="750"/>
                        </a:lnTo>
                        <a:lnTo>
                          <a:pt x="1157" y="716"/>
                        </a:lnTo>
                        <a:lnTo>
                          <a:pt x="1186" y="679"/>
                        </a:lnTo>
                        <a:lnTo>
                          <a:pt x="1212" y="639"/>
                        </a:lnTo>
                        <a:lnTo>
                          <a:pt x="1229" y="596"/>
                        </a:lnTo>
                        <a:lnTo>
                          <a:pt x="1243" y="550"/>
                        </a:lnTo>
                        <a:lnTo>
                          <a:pt x="1249" y="504"/>
                        </a:lnTo>
                        <a:lnTo>
                          <a:pt x="1249" y="458"/>
                        </a:lnTo>
                        <a:lnTo>
                          <a:pt x="1243" y="412"/>
                        </a:lnTo>
                        <a:lnTo>
                          <a:pt x="1232" y="367"/>
                        </a:lnTo>
                        <a:lnTo>
                          <a:pt x="1212" y="324"/>
                        </a:lnTo>
                        <a:lnTo>
                          <a:pt x="1189" y="281"/>
                        </a:lnTo>
                        <a:lnTo>
                          <a:pt x="1160" y="241"/>
                        </a:lnTo>
                        <a:lnTo>
                          <a:pt x="1128" y="203"/>
                        </a:lnTo>
                        <a:lnTo>
                          <a:pt x="1088" y="169"/>
                        </a:lnTo>
                        <a:lnTo>
                          <a:pt x="1048" y="135"/>
                        </a:lnTo>
                        <a:lnTo>
                          <a:pt x="1002" y="106"/>
                        </a:lnTo>
                        <a:lnTo>
                          <a:pt x="950" y="80"/>
                        </a:lnTo>
                        <a:lnTo>
                          <a:pt x="898" y="57"/>
                        </a:lnTo>
                        <a:lnTo>
                          <a:pt x="843" y="37"/>
                        </a:lnTo>
                        <a:lnTo>
                          <a:pt x="783" y="20"/>
                        </a:lnTo>
                        <a:lnTo>
                          <a:pt x="722" y="9"/>
                        </a:lnTo>
                        <a:lnTo>
                          <a:pt x="659" y="3"/>
                        </a:lnTo>
                        <a:lnTo>
                          <a:pt x="596" y="0"/>
                        </a:lnTo>
                        <a:lnTo>
                          <a:pt x="532" y="3"/>
                        </a:lnTo>
                        <a:lnTo>
                          <a:pt x="472" y="9"/>
                        </a:lnTo>
                        <a:lnTo>
                          <a:pt x="412" y="20"/>
                        </a:lnTo>
                        <a:lnTo>
                          <a:pt x="357" y="35"/>
                        </a:lnTo>
                        <a:lnTo>
                          <a:pt x="302" y="55"/>
                        </a:lnTo>
                        <a:lnTo>
                          <a:pt x="253" y="78"/>
                        </a:lnTo>
                        <a:lnTo>
                          <a:pt x="207" y="103"/>
                        </a:lnTo>
                        <a:lnTo>
                          <a:pt x="164" y="132"/>
                        </a:lnTo>
                        <a:lnTo>
                          <a:pt x="124" y="166"/>
                        </a:lnTo>
                        <a:lnTo>
                          <a:pt x="92" y="201"/>
                        </a:lnTo>
                        <a:lnTo>
                          <a:pt x="60" y="238"/>
                        </a:lnTo>
                        <a:lnTo>
                          <a:pt x="37" y="278"/>
                        </a:lnTo>
                        <a:lnTo>
                          <a:pt x="20" y="321"/>
                        </a:lnTo>
                        <a:lnTo>
                          <a:pt x="6" y="367"/>
                        </a:lnTo>
                        <a:lnTo>
                          <a:pt x="0" y="412"/>
                        </a:lnTo>
                        <a:lnTo>
                          <a:pt x="0" y="458"/>
                        </a:lnTo>
                        <a:lnTo>
                          <a:pt x="6" y="504"/>
                        </a:lnTo>
                        <a:lnTo>
                          <a:pt x="17" y="550"/>
                        </a:lnTo>
                        <a:lnTo>
                          <a:pt x="34" y="593"/>
                        </a:lnTo>
                        <a:lnTo>
                          <a:pt x="57" y="633"/>
                        </a:lnTo>
                        <a:lnTo>
                          <a:pt x="86" y="673"/>
                        </a:lnTo>
                        <a:lnTo>
                          <a:pt x="121" y="710"/>
                        </a:lnTo>
                        <a:lnTo>
                          <a:pt x="158" y="747"/>
                        </a:lnTo>
                        <a:lnTo>
                          <a:pt x="201" y="779"/>
                        </a:lnTo>
                        <a:lnTo>
                          <a:pt x="247" y="810"/>
                        </a:lnTo>
                        <a:lnTo>
                          <a:pt x="296" y="836"/>
                        </a:lnTo>
                        <a:lnTo>
                          <a:pt x="348" y="859"/>
                        </a:lnTo>
                        <a:lnTo>
                          <a:pt x="406" y="879"/>
                        </a:lnTo>
                        <a:lnTo>
                          <a:pt x="463" y="893"/>
                        </a:lnTo>
                        <a:lnTo>
                          <a:pt x="527" y="908"/>
                        </a:lnTo>
                        <a:lnTo>
                          <a:pt x="590" y="913"/>
                        </a:lnTo>
                        <a:close/>
                      </a:path>
                    </a:pathLst>
                  </a:custGeom>
                  <a:solidFill>
                    <a:srgbClr val="FFBFA5"/>
                  </a:solidFill>
                  <a:ln w="9525">
                    <a:noFill/>
                    <a:round/>
                    <a:headEnd/>
                    <a:tailEnd/>
                  </a:ln>
                </p:spPr>
                <p:txBody>
                  <a:bodyPr/>
                  <a:lstStyle/>
                  <a:p>
                    <a:endParaRPr lang="zh-TW" altLang="en-US"/>
                  </a:p>
                </p:txBody>
              </p:sp>
              <p:sp>
                <p:nvSpPr>
                  <p:cNvPr id="207" name="Freeform 1229"/>
                  <p:cNvSpPr>
                    <a:spLocks/>
                  </p:cNvSpPr>
                  <p:nvPr/>
                </p:nvSpPr>
                <p:spPr bwMode="auto">
                  <a:xfrm>
                    <a:off x="-207" y="728"/>
                    <a:ext cx="56" cy="36"/>
                  </a:xfrm>
                  <a:custGeom>
                    <a:avLst/>
                    <a:gdLst>
                      <a:gd name="T0" fmla="*/ 0 w 467"/>
                      <a:gd name="T1" fmla="*/ 0 h 312"/>
                      <a:gd name="T2" fmla="*/ 0 w 467"/>
                      <a:gd name="T3" fmla="*/ 0 h 312"/>
                      <a:gd name="T4" fmla="*/ 0 w 467"/>
                      <a:gd name="T5" fmla="*/ 0 h 312"/>
                      <a:gd name="T6" fmla="*/ 0 w 467"/>
                      <a:gd name="T7" fmla="*/ 0 h 312"/>
                      <a:gd name="T8" fmla="*/ 0 w 467"/>
                      <a:gd name="T9" fmla="*/ 0 h 312"/>
                      <a:gd name="T10" fmla="*/ 0 w 467"/>
                      <a:gd name="T11" fmla="*/ 0 h 312"/>
                      <a:gd name="T12" fmla="*/ 0 w 467"/>
                      <a:gd name="T13" fmla="*/ 0 h 312"/>
                      <a:gd name="T14" fmla="*/ 0 w 467"/>
                      <a:gd name="T15" fmla="*/ 0 h 312"/>
                      <a:gd name="T16" fmla="*/ 0 w 467"/>
                      <a:gd name="T17" fmla="*/ 0 h 312"/>
                      <a:gd name="T18" fmla="*/ 0 w 467"/>
                      <a:gd name="T19" fmla="*/ 0 h 312"/>
                      <a:gd name="T20" fmla="*/ 0 w 467"/>
                      <a:gd name="T21" fmla="*/ 0 h 312"/>
                      <a:gd name="T22" fmla="*/ 0 w 467"/>
                      <a:gd name="T23" fmla="*/ 0 h 312"/>
                      <a:gd name="T24" fmla="*/ 0 w 467"/>
                      <a:gd name="T25" fmla="*/ 0 h 312"/>
                      <a:gd name="T26" fmla="*/ 0 w 467"/>
                      <a:gd name="T27" fmla="*/ 0 h 312"/>
                      <a:gd name="T28" fmla="*/ 0 w 467"/>
                      <a:gd name="T29" fmla="*/ 0 h 312"/>
                      <a:gd name="T30" fmla="*/ 0 w 467"/>
                      <a:gd name="T31" fmla="*/ 0 h 312"/>
                      <a:gd name="T32" fmla="*/ 0 w 467"/>
                      <a:gd name="T33" fmla="*/ 0 h 312"/>
                      <a:gd name="T34" fmla="*/ 0 w 467"/>
                      <a:gd name="T35" fmla="*/ 0 h 312"/>
                      <a:gd name="T36" fmla="*/ 0 w 467"/>
                      <a:gd name="T37" fmla="*/ 0 h 312"/>
                      <a:gd name="T38" fmla="*/ 0 w 467"/>
                      <a:gd name="T39" fmla="*/ 0 h 312"/>
                      <a:gd name="T40" fmla="*/ 0 w 467"/>
                      <a:gd name="T41" fmla="*/ 0 h 312"/>
                      <a:gd name="T42" fmla="*/ 0 w 467"/>
                      <a:gd name="T43" fmla="*/ 0 h 312"/>
                      <a:gd name="T44" fmla="*/ 0 w 467"/>
                      <a:gd name="T45" fmla="*/ 0 h 3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7"/>
                      <a:gd name="T70" fmla="*/ 0 h 312"/>
                      <a:gd name="T71" fmla="*/ 467 w 467"/>
                      <a:gd name="T72" fmla="*/ 312 h 3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7" h="312">
                        <a:moveTo>
                          <a:pt x="337" y="312"/>
                        </a:moveTo>
                        <a:lnTo>
                          <a:pt x="337" y="297"/>
                        </a:lnTo>
                        <a:lnTo>
                          <a:pt x="337" y="263"/>
                        </a:lnTo>
                        <a:lnTo>
                          <a:pt x="343" y="214"/>
                        </a:lnTo>
                        <a:lnTo>
                          <a:pt x="357" y="157"/>
                        </a:lnTo>
                        <a:lnTo>
                          <a:pt x="369" y="128"/>
                        </a:lnTo>
                        <a:lnTo>
                          <a:pt x="383" y="100"/>
                        </a:lnTo>
                        <a:lnTo>
                          <a:pt x="403" y="71"/>
                        </a:lnTo>
                        <a:lnTo>
                          <a:pt x="421" y="48"/>
                        </a:lnTo>
                        <a:lnTo>
                          <a:pt x="438" y="28"/>
                        </a:lnTo>
                        <a:lnTo>
                          <a:pt x="452" y="14"/>
                        </a:lnTo>
                        <a:lnTo>
                          <a:pt x="464" y="2"/>
                        </a:lnTo>
                        <a:lnTo>
                          <a:pt x="467" y="0"/>
                        </a:lnTo>
                        <a:lnTo>
                          <a:pt x="75" y="105"/>
                        </a:lnTo>
                        <a:lnTo>
                          <a:pt x="64" y="114"/>
                        </a:lnTo>
                        <a:lnTo>
                          <a:pt x="41" y="140"/>
                        </a:lnTo>
                        <a:lnTo>
                          <a:pt x="15" y="171"/>
                        </a:lnTo>
                        <a:lnTo>
                          <a:pt x="0" y="206"/>
                        </a:lnTo>
                        <a:lnTo>
                          <a:pt x="0" y="234"/>
                        </a:lnTo>
                        <a:lnTo>
                          <a:pt x="3" y="257"/>
                        </a:lnTo>
                        <a:lnTo>
                          <a:pt x="9" y="269"/>
                        </a:lnTo>
                        <a:lnTo>
                          <a:pt x="12" y="274"/>
                        </a:lnTo>
                        <a:lnTo>
                          <a:pt x="337" y="312"/>
                        </a:lnTo>
                        <a:close/>
                      </a:path>
                    </a:pathLst>
                  </a:custGeom>
                  <a:solidFill>
                    <a:srgbClr val="000000"/>
                  </a:solidFill>
                  <a:ln w="9525">
                    <a:noFill/>
                    <a:round/>
                    <a:headEnd/>
                    <a:tailEnd/>
                  </a:ln>
                </p:spPr>
                <p:txBody>
                  <a:bodyPr/>
                  <a:lstStyle/>
                  <a:p>
                    <a:endParaRPr lang="zh-TW" altLang="en-US"/>
                  </a:p>
                </p:txBody>
              </p:sp>
              <p:sp>
                <p:nvSpPr>
                  <p:cNvPr id="208" name="Freeform 1230"/>
                  <p:cNvSpPr>
                    <a:spLocks/>
                  </p:cNvSpPr>
                  <p:nvPr/>
                </p:nvSpPr>
                <p:spPr bwMode="auto">
                  <a:xfrm>
                    <a:off x="-201" y="733"/>
                    <a:ext cx="37" cy="10"/>
                  </a:xfrm>
                  <a:custGeom>
                    <a:avLst/>
                    <a:gdLst>
                      <a:gd name="T0" fmla="*/ 0 w 308"/>
                      <a:gd name="T1" fmla="*/ 0 h 83"/>
                      <a:gd name="T2" fmla="*/ 0 w 308"/>
                      <a:gd name="T3" fmla="*/ 0 h 83"/>
                      <a:gd name="T4" fmla="*/ 0 w 308"/>
                      <a:gd name="T5" fmla="*/ 0 h 83"/>
                      <a:gd name="T6" fmla="*/ 0 w 308"/>
                      <a:gd name="T7" fmla="*/ 0 h 83"/>
                      <a:gd name="T8" fmla="*/ 0 w 308"/>
                      <a:gd name="T9" fmla="*/ 0 h 83"/>
                      <a:gd name="T10" fmla="*/ 0 60000 65536"/>
                      <a:gd name="T11" fmla="*/ 0 60000 65536"/>
                      <a:gd name="T12" fmla="*/ 0 60000 65536"/>
                      <a:gd name="T13" fmla="*/ 0 60000 65536"/>
                      <a:gd name="T14" fmla="*/ 0 60000 65536"/>
                      <a:gd name="T15" fmla="*/ 0 w 308"/>
                      <a:gd name="T16" fmla="*/ 0 h 83"/>
                      <a:gd name="T17" fmla="*/ 308 w 308"/>
                      <a:gd name="T18" fmla="*/ 83 h 83"/>
                    </a:gdLst>
                    <a:ahLst/>
                    <a:cxnLst>
                      <a:cxn ang="T10">
                        <a:pos x="T0" y="T1"/>
                      </a:cxn>
                      <a:cxn ang="T11">
                        <a:pos x="T2" y="T3"/>
                      </a:cxn>
                      <a:cxn ang="T12">
                        <a:pos x="T4" y="T5"/>
                      </a:cxn>
                      <a:cxn ang="T13">
                        <a:pos x="T6" y="T7"/>
                      </a:cxn>
                      <a:cxn ang="T14">
                        <a:pos x="T8" y="T9"/>
                      </a:cxn>
                    </a:cxnLst>
                    <a:rect l="T15" t="T16" r="T17" b="T18"/>
                    <a:pathLst>
                      <a:path w="308" h="83">
                        <a:moveTo>
                          <a:pt x="0" y="83"/>
                        </a:moveTo>
                        <a:lnTo>
                          <a:pt x="302" y="58"/>
                        </a:lnTo>
                        <a:lnTo>
                          <a:pt x="308" y="0"/>
                        </a:lnTo>
                        <a:lnTo>
                          <a:pt x="54" y="43"/>
                        </a:lnTo>
                        <a:lnTo>
                          <a:pt x="0" y="83"/>
                        </a:lnTo>
                        <a:close/>
                      </a:path>
                    </a:pathLst>
                  </a:custGeom>
                  <a:solidFill>
                    <a:srgbClr val="FFFFFF"/>
                  </a:solidFill>
                  <a:ln w="9525">
                    <a:noFill/>
                    <a:round/>
                    <a:headEnd/>
                    <a:tailEnd/>
                  </a:ln>
                </p:spPr>
                <p:txBody>
                  <a:bodyPr/>
                  <a:lstStyle/>
                  <a:p>
                    <a:endParaRPr lang="zh-TW" altLang="en-US"/>
                  </a:p>
                </p:txBody>
              </p:sp>
              <p:sp>
                <p:nvSpPr>
                  <p:cNvPr id="209" name="Freeform 1231"/>
                  <p:cNvSpPr>
                    <a:spLocks/>
                  </p:cNvSpPr>
                  <p:nvPr/>
                </p:nvSpPr>
                <p:spPr bwMode="auto">
                  <a:xfrm>
                    <a:off x="-207" y="759"/>
                    <a:ext cx="43" cy="10"/>
                  </a:xfrm>
                  <a:custGeom>
                    <a:avLst/>
                    <a:gdLst>
                      <a:gd name="T0" fmla="*/ 0 w 357"/>
                      <a:gd name="T1" fmla="*/ 0 h 85"/>
                      <a:gd name="T2" fmla="*/ 0 w 357"/>
                      <a:gd name="T3" fmla="*/ 0 h 85"/>
                      <a:gd name="T4" fmla="*/ 0 w 357"/>
                      <a:gd name="T5" fmla="*/ 0 h 85"/>
                      <a:gd name="T6" fmla="*/ 0 w 357"/>
                      <a:gd name="T7" fmla="*/ 0 h 85"/>
                      <a:gd name="T8" fmla="*/ 0 w 357"/>
                      <a:gd name="T9" fmla="*/ 0 h 85"/>
                      <a:gd name="T10" fmla="*/ 0 w 357"/>
                      <a:gd name="T11" fmla="*/ 0 h 85"/>
                      <a:gd name="T12" fmla="*/ 0 w 357"/>
                      <a:gd name="T13" fmla="*/ 0 h 85"/>
                      <a:gd name="T14" fmla="*/ 0 w 357"/>
                      <a:gd name="T15" fmla="*/ 0 h 85"/>
                      <a:gd name="T16" fmla="*/ 0 w 357"/>
                      <a:gd name="T17" fmla="*/ 0 h 85"/>
                      <a:gd name="T18" fmla="*/ 0 w 357"/>
                      <a:gd name="T19" fmla="*/ 0 h 85"/>
                      <a:gd name="T20" fmla="*/ 0 w 357"/>
                      <a:gd name="T21" fmla="*/ 0 h 85"/>
                      <a:gd name="T22" fmla="*/ 0 w 357"/>
                      <a:gd name="T23" fmla="*/ 0 h 85"/>
                      <a:gd name="T24" fmla="*/ 0 w 357"/>
                      <a:gd name="T25" fmla="*/ 0 h 85"/>
                      <a:gd name="T26" fmla="*/ 0 w 357"/>
                      <a:gd name="T27" fmla="*/ 0 h 85"/>
                      <a:gd name="T28" fmla="*/ 0 w 357"/>
                      <a:gd name="T29" fmla="*/ 0 h 85"/>
                      <a:gd name="T30" fmla="*/ 0 w 357"/>
                      <a:gd name="T31" fmla="*/ 0 h 85"/>
                      <a:gd name="T32" fmla="*/ 0 w 357"/>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7"/>
                      <a:gd name="T52" fmla="*/ 0 h 85"/>
                      <a:gd name="T53" fmla="*/ 357 w 357"/>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7" h="85">
                        <a:moveTo>
                          <a:pt x="0" y="2"/>
                        </a:moveTo>
                        <a:lnTo>
                          <a:pt x="20" y="2"/>
                        </a:lnTo>
                        <a:lnTo>
                          <a:pt x="69" y="0"/>
                        </a:lnTo>
                        <a:lnTo>
                          <a:pt x="139" y="0"/>
                        </a:lnTo>
                        <a:lnTo>
                          <a:pt x="213" y="2"/>
                        </a:lnTo>
                        <a:lnTo>
                          <a:pt x="282" y="8"/>
                        </a:lnTo>
                        <a:lnTo>
                          <a:pt x="334" y="17"/>
                        </a:lnTo>
                        <a:lnTo>
                          <a:pt x="357" y="34"/>
                        </a:lnTo>
                        <a:lnTo>
                          <a:pt x="340" y="57"/>
                        </a:lnTo>
                        <a:lnTo>
                          <a:pt x="285" y="80"/>
                        </a:lnTo>
                        <a:lnTo>
                          <a:pt x="228" y="85"/>
                        </a:lnTo>
                        <a:lnTo>
                          <a:pt x="173" y="77"/>
                        </a:lnTo>
                        <a:lnTo>
                          <a:pt x="118" y="62"/>
                        </a:lnTo>
                        <a:lnTo>
                          <a:pt x="72" y="42"/>
                        </a:lnTo>
                        <a:lnTo>
                          <a:pt x="35" y="22"/>
                        </a:lnTo>
                        <a:lnTo>
                          <a:pt x="9" y="8"/>
                        </a:lnTo>
                        <a:lnTo>
                          <a:pt x="0" y="2"/>
                        </a:lnTo>
                        <a:close/>
                      </a:path>
                    </a:pathLst>
                  </a:custGeom>
                  <a:solidFill>
                    <a:srgbClr val="FF7F7F"/>
                  </a:solidFill>
                  <a:ln w="9525">
                    <a:noFill/>
                    <a:round/>
                    <a:headEnd/>
                    <a:tailEnd/>
                  </a:ln>
                </p:spPr>
                <p:txBody>
                  <a:bodyPr/>
                  <a:lstStyle/>
                  <a:p>
                    <a:endParaRPr lang="zh-TW" altLang="en-US"/>
                  </a:p>
                </p:txBody>
              </p:sp>
              <p:sp>
                <p:nvSpPr>
                  <p:cNvPr id="210" name="Freeform 1232"/>
                  <p:cNvSpPr>
                    <a:spLocks/>
                  </p:cNvSpPr>
                  <p:nvPr/>
                </p:nvSpPr>
                <p:spPr bwMode="auto">
                  <a:xfrm>
                    <a:off x="-194" y="761"/>
                    <a:ext cx="27" cy="5"/>
                  </a:xfrm>
                  <a:custGeom>
                    <a:avLst/>
                    <a:gdLst>
                      <a:gd name="T0" fmla="*/ 0 w 225"/>
                      <a:gd name="T1" fmla="*/ 0 h 37"/>
                      <a:gd name="T2" fmla="*/ 0 w 225"/>
                      <a:gd name="T3" fmla="*/ 0 h 37"/>
                      <a:gd name="T4" fmla="*/ 0 w 225"/>
                      <a:gd name="T5" fmla="*/ 0 h 37"/>
                      <a:gd name="T6" fmla="*/ 0 w 225"/>
                      <a:gd name="T7" fmla="*/ 0 h 37"/>
                      <a:gd name="T8" fmla="*/ 0 w 225"/>
                      <a:gd name="T9" fmla="*/ 0 h 37"/>
                      <a:gd name="T10" fmla="*/ 0 w 225"/>
                      <a:gd name="T11" fmla="*/ 0 h 37"/>
                      <a:gd name="T12" fmla="*/ 0 w 225"/>
                      <a:gd name="T13" fmla="*/ 0 h 37"/>
                      <a:gd name="T14" fmla="*/ 0 w 225"/>
                      <a:gd name="T15" fmla="*/ 0 h 37"/>
                      <a:gd name="T16" fmla="*/ 0 w 225"/>
                      <a:gd name="T17" fmla="*/ 0 h 37"/>
                      <a:gd name="T18" fmla="*/ 0 w 225"/>
                      <a:gd name="T19" fmla="*/ 0 h 37"/>
                      <a:gd name="T20" fmla="*/ 0 w 225"/>
                      <a:gd name="T21" fmla="*/ 0 h 37"/>
                      <a:gd name="T22" fmla="*/ 0 w 225"/>
                      <a:gd name="T23" fmla="*/ 0 h 37"/>
                      <a:gd name="T24" fmla="*/ 0 w 225"/>
                      <a:gd name="T25" fmla="*/ 0 h 37"/>
                      <a:gd name="T26" fmla="*/ 0 w 225"/>
                      <a:gd name="T27" fmla="*/ 0 h 37"/>
                      <a:gd name="T28" fmla="*/ 0 w 225"/>
                      <a:gd name="T29" fmla="*/ 0 h 37"/>
                      <a:gd name="T30" fmla="*/ 0 w 225"/>
                      <a:gd name="T31" fmla="*/ 0 h 37"/>
                      <a:gd name="T32" fmla="*/ 0 w 22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5"/>
                      <a:gd name="T52" fmla="*/ 0 h 37"/>
                      <a:gd name="T53" fmla="*/ 225 w 22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5" h="37">
                        <a:moveTo>
                          <a:pt x="0" y="0"/>
                        </a:moveTo>
                        <a:lnTo>
                          <a:pt x="12" y="0"/>
                        </a:lnTo>
                        <a:lnTo>
                          <a:pt x="43" y="0"/>
                        </a:lnTo>
                        <a:lnTo>
                          <a:pt x="86" y="2"/>
                        </a:lnTo>
                        <a:lnTo>
                          <a:pt x="135" y="2"/>
                        </a:lnTo>
                        <a:lnTo>
                          <a:pt x="179" y="5"/>
                        </a:lnTo>
                        <a:lnTo>
                          <a:pt x="210" y="11"/>
                        </a:lnTo>
                        <a:lnTo>
                          <a:pt x="225" y="20"/>
                        </a:lnTo>
                        <a:lnTo>
                          <a:pt x="213" y="28"/>
                        </a:lnTo>
                        <a:lnTo>
                          <a:pt x="179" y="37"/>
                        </a:lnTo>
                        <a:lnTo>
                          <a:pt x="141" y="37"/>
                        </a:lnTo>
                        <a:lnTo>
                          <a:pt x="107" y="34"/>
                        </a:lnTo>
                        <a:lnTo>
                          <a:pt x="72" y="25"/>
                        </a:lnTo>
                        <a:lnTo>
                          <a:pt x="43" y="17"/>
                        </a:lnTo>
                        <a:lnTo>
                          <a:pt x="20" y="8"/>
                        </a:lnTo>
                        <a:lnTo>
                          <a:pt x="6" y="2"/>
                        </a:lnTo>
                        <a:lnTo>
                          <a:pt x="0" y="0"/>
                        </a:lnTo>
                        <a:close/>
                      </a:path>
                    </a:pathLst>
                  </a:custGeom>
                  <a:solidFill>
                    <a:srgbClr val="FFA5A5"/>
                  </a:solidFill>
                  <a:ln w="9525">
                    <a:noFill/>
                    <a:round/>
                    <a:headEnd/>
                    <a:tailEnd/>
                  </a:ln>
                </p:spPr>
                <p:txBody>
                  <a:bodyPr/>
                  <a:lstStyle/>
                  <a:p>
                    <a:endParaRPr lang="zh-TW" altLang="en-US"/>
                  </a:p>
                </p:txBody>
              </p:sp>
              <p:sp>
                <p:nvSpPr>
                  <p:cNvPr id="211" name="Freeform 1233"/>
                  <p:cNvSpPr>
                    <a:spLocks/>
                  </p:cNvSpPr>
                  <p:nvPr/>
                </p:nvSpPr>
                <p:spPr bwMode="auto">
                  <a:xfrm>
                    <a:off x="-198" y="725"/>
                    <a:ext cx="48" cy="15"/>
                  </a:xfrm>
                  <a:custGeom>
                    <a:avLst/>
                    <a:gdLst>
                      <a:gd name="T0" fmla="*/ 0 w 395"/>
                      <a:gd name="T1" fmla="*/ 0 h 131"/>
                      <a:gd name="T2" fmla="*/ 0 w 395"/>
                      <a:gd name="T3" fmla="*/ 0 h 131"/>
                      <a:gd name="T4" fmla="*/ 0 w 395"/>
                      <a:gd name="T5" fmla="*/ 0 h 131"/>
                      <a:gd name="T6" fmla="*/ 0 w 395"/>
                      <a:gd name="T7" fmla="*/ 0 h 131"/>
                      <a:gd name="T8" fmla="*/ 0 w 395"/>
                      <a:gd name="T9" fmla="*/ 0 h 131"/>
                      <a:gd name="T10" fmla="*/ 0 w 395"/>
                      <a:gd name="T11" fmla="*/ 0 h 131"/>
                      <a:gd name="T12" fmla="*/ 0 w 395"/>
                      <a:gd name="T13" fmla="*/ 0 h 131"/>
                      <a:gd name="T14" fmla="*/ 0 w 395"/>
                      <a:gd name="T15" fmla="*/ 0 h 131"/>
                      <a:gd name="T16" fmla="*/ 0 w 395"/>
                      <a:gd name="T17" fmla="*/ 0 h 131"/>
                      <a:gd name="T18" fmla="*/ 0 w 395"/>
                      <a:gd name="T19" fmla="*/ 0 h 131"/>
                      <a:gd name="T20" fmla="*/ 0 w 395"/>
                      <a:gd name="T21" fmla="*/ 0 h 131"/>
                      <a:gd name="T22" fmla="*/ 0 w 395"/>
                      <a:gd name="T23" fmla="*/ 0 h 131"/>
                      <a:gd name="T24" fmla="*/ 0 w 395"/>
                      <a:gd name="T25" fmla="*/ 0 h 131"/>
                      <a:gd name="T26" fmla="*/ 0 w 395"/>
                      <a:gd name="T27" fmla="*/ 0 h 131"/>
                      <a:gd name="T28" fmla="*/ 0 w 395"/>
                      <a:gd name="T29" fmla="*/ 0 h 131"/>
                      <a:gd name="T30" fmla="*/ 0 w 395"/>
                      <a:gd name="T31" fmla="*/ 0 h 131"/>
                      <a:gd name="T32" fmla="*/ 0 w 395"/>
                      <a:gd name="T33" fmla="*/ 0 h 131"/>
                      <a:gd name="T34" fmla="*/ 0 w 395"/>
                      <a:gd name="T35" fmla="*/ 0 h 131"/>
                      <a:gd name="T36" fmla="*/ 0 w 395"/>
                      <a:gd name="T37" fmla="*/ 0 h 131"/>
                      <a:gd name="T38" fmla="*/ 0 w 395"/>
                      <a:gd name="T39" fmla="*/ 0 h 131"/>
                      <a:gd name="T40" fmla="*/ 0 w 395"/>
                      <a:gd name="T41" fmla="*/ 0 h 131"/>
                      <a:gd name="T42" fmla="*/ 0 w 395"/>
                      <a:gd name="T43" fmla="*/ 0 h 131"/>
                      <a:gd name="T44" fmla="*/ 0 w 395"/>
                      <a:gd name="T45" fmla="*/ 0 h 131"/>
                      <a:gd name="T46" fmla="*/ 0 w 395"/>
                      <a:gd name="T47" fmla="*/ 0 h 131"/>
                      <a:gd name="T48" fmla="*/ 0 w 395"/>
                      <a:gd name="T49" fmla="*/ 0 h 1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5"/>
                      <a:gd name="T76" fmla="*/ 0 h 131"/>
                      <a:gd name="T77" fmla="*/ 395 w 395"/>
                      <a:gd name="T78" fmla="*/ 131 h 1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5" h="131">
                        <a:moveTo>
                          <a:pt x="0" y="131"/>
                        </a:moveTo>
                        <a:lnTo>
                          <a:pt x="6" y="131"/>
                        </a:lnTo>
                        <a:lnTo>
                          <a:pt x="20" y="129"/>
                        </a:lnTo>
                        <a:lnTo>
                          <a:pt x="43" y="123"/>
                        </a:lnTo>
                        <a:lnTo>
                          <a:pt x="75" y="117"/>
                        </a:lnTo>
                        <a:lnTo>
                          <a:pt x="110" y="111"/>
                        </a:lnTo>
                        <a:lnTo>
                          <a:pt x="150" y="103"/>
                        </a:lnTo>
                        <a:lnTo>
                          <a:pt x="190" y="94"/>
                        </a:lnTo>
                        <a:lnTo>
                          <a:pt x="231" y="86"/>
                        </a:lnTo>
                        <a:lnTo>
                          <a:pt x="271" y="77"/>
                        </a:lnTo>
                        <a:lnTo>
                          <a:pt x="308" y="66"/>
                        </a:lnTo>
                        <a:lnTo>
                          <a:pt x="340" y="54"/>
                        </a:lnTo>
                        <a:lnTo>
                          <a:pt x="366" y="46"/>
                        </a:lnTo>
                        <a:lnTo>
                          <a:pt x="383" y="34"/>
                        </a:lnTo>
                        <a:lnTo>
                          <a:pt x="395" y="23"/>
                        </a:lnTo>
                        <a:lnTo>
                          <a:pt x="392" y="14"/>
                        </a:lnTo>
                        <a:lnTo>
                          <a:pt x="377" y="6"/>
                        </a:lnTo>
                        <a:lnTo>
                          <a:pt x="328" y="0"/>
                        </a:lnTo>
                        <a:lnTo>
                          <a:pt x="274" y="8"/>
                        </a:lnTo>
                        <a:lnTo>
                          <a:pt x="210" y="26"/>
                        </a:lnTo>
                        <a:lnTo>
                          <a:pt x="147" y="51"/>
                        </a:lnTo>
                        <a:lnTo>
                          <a:pt x="90" y="80"/>
                        </a:lnTo>
                        <a:lnTo>
                          <a:pt x="43" y="106"/>
                        </a:lnTo>
                        <a:lnTo>
                          <a:pt x="12" y="123"/>
                        </a:lnTo>
                        <a:lnTo>
                          <a:pt x="0" y="131"/>
                        </a:lnTo>
                        <a:close/>
                      </a:path>
                    </a:pathLst>
                  </a:custGeom>
                  <a:solidFill>
                    <a:srgbClr val="FF7F7F"/>
                  </a:solidFill>
                  <a:ln w="9525">
                    <a:noFill/>
                    <a:round/>
                    <a:headEnd/>
                    <a:tailEnd/>
                  </a:ln>
                </p:spPr>
                <p:txBody>
                  <a:bodyPr/>
                  <a:lstStyle/>
                  <a:p>
                    <a:endParaRPr lang="zh-TW" altLang="en-US"/>
                  </a:p>
                </p:txBody>
              </p:sp>
              <p:sp>
                <p:nvSpPr>
                  <p:cNvPr id="212" name="Freeform 1234"/>
                  <p:cNvSpPr>
                    <a:spLocks/>
                  </p:cNvSpPr>
                  <p:nvPr/>
                </p:nvSpPr>
                <p:spPr bwMode="auto">
                  <a:xfrm>
                    <a:off x="-186" y="727"/>
                    <a:ext cx="32" cy="9"/>
                  </a:xfrm>
                  <a:custGeom>
                    <a:avLst/>
                    <a:gdLst>
                      <a:gd name="T0" fmla="*/ 0 w 265"/>
                      <a:gd name="T1" fmla="*/ 0 h 74"/>
                      <a:gd name="T2" fmla="*/ 0 w 265"/>
                      <a:gd name="T3" fmla="*/ 0 h 74"/>
                      <a:gd name="T4" fmla="*/ 0 w 265"/>
                      <a:gd name="T5" fmla="*/ 0 h 74"/>
                      <a:gd name="T6" fmla="*/ 0 w 265"/>
                      <a:gd name="T7" fmla="*/ 0 h 74"/>
                      <a:gd name="T8" fmla="*/ 0 w 265"/>
                      <a:gd name="T9" fmla="*/ 0 h 74"/>
                      <a:gd name="T10" fmla="*/ 0 w 265"/>
                      <a:gd name="T11" fmla="*/ 0 h 74"/>
                      <a:gd name="T12" fmla="*/ 0 w 265"/>
                      <a:gd name="T13" fmla="*/ 0 h 74"/>
                      <a:gd name="T14" fmla="*/ 0 w 265"/>
                      <a:gd name="T15" fmla="*/ 0 h 74"/>
                      <a:gd name="T16" fmla="*/ 0 w 265"/>
                      <a:gd name="T17" fmla="*/ 0 h 74"/>
                      <a:gd name="T18" fmla="*/ 0 w 265"/>
                      <a:gd name="T19" fmla="*/ 0 h 74"/>
                      <a:gd name="T20" fmla="*/ 0 w 265"/>
                      <a:gd name="T21" fmla="*/ 0 h 74"/>
                      <a:gd name="T22" fmla="*/ 0 w 265"/>
                      <a:gd name="T23" fmla="*/ 0 h 74"/>
                      <a:gd name="T24" fmla="*/ 0 w 265"/>
                      <a:gd name="T25" fmla="*/ 0 h 74"/>
                      <a:gd name="T26" fmla="*/ 0 w 265"/>
                      <a:gd name="T27" fmla="*/ 0 h 74"/>
                      <a:gd name="T28" fmla="*/ 0 w 265"/>
                      <a:gd name="T29" fmla="*/ 0 h 74"/>
                      <a:gd name="T30" fmla="*/ 0 w 265"/>
                      <a:gd name="T31" fmla="*/ 0 h 74"/>
                      <a:gd name="T32" fmla="*/ 0 w 26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5"/>
                      <a:gd name="T52" fmla="*/ 0 h 74"/>
                      <a:gd name="T53" fmla="*/ 265 w 26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5" h="74">
                        <a:moveTo>
                          <a:pt x="0" y="74"/>
                        </a:moveTo>
                        <a:lnTo>
                          <a:pt x="14" y="71"/>
                        </a:lnTo>
                        <a:lnTo>
                          <a:pt x="49" y="63"/>
                        </a:lnTo>
                        <a:lnTo>
                          <a:pt x="101" y="54"/>
                        </a:lnTo>
                        <a:lnTo>
                          <a:pt x="155" y="40"/>
                        </a:lnTo>
                        <a:lnTo>
                          <a:pt x="207" y="28"/>
                        </a:lnTo>
                        <a:lnTo>
                          <a:pt x="245" y="17"/>
                        </a:lnTo>
                        <a:lnTo>
                          <a:pt x="265" y="6"/>
                        </a:lnTo>
                        <a:lnTo>
                          <a:pt x="253" y="0"/>
                        </a:lnTo>
                        <a:lnTo>
                          <a:pt x="219" y="0"/>
                        </a:lnTo>
                        <a:lnTo>
                          <a:pt x="179" y="6"/>
                        </a:lnTo>
                        <a:lnTo>
                          <a:pt x="135" y="17"/>
                        </a:lnTo>
                        <a:lnTo>
                          <a:pt x="95" y="31"/>
                        </a:lnTo>
                        <a:lnTo>
                          <a:pt x="58" y="46"/>
                        </a:lnTo>
                        <a:lnTo>
                          <a:pt x="29" y="60"/>
                        </a:lnTo>
                        <a:lnTo>
                          <a:pt x="9" y="71"/>
                        </a:lnTo>
                        <a:lnTo>
                          <a:pt x="0" y="74"/>
                        </a:lnTo>
                        <a:close/>
                      </a:path>
                    </a:pathLst>
                  </a:custGeom>
                  <a:solidFill>
                    <a:srgbClr val="FFA5A5"/>
                  </a:solidFill>
                  <a:ln w="9525">
                    <a:noFill/>
                    <a:round/>
                    <a:headEnd/>
                    <a:tailEnd/>
                  </a:ln>
                </p:spPr>
                <p:txBody>
                  <a:bodyPr/>
                  <a:lstStyle/>
                  <a:p>
                    <a:endParaRPr lang="zh-TW" altLang="en-US"/>
                  </a:p>
                </p:txBody>
              </p:sp>
              <p:sp>
                <p:nvSpPr>
                  <p:cNvPr id="213" name="Freeform 1235"/>
                  <p:cNvSpPr>
                    <a:spLocks/>
                  </p:cNvSpPr>
                  <p:nvPr/>
                </p:nvSpPr>
                <p:spPr bwMode="auto">
                  <a:xfrm>
                    <a:off x="-195" y="661"/>
                    <a:ext cx="39" cy="62"/>
                  </a:xfrm>
                  <a:custGeom>
                    <a:avLst/>
                    <a:gdLst>
                      <a:gd name="T0" fmla="*/ 0 w 328"/>
                      <a:gd name="T1" fmla="*/ 0 h 541"/>
                      <a:gd name="T2" fmla="*/ 0 w 328"/>
                      <a:gd name="T3" fmla="*/ 0 h 541"/>
                      <a:gd name="T4" fmla="*/ 0 w 328"/>
                      <a:gd name="T5" fmla="*/ 0 h 541"/>
                      <a:gd name="T6" fmla="*/ 0 w 328"/>
                      <a:gd name="T7" fmla="*/ 0 h 541"/>
                      <a:gd name="T8" fmla="*/ 0 w 328"/>
                      <a:gd name="T9" fmla="*/ 0 h 541"/>
                      <a:gd name="T10" fmla="*/ 0 w 328"/>
                      <a:gd name="T11" fmla="*/ 0 h 541"/>
                      <a:gd name="T12" fmla="*/ 0 w 328"/>
                      <a:gd name="T13" fmla="*/ 0 h 541"/>
                      <a:gd name="T14" fmla="*/ 0 w 328"/>
                      <a:gd name="T15" fmla="*/ 0 h 541"/>
                      <a:gd name="T16" fmla="*/ 0 w 328"/>
                      <a:gd name="T17" fmla="*/ 0 h 541"/>
                      <a:gd name="T18" fmla="*/ 0 w 328"/>
                      <a:gd name="T19" fmla="*/ 0 h 541"/>
                      <a:gd name="T20" fmla="*/ 0 w 328"/>
                      <a:gd name="T21" fmla="*/ 0 h 541"/>
                      <a:gd name="T22" fmla="*/ 0 w 328"/>
                      <a:gd name="T23" fmla="*/ 0 h 541"/>
                      <a:gd name="T24" fmla="*/ 0 w 328"/>
                      <a:gd name="T25" fmla="*/ 0 h 541"/>
                      <a:gd name="T26" fmla="*/ 0 w 328"/>
                      <a:gd name="T27" fmla="*/ 0 h 541"/>
                      <a:gd name="T28" fmla="*/ 0 w 328"/>
                      <a:gd name="T29" fmla="*/ 0 h 541"/>
                      <a:gd name="T30" fmla="*/ 0 w 328"/>
                      <a:gd name="T31" fmla="*/ 0 h 541"/>
                      <a:gd name="T32" fmla="*/ 0 w 328"/>
                      <a:gd name="T33" fmla="*/ 0 h 541"/>
                      <a:gd name="T34" fmla="*/ 0 w 328"/>
                      <a:gd name="T35" fmla="*/ 0 h 541"/>
                      <a:gd name="T36" fmla="*/ 0 w 328"/>
                      <a:gd name="T37" fmla="*/ 0 h 541"/>
                      <a:gd name="T38" fmla="*/ 0 w 328"/>
                      <a:gd name="T39" fmla="*/ 0 h 541"/>
                      <a:gd name="T40" fmla="*/ 0 w 328"/>
                      <a:gd name="T41" fmla="*/ 0 h 541"/>
                      <a:gd name="T42" fmla="*/ 0 w 328"/>
                      <a:gd name="T43" fmla="*/ 0 h 541"/>
                      <a:gd name="T44" fmla="*/ 0 w 328"/>
                      <a:gd name="T45" fmla="*/ 0 h 541"/>
                      <a:gd name="T46" fmla="*/ 0 w 328"/>
                      <a:gd name="T47" fmla="*/ 0 h 541"/>
                      <a:gd name="T48" fmla="*/ 0 w 328"/>
                      <a:gd name="T49" fmla="*/ 0 h 541"/>
                      <a:gd name="T50" fmla="*/ 0 w 328"/>
                      <a:gd name="T51" fmla="*/ 0 h 541"/>
                      <a:gd name="T52" fmla="*/ 0 w 328"/>
                      <a:gd name="T53" fmla="*/ 0 h 541"/>
                      <a:gd name="T54" fmla="*/ 0 w 328"/>
                      <a:gd name="T55" fmla="*/ 0 h 541"/>
                      <a:gd name="T56" fmla="*/ 0 w 328"/>
                      <a:gd name="T57" fmla="*/ 0 h 5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8"/>
                      <a:gd name="T88" fmla="*/ 0 h 541"/>
                      <a:gd name="T89" fmla="*/ 328 w 328"/>
                      <a:gd name="T90" fmla="*/ 541 h 5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8" h="541">
                        <a:moveTo>
                          <a:pt x="328" y="484"/>
                        </a:moveTo>
                        <a:lnTo>
                          <a:pt x="251" y="416"/>
                        </a:lnTo>
                        <a:lnTo>
                          <a:pt x="185" y="335"/>
                        </a:lnTo>
                        <a:lnTo>
                          <a:pt x="130" y="255"/>
                        </a:lnTo>
                        <a:lnTo>
                          <a:pt x="84" y="178"/>
                        </a:lnTo>
                        <a:lnTo>
                          <a:pt x="49" y="109"/>
                        </a:lnTo>
                        <a:lnTo>
                          <a:pt x="23" y="52"/>
                        </a:lnTo>
                        <a:lnTo>
                          <a:pt x="6" y="15"/>
                        </a:lnTo>
                        <a:lnTo>
                          <a:pt x="0" y="0"/>
                        </a:lnTo>
                        <a:lnTo>
                          <a:pt x="3" y="15"/>
                        </a:lnTo>
                        <a:lnTo>
                          <a:pt x="15" y="55"/>
                        </a:lnTo>
                        <a:lnTo>
                          <a:pt x="38" y="112"/>
                        </a:lnTo>
                        <a:lnTo>
                          <a:pt x="69" y="184"/>
                        </a:lnTo>
                        <a:lnTo>
                          <a:pt x="110" y="264"/>
                        </a:lnTo>
                        <a:lnTo>
                          <a:pt x="162" y="344"/>
                        </a:lnTo>
                        <a:lnTo>
                          <a:pt x="222" y="421"/>
                        </a:lnTo>
                        <a:lnTo>
                          <a:pt x="294" y="487"/>
                        </a:lnTo>
                        <a:lnTo>
                          <a:pt x="288" y="499"/>
                        </a:lnTo>
                        <a:lnTo>
                          <a:pt x="277" y="507"/>
                        </a:lnTo>
                        <a:lnTo>
                          <a:pt x="259" y="519"/>
                        </a:lnTo>
                        <a:lnTo>
                          <a:pt x="231" y="530"/>
                        </a:lnTo>
                        <a:lnTo>
                          <a:pt x="231" y="533"/>
                        </a:lnTo>
                        <a:lnTo>
                          <a:pt x="233" y="536"/>
                        </a:lnTo>
                        <a:lnTo>
                          <a:pt x="242" y="541"/>
                        </a:lnTo>
                        <a:lnTo>
                          <a:pt x="248" y="541"/>
                        </a:lnTo>
                        <a:lnTo>
                          <a:pt x="282" y="533"/>
                        </a:lnTo>
                        <a:lnTo>
                          <a:pt x="308" y="513"/>
                        </a:lnTo>
                        <a:lnTo>
                          <a:pt x="326" y="496"/>
                        </a:lnTo>
                        <a:lnTo>
                          <a:pt x="328" y="484"/>
                        </a:lnTo>
                        <a:close/>
                      </a:path>
                    </a:pathLst>
                  </a:custGeom>
                  <a:solidFill>
                    <a:srgbClr val="FF997F"/>
                  </a:solidFill>
                  <a:ln w="9525">
                    <a:noFill/>
                    <a:round/>
                    <a:headEnd/>
                    <a:tailEnd/>
                  </a:ln>
                </p:spPr>
                <p:txBody>
                  <a:bodyPr/>
                  <a:lstStyle/>
                  <a:p>
                    <a:endParaRPr lang="zh-TW" altLang="en-US"/>
                  </a:p>
                </p:txBody>
              </p:sp>
              <p:sp>
                <p:nvSpPr>
                  <p:cNvPr id="214" name="Freeform 1236"/>
                  <p:cNvSpPr>
                    <a:spLocks/>
                  </p:cNvSpPr>
                  <p:nvPr/>
                </p:nvSpPr>
                <p:spPr bwMode="auto">
                  <a:xfrm>
                    <a:off x="-194" y="693"/>
                    <a:ext cx="2" cy="2"/>
                  </a:xfrm>
                  <a:custGeom>
                    <a:avLst/>
                    <a:gdLst>
                      <a:gd name="T0" fmla="*/ 0 w 14"/>
                      <a:gd name="T1" fmla="*/ 0 h 14"/>
                      <a:gd name="T2" fmla="*/ 0 w 14"/>
                      <a:gd name="T3" fmla="*/ 0 h 14"/>
                      <a:gd name="T4" fmla="*/ 0 w 14"/>
                      <a:gd name="T5" fmla="*/ 0 h 14"/>
                      <a:gd name="T6" fmla="*/ 0 w 14"/>
                      <a:gd name="T7" fmla="*/ 0 h 14"/>
                      <a:gd name="T8" fmla="*/ 0 w 14"/>
                      <a:gd name="T9" fmla="*/ 0 h 14"/>
                      <a:gd name="T10" fmla="*/ 0 w 14"/>
                      <a:gd name="T11" fmla="*/ 0 h 14"/>
                      <a:gd name="T12" fmla="*/ 0 w 14"/>
                      <a:gd name="T13" fmla="*/ 0 h 14"/>
                      <a:gd name="T14" fmla="*/ 0 w 14"/>
                      <a:gd name="T15" fmla="*/ 0 h 14"/>
                      <a:gd name="T16" fmla="*/ 0 w 14"/>
                      <a:gd name="T17" fmla="*/ 0 h 14"/>
                      <a:gd name="T18" fmla="*/ 0 w 14"/>
                      <a:gd name="T19" fmla="*/ 0 h 14"/>
                      <a:gd name="T20" fmla="*/ 0 w 14"/>
                      <a:gd name="T21" fmla="*/ 0 h 14"/>
                      <a:gd name="T22" fmla="*/ 0 w 14"/>
                      <a:gd name="T23" fmla="*/ 0 h 14"/>
                      <a:gd name="T24" fmla="*/ 0 w 14"/>
                      <a:gd name="T25" fmla="*/ 0 h 14"/>
                      <a:gd name="T26" fmla="*/ 0 w 14"/>
                      <a:gd name="T27" fmla="*/ 0 h 14"/>
                      <a:gd name="T28" fmla="*/ 0 w 14"/>
                      <a:gd name="T29" fmla="*/ 0 h 14"/>
                      <a:gd name="T30" fmla="*/ 0 w 14"/>
                      <a:gd name="T31" fmla="*/ 0 h 14"/>
                      <a:gd name="T32" fmla="*/ 0 w 14"/>
                      <a:gd name="T33" fmla="*/ 0 h 14"/>
                      <a:gd name="T34" fmla="*/ 0 w 14"/>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6"/>
                        </a:moveTo>
                        <a:lnTo>
                          <a:pt x="0" y="9"/>
                        </a:lnTo>
                        <a:lnTo>
                          <a:pt x="3" y="9"/>
                        </a:lnTo>
                        <a:lnTo>
                          <a:pt x="3" y="12"/>
                        </a:lnTo>
                        <a:lnTo>
                          <a:pt x="6" y="14"/>
                        </a:lnTo>
                        <a:lnTo>
                          <a:pt x="8" y="14"/>
                        </a:lnTo>
                        <a:lnTo>
                          <a:pt x="11" y="12"/>
                        </a:lnTo>
                        <a:lnTo>
                          <a:pt x="14" y="12"/>
                        </a:lnTo>
                        <a:lnTo>
                          <a:pt x="14" y="9"/>
                        </a:lnTo>
                        <a:lnTo>
                          <a:pt x="14" y="6"/>
                        </a:lnTo>
                        <a:lnTo>
                          <a:pt x="11" y="3"/>
                        </a:lnTo>
                        <a:lnTo>
                          <a:pt x="11" y="0"/>
                        </a:lnTo>
                        <a:lnTo>
                          <a:pt x="8" y="0"/>
                        </a:lnTo>
                        <a:lnTo>
                          <a:pt x="6" y="0"/>
                        </a:lnTo>
                        <a:lnTo>
                          <a:pt x="6" y="3"/>
                        </a:lnTo>
                        <a:lnTo>
                          <a:pt x="3" y="3"/>
                        </a:lnTo>
                        <a:lnTo>
                          <a:pt x="0" y="6"/>
                        </a:lnTo>
                        <a:close/>
                      </a:path>
                    </a:pathLst>
                  </a:custGeom>
                  <a:solidFill>
                    <a:srgbClr val="FF997F"/>
                  </a:solidFill>
                  <a:ln w="9525">
                    <a:noFill/>
                    <a:round/>
                    <a:headEnd/>
                    <a:tailEnd/>
                  </a:ln>
                </p:spPr>
                <p:txBody>
                  <a:bodyPr/>
                  <a:lstStyle/>
                  <a:p>
                    <a:endParaRPr lang="zh-TW" altLang="en-US"/>
                  </a:p>
                </p:txBody>
              </p:sp>
              <p:sp>
                <p:nvSpPr>
                  <p:cNvPr id="215" name="Freeform 1237"/>
                  <p:cNvSpPr>
                    <a:spLocks/>
                  </p:cNvSpPr>
                  <p:nvPr/>
                </p:nvSpPr>
                <p:spPr bwMode="auto">
                  <a:xfrm>
                    <a:off x="-208" y="701"/>
                    <a:ext cx="1" cy="2"/>
                  </a:xfrm>
                  <a:custGeom>
                    <a:avLst/>
                    <a:gdLst>
                      <a:gd name="T0" fmla="*/ 0 w 11"/>
                      <a:gd name="T1" fmla="*/ 0 h 14"/>
                      <a:gd name="T2" fmla="*/ 0 w 11"/>
                      <a:gd name="T3" fmla="*/ 0 h 14"/>
                      <a:gd name="T4" fmla="*/ 0 w 11"/>
                      <a:gd name="T5" fmla="*/ 0 h 14"/>
                      <a:gd name="T6" fmla="*/ 0 w 11"/>
                      <a:gd name="T7" fmla="*/ 0 h 14"/>
                      <a:gd name="T8" fmla="*/ 0 w 11"/>
                      <a:gd name="T9" fmla="*/ 0 h 14"/>
                      <a:gd name="T10" fmla="*/ 0 w 11"/>
                      <a:gd name="T11" fmla="*/ 0 h 14"/>
                      <a:gd name="T12" fmla="*/ 0 w 11"/>
                      <a:gd name="T13" fmla="*/ 0 h 14"/>
                      <a:gd name="T14" fmla="*/ 0 w 11"/>
                      <a:gd name="T15" fmla="*/ 0 h 14"/>
                      <a:gd name="T16" fmla="*/ 0 w 11"/>
                      <a:gd name="T17" fmla="*/ 0 h 14"/>
                      <a:gd name="T18" fmla="*/ 0 w 11"/>
                      <a:gd name="T19" fmla="*/ 0 h 14"/>
                      <a:gd name="T20" fmla="*/ 0 w 11"/>
                      <a:gd name="T21" fmla="*/ 0 h 14"/>
                      <a:gd name="T22" fmla="*/ 0 w 11"/>
                      <a:gd name="T23" fmla="*/ 0 h 14"/>
                      <a:gd name="T24" fmla="*/ 0 w 11"/>
                      <a:gd name="T25" fmla="*/ 0 h 14"/>
                      <a:gd name="T26" fmla="*/ 0 w 11"/>
                      <a:gd name="T27" fmla="*/ 0 h 14"/>
                      <a:gd name="T28" fmla="*/ 0 w 11"/>
                      <a:gd name="T29" fmla="*/ 0 h 14"/>
                      <a:gd name="T30" fmla="*/ 0 w 11"/>
                      <a:gd name="T31" fmla="*/ 0 h 14"/>
                      <a:gd name="T32" fmla="*/ 0 w 11"/>
                      <a:gd name="T33" fmla="*/ 0 h 14"/>
                      <a:gd name="T34" fmla="*/ 0 w 11"/>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4"/>
                      <a:gd name="T56" fmla="*/ 11 w 11"/>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4">
                        <a:moveTo>
                          <a:pt x="0" y="6"/>
                        </a:moveTo>
                        <a:lnTo>
                          <a:pt x="0" y="8"/>
                        </a:lnTo>
                        <a:lnTo>
                          <a:pt x="0" y="11"/>
                        </a:lnTo>
                        <a:lnTo>
                          <a:pt x="0" y="14"/>
                        </a:lnTo>
                        <a:lnTo>
                          <a:pt x="3" y="14"/>
                        </a:lnTo>
                        <a:lnTo>
                          <a:pt x="6" y="14"/>
                        </a:lnTo>
                        <a:lnTo>
                          <a:pt x="9" y="11"/>
                        </a:lnTo>
                        <a:lnTo>
                          <a:pt x="11" y="11"/>
                        </a:lnTo>
                        <a:lnTo>
                          <a:pt x="11" y="8"/>
                        </a:lnTo>
                        <a:lnTo>
                          <a:pt x="11" y="6"/>
                        </a:lnTo>
                        <a:lnTo>
                          <a:pt x="9" y="3"/>
                        </a:lnTo>
                        <a:lnTo>
                          <a:pt x="6" y="0"/>
                        </a:lnTo>
                        <a:lnTo>
                          <a:pt x="3" y="0"/>
                        </a:lnTo>
                        <a:lnTo>
                          <a:pt x="3" y="3"/>
                        </a:lnTo>
                        <a:lnTo>
                          <a:pt x="0" y="3"/>
                        </a:lnTo>
                        <a:lnTo>
                          <a:pt x="0" y="6"/>
                        </a:lnTo>
                        <a:close/>
                      </a:path>
                    </a:pathLst>
                  </a:custGeom>
                  <a:solidFill>
                    <a:srgbClr val="FF997F"/>
                  </a:solidFill>
                  <a:ln w="9525">
                    <a:noFill/>
                    <a:round/>
                    <a:headEnd/>
                    <a:tailEnd/>
                  </a:ln>
                </p:spPr>
                <p:txBody>
                  <a:bodyPr/>
                  <a:lstStyle/>
                  <a:p>
                    <a:endParaRPr lang="zh-TW" altLang="en-US"/>
                  </a:p>
                </p:txBody>
              </p:sp>
              <p:sp>
                <p:nvSpPr>
                  <p:cNvPr id="216" name="Freeform 1238"/>
                  <p:cNvSpPr>
                    <a:spLocks/>
                  </p:cNvSpPr>
                  <p:nvPr/>
                </p:nvSpPr>
                <p:spPr bwMode="auto">
                  <a:xfrm>
                    <a:off x="-187" y="706"/>
                    <a:ext cx="1" cy="2"/>
                  </a:xfrm>
                  <a:custGeom>
                    <a:avLst/>
                    <a:gdLst>
                      <a:gd name="T0" fmla="*/ 0 w 11"/>
                      <a:gd name="T1" fmla="*/ 0 h 14"/>
                      <a:gd name="T2" fmla="*/ 0 w 11"/>
                      <a:gd name="T3" fmla="*/ 0 h 14"/>
                      <a:gd name="T4" fmla="*/ 0 w 11"/>
                      <a:gd name="T5" fmla="*/ 0 h 14"/>
                      <a:gd name="T6" fmla="*/ 0 w 11"/>
                      <a:gd name="T7" fmla="*/ 0 h 14"/>
                      <a:gd name="T8" fmla="*/ 0 w 11"/>
                      <a:gd name="T9" fmla="*/ 0 h 14"/>
                      <a:gd name="T10" fmla="*/ 0 w 11"/>
                      <a:gd name="T11" fmla="*/ 0 h 14"/>
                      <a:gd name="T12" fmla="*/ 0 w 11"/>
                      <a:gd name="T13" fmla="*/ 0 h 14"/>
                      <a:gd name="T14" fmla="*/ 0 w 11"/>
                      <a:gd name="T15" fmla="*/ 0 h 14"/>
                      <a:gd name="T16" fmla="*/ 0 w 11"/>
                      <a:gd name="T17" fmla="*/ 0 h 14"/>
                      <a:gd name="T18" fmla="*/ 0 w 11"/>
                      <a:gd name="T19" fmla="*/ 0 h 14"/>
                      <a:gd name="T20" fmla="*/ 0 w 11"/>
                      <a:gd name="T21" fmla="*/ 0 h 14"/>
                      <a:gd name="T22" fmla="*/ 0 w 11"/>
                      <a:gd name="T23" fmla="*/ 0 h 14"/>
                      <a:gd name="T24" fmla="*/ 0 w 11"/>
                      <a:gd name="T25" fmla="*/ 0 h 14"/>
                      <a:gd name="T26" fmla="*/ 0 w 11"/>
                      <a:gd name="T27" fmla="*/ 0 h 14"/>
                      <a:gd name="T28" fmla="*/ 0 w 11"/>
                      <a:gd name="T29" fmla="*/ 0 h 14"/>
                      <a:gd name="T30" fmla="*/ 0 w 11"/>
                      <a:gd name="T31" fmla="*/ 0 h 14"/>
                      <a:gd name="T32" fmla="*/ 0 w 11"/>
                      <a:gd name="T33" fmla="*/ 0 h 14"/>
                      <a:gd name="T34" fmla="*/ 0 w 11"/>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4"/>
                      <a:gd name="T56" fmla="*/ 11 w 11"/>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4">
                        <a:moveTo>
                          <a:pt x="0" y="5"/>
                        </a:moveTo>
                        <a:lnTo>
                          <a:pt x="0" y="8"/>
                        </a:lnTo>
                        <a:lnTo>
                          <a:pt x="2" y="11"/>
                        </a:lnTo>
                        <a:lnTo>
                          <a:pt x="2" y="14"/>
                        </a:lnTo>
                        <a:lnTo>
                          <a:pt x="5" y="14"/>
                        </a:lnTo>
                        <a:lnTo>
                          <a:pt x="8" y="14"/>
                        </a:lnTo>
                        <a:lnTo>
                          <a:pt x="8" y="11"/>
                        </a:lnTo>
                        <a:lnTo>
                          <a:pt x="11" y="11"/>
                        </a:lnTo>
                        <a:lnTo>
                          <a:pt x="11" y="8"/>
                        </a:lnTo>
                        <a:lnTo>
                          <a:pt x="11" y="5"/>
                        </a:lnTo>
                        <a:lnTo>
                          <a:pt x="11" y="2"/>
                        </a:lnTo>
                        <a:lnTo>
                          <a:pt x="8" y="2"/>
                        </a:lnTo>
                        <a:lnTo>
                          <a:pt x="5" y="0"/>
                        </a:lnTo>
                        <a:lnTo>
                          <a:pt x="2" y="0"/>
                        </a:lnTo>
                        <a:lnTo>
                          <a:pt x="2" y="2"/>
                        </a:lnTo>
                        <a:lnTo>
                          <a:pt x="0" y="2"/>
                        </a:lnTo>
                        <a:lnTo>
                          <a:pt x="0" y="5"/>
                        </a:lnTo>
                        <a:close/>
                      </a:path>
                    </a:pathLst>
                  </a:custGeom>
                  <a:solidFill>
                    <a:srgbClr val="FF997F"/>
                  </a:solidFill>
                  <a:ln w="9525">
                    <a:noFill/>
                    <a:round/>
                    <a:headEnd/>
                    <a:tailEnd/>
                  </a:ln>
                </p:spPr>
                <p:txBody>
                  <a:bodyPr/>
                  <a:lstStyle/>
                  <a:p>
                    <a:endParaRPr lang="zh-TW" altLang="en-US"/>
                  </a:p>
                </p:txBody>
              </p:sp>
              <p:sp>
                <p:nvSpPr>
                  <p:cNvPr id="217" name="Freeform 1239"/>
                  <p:cNvSpPr>
                    <a:spLocks/>
                  </p:cNvSpPr>
                  <p:nvPr/>
                </p:nvSpPr>
                <p:spPr bwMode="auto">
                  <a:xfrm>
                    <a:off x="-167" y="694"/>
                    <a:ext cx="1"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4"/>
                      <a:gd name="T56" fmla="*/ 12 w 12"/>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4">
                        <a:moveTo>
                          <a:pt x="0" y="6"/>
                        </a:moveTo>
                        <a:lnTo>
                          <a:pt x="0" y="8"/>
                        </a:lnTo>
                        <a:lnTo>
                          <a:pt x="3" y="11"/>
                        </a:lnTo>
                        <a:lnTo>
                          <a:pt x="3" y="14"/>
                        </a:lnTo>
                        <a:lnTo>
                          <a:pt x="6" y="14"/>
                        </a:lnTo>
                        <a:lnTo>
                          <a:pt x="9" y="14"/>
                        </a:lnTo>
                        <a:lnTo>
                          <a:pt x="9" y="11"/>
                        </a:lnTo>
                        <a:lnTo>
                          <a:pt x="12" y="11"/>
                        </a:lnTo>
                        <a:lnTo>
                          <a:pt x="12" y="8"/>
                        </a:lnTo>
                        <a:lnTo>
                          <a:pt x="12" y="6"/>
                        </a:lnTo>
                        <a:lnTo>
                          <a:pt x="12" y="3"/>
                        </a:lnTo>
                        <a:lnTo>
                          <a:pt x="9" y="0"/>
                        </a:lnTo>
                        <a:lnTo>
                          <a:pt x="6" y="0"/>
                        </a:lnTo>
                        <a:lnTo>
                          <a:pt x="3" y="3"/>
                        </a:lnTo>
                        <a:lnTo>
                          <a:pt x="0" y="3"/>
                        </a:lnTo>
                        <a:lnTo>
                          <a:pt x="0" y="6"/>
                        </a:lnTo>
                        <a:close/>
                      </a:path>
                    </a:pathLst>
                  </a:custGeom>
                  <a:solidFill>
                    <a:srgbClr val="FF997F"/>
                  </a:solidFill>
                  <a:ln w="9525">
                    <a:noFill/>
                    <a:round/>
                    <a:headEnd/>
                    <a:tailEnd/>
                  </a:ln>
                </p:spPr>
                <p:txBody>
                  <a:bodyPr/>
                  <a:lstStyle/>
                  <a:p>
                    <a:endParaRPr lang="zh-TW" altLang="en-US"/>
                  </a:p>
                </p:txBody>
              </p:sp>
              <p:sp>
                <p:nvSpPr>
                  <p:cNvPr id="218" name="Freeform 1240"/>
                  <p:cNvSpPr>
                    <a:spLocks/>
                  </p:cNvSpPr>
                  <p:nvPr/>
                </p:nvSpPr>
                <p:spPr bwMode="auto">
                  <a:xfrm>
                    <a:off x="-157" y="698"/>
                    <a:ext cx="2" cy="1"/>
                  </a:xfrm>
                  <a:custGeom>
                    <a:avLst/>
                    <a:gdLst>
                      <a:gd name="T0" fmla="*/ 0 w 14"/>
                      <a:gd name="T1" fmla="*/ 0 h 12"/>
                      <a:gd name="T2" fmla="*/ 0 w 14"/>
                      <a:gd name="T3" fmla="*/ 0 h 12"/>
                      <a:gd name="T4" fmla="*/ 0 w 14"/>
                      <a:gd name="T5" fmla="*/ 0 h 12"/>
                      <a:gd name="T6" fmla="*/ 0 w 14"/>
                      <a:gd name="T7" fmla="*/ 0 h 12"/>
                      <a:gd name="T8" fmla="*/ 0 w 14"/>
                      <a:gd name="T9" fmla="*/ 0 h 12"/>
                      <a:gd name="T10" fmla="*/ 0 w 14"/>
                      <a:gd name="T11" fmla="*/ 0 h 12"/>
                      <a:gd name="T12" fmla="*/ 0 w 14"/>
                      <a:gd name="T13" fmla="*/ 0 h 12"/>
                      <a:gd name="T14" fmla="*/ 0 w 14"/>
                      <a:gd name="T15" fmla="*/ 0 h 12"/>
                      <a:gd name="T16" fmla="*/ 0 w 14"/>
                      <a:gd name="T17" fmla="*/ 0 h 12"/>
                      <a:gd name="T18" fmla="*/ 0 w 14"/>
                      <a:gd name="T19" fmla="*/ 0 h 12"/>
                      <a:gd name="T20" fmla="*/ 0 w 14"/>
                      <a:gd name="T21" fmla="*/ 0 h 12"/>
                      <a:gd name="T22" fmla="*/ 0 w 14"/>
                      <a:gd name="T23" fmla="*/ 0 h 12"/>
                      <a:gd name="T24" fmla="*/ 0 w 14"/>
                      <a:gd name="T25" fmla="*/ 0 h 12"/>
                      <a:gd name="T26" fmla="*/ 0 w 14"/>
                      <a:gd name="T27" fmla="*/ 0 h 12"/>
                      <a:gd name="T28" fmla="*/ 0 w 14"/>
                      <a:gd name="T29" fmla="*/ 0 h 12"/>
                      <a:gd name="T30" fmla="*/ 0 w 14"/>
                      <a:gd name="T31" fmla="*/ 0 h 12"/>
                      <a:gd name="T32" fmla="*/ 0 w 14"/>
                      <a:gd name="T33" fmla="*/ 0 h 12"/>
                      <a:gd name="T34" fmla="*/ 0 w 14"/>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2"/>
                      <a:gd name="T56" fmla="*/ 14 w 14"/>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2">
                        <a:moveTo>
                          <a:pt x="0" y="6"/>
                        </a:moveTo>
                        <a:lnTo>
                          <a:pt x="0" y="9"/>
                        </a:lnTo>
                        <a:lnTo>
                          <a:pt x="3" y="9"/>
                        </a:lnTo>
                        <a:lnTo>
                          <a:pt x="3" y="12"/>
                        </a:lnTo>
                        <a:lnTo>
                          <a:pt x="6" y="12"/>
                        </a:lnTo>
                        <a:lnTo>
                          <a:pt x="9" y="12"/>
                        </a:lnTo>
                        <a:lnTo>
                          <a:pt x="11" y="12"/>
                        </a:lnTo>
                        <a:lnTo>
                          <a:pt x="14" y="12"/>
                        </a:lnTo>
                        <a:lnTo>
                          <a:pt x="14" y="9"/>
                        </a:lnTo>
                        <a:lnTo>
                          <a:pt x="14" y="6"/>
                        </a:lnTo>
                        <a:lnTo>
                          <a:pt x="11" y="3"/>
                        </a:lnTo>
                        <a:lnTo>
                          <a:pt x="11" y="0"/>
                        </a:lnTo>
                        <a:lnTo>
                          <a:pt x="9" y="0"/>
                        </a:lnTo>
                        <a:lnTo>
                          <a:pt x="6" y="0"/>
                        </a:lnTo>
                        <a:lnTo>
                          <a:pt x="6" y="3"/>
                        </a:lnTo>
                        <a:lnTo>
                          <a:pt x="3" y="3"/>
                        </a:lnTo>
                        <a:lnTo>
                          <a:pt x="0" y="6"/>
                        </a:lnTo>
                        <a:close/>
                      </a:path>
                    </a:pathLst>
                  </a:custGeom>
                  <a:solidFill>
                    <a:srgbClr val="FF997F"/>
                  </a:solidFill>
                  <a:ln w="9525">
                    <a:noFill/>
                    <a:round/>
                    <a:headEnd/>
                    <a:tailEnd/>
                  </a:ln>
                </p:spPr>
                <p:txBody>
                  <a:bodyPr/>
                  <a:lstStyle/>
                  <a:p>
                    <a:endParaRPr lang="zh-TW" altLang="en-US"/>
                  </a:p>
                </p:txBody>
              </p:sp>
              <p:sp>
                <p:nvSpPr>
                  <p:cNvPr id="219" name="Freeform 1241"/>
                  <p:cNvSpPr>
                    <a:spLocks/>
                  </p:cNvSpPr>
                  <p:nvPr/>
                </p:nvSpPr>
                <p:spPr bwMode="auto">
                  <a:xfrm>
                    <a:off x="-164" y="703"/>
                    <a:ext cx="2" cy="1"/>
                  </a:xfrm>
                  <a:custGeom>
                    <a:avLst/>
                    <a:gdLst>
                      <a:gd name="T0" fmla="*/ 0 w 15"/>
                      <a:gd name="T1" fmla="*/ 0 h 11"/>
                      <a:gd name="T2" fmla="*/ 0 w 15"/>
                      <a:gd name="T3" fmla="*/ 0 h 11"/>
                      <a:gd name="T4" fmla="*/ 0 w 15"/>
                      <a:gd name="T5" fmla="*/ 0 h 11"/>
                      <a:gd name="T6" fmla="*/ 0 w 15"/>
                      <a:gd name="T7" fmla="*/ 0 h 11"/>
                      <a:gd name="T8" fmla="*/ 0 w 15"/>
                      <a:gd name="T9" fmla="*/ 0 h 11"/>
                      <a:gd name="T10" fmla="*/ 0 w 15"/>
                      <a:gd name="T11" fmla="*/ 0 h 11"/>
                      <a:gd name="T12" fmla="*/ 0 w 15"/>
                      <a:gd name="T13" fmla="*/ 0 h 11"/>
                      <a:gd name="T14" fmla="*/ 0 w 15"/>
                      <a:gd name="T15" fmla="*/ 0 h 11"/>
                      <a:gd name="T16" fmla="*/ 0 w 15"/>
                      <a:gd name="T17" fmla="*/ 0 h 11"/>
                      <a:gd name="T18" fmla="*/ 0 w 15"/>
                      <a:gd name="T19" fmla="*/ 0 h 11"/>
                      <a:gd name="T20" fmla="*/ 0 w 15"/>
                      <a:gd name="T21" fmla="*/ 0 h 11"/>
                      <a:gd name="T22" fmla="*/ 0 w 15"/>
                      <a:gd name="T23" fmla="*/ 0 h 11"/>
                      <a:gd name="T24" fmla="*/ 0 w 15"/>
                      <a:gd name="T25" fmla="*/ 0 h 11"/>
                      <a:gd name="T26" fmla="*/ 0 w 15"/>
                      <a:gd name="T27" fmla="*/ 0 h 11"/>
                      <a:gd name="T28" fmla="*/ 0 w 15"/>
                      <a:gd name="T29" fmla="*/ 0 h 11"/>
                      <a:gd name="T30" fmla="*/ 0 w 15"/>
                      <a:gd name="T31" fmla="*/ 0 h 11"/>
                      <a:gd name="T32" fmla="*/ 0 w 15"/>
                      <a:gd name="T33" fmla="*/ 0 h 11"/>
                      <a:gd name="T34" fmla="*/ 0 w 15"/>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1"/>
                      <a:gd name="T56" fmla="*/ 15 w 15"/>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1">
                        <a:moveTo>
                          <a:pt x="0" y="6"/>
                        </a:moveTo>
                        <a:lnTo>
                          <a:pt x="0" y="9"/>
                        </a:lnTo>
                        <a:lnTo>
                          <a:pt x="3" y="9"/>
                        </a:lnTo>
                        <a:lnTo>
                          <a:pt x="3" y="11"/>
                        </a:lnTo>
                        <a:lnTo>
                          <a:pt x="6" y="11"/>
                        </a:lnTo>
                        <a:lnTo>
                          <a:pt x="9" y="11"/>
                        </a:lnTo>
                        <a:lnTo>
                          <a:pt x="12" y="11"/>
                        </a:lnTo>
                        <a:lnTo>
                          <a:pt x="15" y="9"/>
                        </a:lnTo>
                        <a:lnTo>
                          <a:pt x="15" y="6"/>
                        </a:lnTo>
                        <a:lnTo>
                          <a:pt x="15" y="3"/>
                        </a:lnTo>
                        <a:lnTo>
                          <a:pt x="12" y="3"/>
                        </a:lnTo>
                        <a:lnTo>
                          <a:pt x="12" y="0"/>
                        </a:lnTo>
                        <a:lnTo>
                          <a:pt x="9" y="0"/>
                        </a:lnTo>
                        <a:lnTo>
                          <a:pt x="6" y="0"/>
                        </a:lnTo>
                        <a:lnTo>
                          <a:pt x="6" y="3"/>
                        </a:lnTo>
                        <a:lnTo>
                          <a:pt x="3" y="3"/>
                        </a:lnTo>
                        <a:lnTo>
                          <a:pt x="0" y="6"/>
                        </a:lnTo>
                        <a:close/>
                      </a:path>
                    </a:pathLst>
                  </a:custGeom>
                  <a:solidFill>
                    <a:srgbClr val="FF997F"/>
                  </a:solidFill>
                  <a:ln w="9525">
                    <a:noFill/>
                    <a:round/>
                    <a:headEnd/>
                    <a:tailEnd/>
                  </a:ln>
                </p:spPr>
                <p:txBody>
                  <a:bodyPr/>
                  <a:lstStyle/>
                  <a:p>
                    <a:endParaRPr lang="zh-TW" altLang="en-US"/>
                  </a:p>
                </p:txBody>
              </p:sp>
              <p:sp>
                <p:nvSpPr>
                  <p:cNvPr id="220" name="Freeform 1242"/>
                  <p:cNvSpPr>
                    <a:spLocks/>
                  </p:cNvSpPr>
                  <p:nvPr/>
                </p:nvSpPr>
                <p:spPr bwMode="auto">
                  <a:xfrm>
                    <a:off x="-401" y="541"/>
                    <a:ext cx="298" cy="232"/>
                  </a:xfrm>
                  <a:custGeom>
                    <a:avLst/>
                    <a:gdLst>
                      <a:gd name="T0" fmla="*/ 0 w 2476"/>
                      <a:gd name="T1" fmla="*/ 0 h 2032"/>
                      <a:gd name="T2" fmla="*/ 0 w 2476"/>
                      <a:gd name="T3" fmla="*/ 0 h 2032"/>
                      <a:gd name="T4" fmla="*/ 0 w 2476"/>
                      <a:gd name="T5" fmla="*/ 0 h 2032"/>
                      <a:gd name="T6" fmla="*/ 0 w 2476"/>
                      <a:gd name="T7" fmla="*/ 0 h 2032"/>
                      <a:gd name="T8" fmla="*/ 0 w 2476"/>
                      <a:gd name="T9" fmla="*/ 0 h 2032"/>
                      <a:gd name="T10" fmla="*/ 0 w 2476"/>
                      <a:gd name="T11" fmla="*/ 0 h 2032"/>
                      <a:gd name="T12" fmla="*/ 0 w 2476"/>
                      <a:gd name="T13" fmla="*/ 0 h 2032"/>
                      <a:gd name="T14" fmla="*/ 0 w 2476"/>
                      <a:gd name="T15" fmla="*/ 0 h 2032"/>
                      <a:gd name="T16" fmla="*/ 0 w 2476"/>
                      <a:gd name="T17" fmla="*/ 0 h 2032"/>
                      <a:gd name="T18" fmla="*/ 0 w 2476"/>
                      <a:gd name="T19" fmla="*/ 0 h 2032"/>
                      <a:gd name="T20" fmla="*/ 0 w 2476"/>
                      <a:gd name="T21" fmla="*/ 0 h 2032"/>
                      <a:gd name="T22" fmla="*/ 0 w 2476"/>
                      <a:gd name="T23" fmla="*/ 0 h 2032"/>
                      <a:gd name="T24" fmla="*/ 0 w 2476"/>
                      <a:gd name="T25" fmla="*/ 0 h 2032"/>
                      <a:gd name="T26" fmla="*/ 0 w 2476"/>
                      <a:gd name="T27" fmla="*/ 0 h 2032"/>
                      <a:gd name="T28" fmla="*/ 0 w 2476"/>
                      <a:gd name="T29" fmla="*/ 0 h 2032"/>
                      <a:gd name="T30" fmla="*/ 0 w 2476"/>
                      <a:gd name="T31" fmla="*/ 0 h 2032"/>
                      <a:gd name="T32" fmla="*/ 0 w 2476"/>
                      <a:gd name="T33" fmla="*/ 0 h 2032"/>
                      <a:gd name="T34" fmla="*/ 0 w 2476"/>
                      <a:gd name="T35" fmla="*/ 0 h 2032"/>
                      <a:gd name="T36" fmla="*/ 0 w 2476"/>
                      <a:gd name="T37" fmla="*/ 0 h 2032"/>
                      <a:gd name="T38" fmla="*/ 0 w 2476"/>
                      <a:gd name="T39" fmla="*/ 0 h 2032"/>
                      <a:gd name="T40" fmla="*/ 0 w 2476"/>
                      <a:gd name="T41" fmla="*/ 0 h 2032"/>
                      <a:gd name="T42" fmla="*/ 0 w 2476"/>
                      <a:gd name="T43" fmla="*/ 0 h 2032"/>
                      <a:gd name="T44" fmla="*/ 0 w 2476"/>
                      <a:gd name="T45" fmla="*/ 0 h 2032"/>
                      <a:gd name="T46" fmla="*/ 0 w 2476"/>
                      <a:gd name="T47" fmla="*/ 0 h 2032"/>
                      <a:gd name="T48" fmla="*/ 0 w 2476"/>
                      <a:gd name="T49" fmla="*/ 0 h 2032"/>
                      <a:gd name="T50" fmla="*/ 0 w 2476"/>
                      <a:gd name="T51" fmla="*/ 0 h 2032"/>
                      <a:gd name="T52" fmla="*/ 0 w 2476"/>
                      <a:gd name="T53" fmla="*/ 0 h 2032"/>
                      <a:gd name="T54" fmla="*/ 0 w 2476"/>
                      <a:gd name="T55" fmla="*/ 0 h 2032"/>
                      <a:gd name="T56" fmla="*/ 0 w 2476"/>
                      <a:gd name="T57" fmla="*/ 0 h 2032"/>
                      <a:gd name="T58" fmla="*/ 0 w 2476"/>
                      <a:gd name="T59" fmla="*/ 0 h 2032"/>
                      <a:gd name="T60" fmla="*/ 0 w 2476"/>
                      <a:gd name="T61" fmla="*/ 0 h 2032"/>
                      <a:gd name="T62" fmla="*/ 0 w 2476"/>
                      <a:gd name="T63" fmla="*/ 0 h 2032"/>
                      <a:gd name="T64" fmla="*/ 0 w 2476"/>
                      <a:gd name="T65" fmla="*/ 0 h 2032"/>
                      <a:gd name="T66" fmla="*/ 0 w 2476"/>
                      <a:gd name="T67" fmla="*/ 0 h 2032"/>
                      <a:gd name="T68" fmla="*/ 0 w 2476"/>
                      <a:gd name="T69" fmla="*/ 0 h 2032"/>
                      <a:gd name="T70" fmla="*/ 0 w 2476"/>
                      <a:gd name="T71" fmla="*/ 0 h 2032"/>
                      <a:gd name="T72" fmla="*/ 0 w 2476"/>
                      <a:gd name="T73" fmla="*/ 0 h 2032"/>
                      <a:gd name="T74" fmla="*/ 0 w 2476"/>
                      <a:gd name="T75" fmla="*/ 0 h 2032"/>
                      <a:gd name="T76" fmla="*/ 0 w 2476"/>
                      <a:gd name="T77" fmla="*/ 0 h 2032"/>
                      <a:gd name="T78" fmla="*/ 0 w 2476"/>
                      <a:gd name="T79" fmla="*/ 0 h 2032"/>
                      <a:gd name="T80" fmla="*/ 0 w 2476"/>
                      <a:gd name="T81" fmla="*/ 0 h 2032"/>
                      <a:gd name="T82" fmla="*/ 0 w 2476"/>
                      <a:gd name="T83" fmla="*/ 0 h 2032"/>
                      <a:gd name="T84" fmla="*/ 0 w 2476"/>
                      <a:gd name="T85" fmla="*/ 0 h 2032"/>
                      <a:gd name="T86" fmla="*/ 0 w 2476"/>
                      <a:gd name="T87" fmla="*/ 0 h 2032"/>
                      <a:gd name="T88" fmla="*/ 0 w 2476"/>
                      <a:gd name="T89" fmla="*/ 0 h 2032"/>
                      <a:gd name="T90" fmla="*/ 0 w 2476"/>
                      <a:gd name="T91" fmla="*/ 0 h 2032"/>
                      <a:gd name="T92" fmla="*/ 0 w 2476"/>
                      <a:gd name="T93" fmla="*/ 0 h 2032"/>
                      <a:gd name="T94" fmla="*/ 0 w 2476"/>
                      <a:gd name="T95" fmla="*/ 0 h 20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76"/>
                      <a:gd name="T145" fmla="*/ 0 h 2032"/>
                      <a:gd name="T146" fmla="*/ 2476 w 2476"/>
                      <a:gd name="T147" fmla="*/ 2032 h 20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76" h="2032">
                        <a:moveTo>
                          <a:pt x="61" y="1612"/>
                        </a:moveTo>
                        <a:lnTo>
                          <a:pt x="92" y="1677"/>
                        </a:lnTo>
                        <a:lnTo>
                          <a:pt x="124" y="1726"/>
                        </a:lnTo>
                        <a:lnTo>
                          <a:pt x="156" y="1763"/>
                        </a:lnTo>
                        <a:lnTo>
                          <a:pt x="193" y="1789"/>
                        </a:lnTo>
                        <a:lnTo>
                          <a:pt x="234" y="1809"/>
                        </a:lnTo>
                        <a:lnTo>
                          <a:pt x="285" y="1829"/>
                        </a:lnTo>
                        <a:lnTo>
                          <a:pt x="349" y="1852"/>
                        </a:lnTo>
                        <a:lnTo>
                          <a:pt x="426" y="1881"/>
                        </a:lnTo>
                        <a:lnTo>
                          <a:pt x="467" y="1892"/>
                        </a:lnTo>
                        <a:lnTo>
                          <a:pt x="510" y="1901"/>
                        </a:lnTo>
                        <a:lnTo>
                          <a:pt x="553" y="1904"/>
                        </a:lnTo>
                        <a:lnTo>
                          <a:pt x="593" y="1904"/>
                        </a:lnTo>
                        <a:lnTo>
                          <a:pt x="637" y="1904"/>
                        </a:lnTo>
                        <a:lnTo>
                          <a:pt x="677" y="1907"/>
                        </a:lnTo>
                        <a:lnTo>
                          <a:pt x="714" y="1909"/>
                        </a:lnTo>
                        <a:lnTo>
                          <a:pt x="752" y="1915"/>
                        </a:lnTo>
                        <a:lnTo>
                          <a:pt x="812" y="1935"/>
                        </a:lnTo>
                        <a:lnTo>
                          <a:pt x="867" y="1961"/>
                        </a:lnTo>
                        <a:lnTo>
                          <a:pt x="916" y="1990"/>
                        </a:lnTo>
                        <a:lnTo>
                          <a:pt x="956" y="2012"/>
                        </a:lnTo>
                        <a:lnTo>
                          <a:pt x="991" y="2030"/>
                        </a:lnTo>
                        <a:lnTo>
                          <a:pt x="1019" y="2032"/>
                        </a:lnTo>
                        <a:lnTo>
                          <a:pt x="1037" y="2015"/>
                        </a:lnTo>
                        <a:lnTo>
                          <a:pt x="1045" y="1975"/>
                        </a:lnTo>
                        <a:lnTo>
                          <a:pt x="1045" y="1898"/>
                        </a:lnTo>
                        <a:lnTo>
                          <a:pt x="1034" y="1838"/>
                        </a:lnTo>
                        <a:lnTo>
                          <a:pt x="1014" y="1792"/>
                        </a:lnTo>
                        <a:lnTo>
                          <a:pt x="985" y="1752"/>
                        </a:lnTo>
                        <a:lnTo>
                          <a:pt x="953" y="1712"/>
                        </a:lnTo>
                        <a:lnTo>
                          <a:pt x="921" y="1663"/>
                        </a:lnTo>
                        <a:lnTo>
                          <a:pt x="893" y="1606"/>
                        </a:lnTo>
                        <a:lnTo>
                          <a:pt x="870" y="1529"/>
                        </a:lnTo>
                        <a:lnTo>
                          <a:pt x="847" y="1403"/>
                        </a:lnTo>
                        <a:lnTo>
                          <a:pt x="835" y="1277"/>
                        </a:lnTo>
                        <a:lnTo>
                          <a:pt x="844" y="1162"/>
                        </a:lnTo>
                        <a:lnTo>
                          <a:pt x="881" y="1062"/>
                        </a:lnTo>
                        <a:lnTo>
                          <a:pt x="904" y="1028"/>
                        </a:lnTo>
                        <a:lnTo>
                          <a:pt x="936" y="996"/>
                        </a:lnTo>
                        <a:lnTo>
                          <a:pt x="976" y="968"/>
                        </a:lnTo>
                        <a:lnTo>
                          <a:pt x="1019" y="945"/>
                        </a:lnTo>
                        <a:lnTo>
                          <a:pt x="1068" y="925"/>
                        </a:lnTo>
                        <a:lnTo>
                          <a:pt x="1126" y="910"/>
                        </a:lnTo>
                        <a:lnTo>
                          <a:pt x="1183" y="902"/>
                        </a:lnTo>
                        <a:lnTo>
                          <a:pt x="1250" y="902"/>
                        </a:lnTo>
                        <a:lnTo>
                          <a:pt x="1287" y="905"/>
                        </a:lnTo>
                        <a:lnTo>
                          <a:pt x="1327" y="913"/>
                        </a:lnTo>
                        <a:lnTo>
                          <a:pt x="1371" y="925"/>
                        </a:lnTo>
                        <a:lnTo>
                          <a:pt x="1414" y="939"/>
                        </a:lnTo>
                        <a:lnTo>
                          <a:pt x="1460" y="953"/>
                        </a:lnTo>
                        <a:lnTo>
                          <a:pt x="1509" y="968"/>
                        </a:lnTo>
                        <a:lnTo>
                          <a:pt x="1558" y="982"/>
                        </a:lnTo>
                        <a:lnTo>
                          <a:pt x="1609" y="993"/>
                        </a:lnTo>
                        <a:lnTo>
                          <a:pt x="1658" y="1002"/>
                        </a:lnTo>
                        <a:lnTo>
                          <a:pt x="1710" y="1005"/>
                        </a:lnTo>
                        <a:lnTo>
                          <a:pt x="1762" y="1005"/>
                        </a:lnTo>
                        <a:lnTo>
                          <a:pt x="1814" y="999"/>
                        </a:lnTo>
                        <a:lnTo>
                          <a:pt x="1866" y="993"/>
                        </a:lnTo>
                        <a:lnTo>
                          <a:pt x="1917" y="988"/>
                        </a:lnTo>
                        <a:lnTo>
                          <a:pt x="1969" y="985"/>
                        </a:lnTo>
                        <a:lnTo>
                          <a:pt x="2018" y="982"/>
                        </a:lnTo>
                        <a:lnTo>
                          <a:pt x="2093" y="988"/>
                        </a:lnTo>
                        <a:lnTo>
                          <a:pt x="2151" y="1002"/>
                        </a:lnTo>
                        <a:lnTo>
                          <a:pt x="2200" y="1022"/>
                        </a:lnTo>
                        <a:lnTo>
                          <a:pt x="2243" y="1042"/>
                        </a:lnTo>
                        <a:lnTo>
                          <a:pt x="2280" y="1053"/>
                        </a:lnTo>
                        <a:lnTo>
                          <a:pt x="2318" y="1056"/>
                        </a:lnTo>
                        <a:lnTo>
                          <a:pt x="2361" y="1039"/>
                        </a:lnTo>
                        <a:lnTo>
                          <a:pt x="2413" y="1002"/>
                        </a:lnTo>
                        <a:lnTo>
                          <a:pt x="2456" y="959"/>
                        </a:lnTo>
                        <a:lnTo>
                          <a:pt x="2476" y="922"/>
                        </a:lnTo>
                        <a:lnTo>
                          <a:pt x="2476" y="890"/>
                        </a:lnTo>
                        <a:lnTo>
                          <a:pt x="2462" y="859"/>
                        </a:lnTo>
                        <a:lnTo>
                          <a:pt x="2430" y="822"/>
                        </a:lnTo>
                        <a:lnTo>
                          <a:pt x="2387" y="779"/>
                        </a:lnTo>
                        <a:lnTo>
                          <a:pt x="2335" y="724"/>
                        </a:lnTo>
                        <a:lnTo>
                          <a:pt x="2277" y="655"/>
                        </a:lnTo>
                        <a:lnTo>
                          <a:pt x="2254" y="627"/>
                        </a:lnTo>
                        <a:lnTo>
                          <a:pt x="2228" y="598"/>
                        </a:lnTo>
                        <a:lnTo>
                          <a:pt x="2200" y="570"/>
                        </a:lnTo>
                        <a:lnTo>
                          <a:pt x="2168" y="541"/>
                        </a:lnTo>
                        <a:lnTo>
                          <a:pt x="2133" y="515"/>
                        </a:lnTo>
                        <a:lnTo>
                          <a:pt x="2099" y="487"/>
                        </a:lnTo>
                        <a:lnTo>
                          <a:pt x="2061" y="458"/>
                        </a:lnTo>
                        <a:lnTo>
                          <a:pt x="2021" y="432"/>
                        </a:lnTo>
                        <a:lnTo>
                          <a:pt x="1989" y="412"/>
                        </a:lnTo>
                        <a:lnTo>
                          <a:pt x="1958" y="392"/>
                        </a:lnTo>
                        <a:lnTo>
                          <a:pt x="1923" y="375"/>
                        </a:lnTo>
                        <a:lnTo>
                          <a:pt x="1886" y="355"/>
                        </a:lnTo>
                        <a:lnTo>
                          <a:pt x="1848" y="338"/>
                        </a:lnTo>
                        <a:lnTo>
                          <a:pt x="1808" y="321"/>
                        </a:lnTo>
                        <a:lnTo>
                          <a:pt x="1765" y="306"/>
                        </a:lnTo>
                        <a:lnTo>
                          <a:pt x="1722" y="292"/>
                        </a:lnTo>
                        <a:lnTo>
                          <a:pt x="1687" y="283"/>
                        </a:lnTo>
                        <a:lnTo>
                          <a:pt x="1647" y="272"/>
                        </a:lnTo>
                        <a:lnTo>
                          <a:pt x="1604" y="260"/>
                        </a:lnTo>
                        <a:lnTo>
                          <a:pt x="1558" y="246"/>
                        </a:lnTo>
                        <a:lnTo>
                          <a:pt x="1514" y="235"/>
                        </a:lnTo>
                        <a:lnTo>
                          <a:pt x="1471" y="220"/>
                        </a:lnTo>
                        <a:lnTo>
                          <a:pt x="1434" y="209"/>
                        </a:lnTo>
                        <a:lnTo>
                          <a:pt x="1405" y="197"/>
                        </a:lnTo>
                        <a:lnTo>
                          <a:pt x="1359" y="175"/>
                        </a:lnTo>
                        <a:lnTo>
                          <a:pt x="1313" y="149"/>
                        </a:lnTo>
                        <a:lnTo>
                          <a:pt x="1273" y="120"/>
                        </a:lnTo>
                        <a:lnTo>
                          <a:pt x="1229" y="92"/>
                        </a:lnTo>
                        <a:lnTo>
                          <a:pt x="1192" y="63"/>
                        </a:lnTo>
                        <a:lnTo>
                          <a:pt x="1152" y="37"/>
                        </a:lnTo>
                        <a:lnTo>
                          <a:pt x="1111" y="17"/>
                        </a:lnTo>
                        <a:lnTo>
                          <a:pt x="1071" y="6"/>
                        </a:lnTo>
                        <a:lnTo>
                          <a:pt x="1019" y="0"/>
                        </a:lnTo>
                        <a:lnTo>
                          <a:pt x="968" y="6"/>
                        </a:lnTo>
                        <a:lnTo>
                          <a:pt x="919" y="14"/>
                        </a:lnTo>
                        <a:lnTo>
                          <a:pt x="870" y="31"/>
                        </a:lnTo>
                        <a:lnTo>
                          <a:pt x="824" y="49"/>
                        </a:lnTo>
                        <a:lnTo>
                          <a:pt x="778" y="66"/>
                        </a:lnTo>
                        <a:lnTo>
                          <a:pt x="734" y="80"/>
                        </a:lnTo>
                        <a:lnTo>
                          <a:pt x="691" y="89"/>
                        </a:lnTo>
                        <a:lnTo>
                          <a:pt x="642" y="94"/>
                        </a:lnTo>
                        <a:lnTo>
                          <a:pt x="593" y="94"/>
                        </a:lnTo>
                        <a:lnTo>
                          <a:pt x="544" y="97"/>
                        </a:lnTo>
                        <a:lnTo>
                          <a:pt x="495" y="100"/>
                        </a:lnTo>
                        <a:lnTo>
                          <a:pt x="449" y="103"/>
                        </a:lnTo>
                        <a:lnTo>
                          <a:pt x="406" y="114"/>
                        </a:lnTo>
                        <a:lnTo>
                          <a:pt x="366" y="132"/>
                        </a:lnTo>
                        <a:lnTo>
                          <a:pt x="331" y="154"/>
                        </a:lnTo>
                        <a:lnTo>
                          <a:pt x="297" y="192"/>
                        </a:lnTo>
                        <a:lnTo>
                          <a:pt x="265" y="238"/>
                        </a:lnTo>
                        <a:lnTo>
                          <a:pt x="239" y="286"/>
                        </a:lnTo>
                        <a:lnTo>
                          <a:pt x="216" y="341"/>
                        </a:lnTo>
                        <a:lnTo>
                          <a:pt x="193" y="401"/>
                        </a:lnTo>
                        <a:lnTo>
                          <a:pt x="176" y="461"/>
                        </a:lnTo>
                        <a:lnTo>
                          <a:pt x="156" y="524"/>
                        </a:lnTo>
                        <a:lnTo>
                          <a:pt x="136" y="587"/>
                        </a:lnTo>
                        <a:lnTo>
                          <a:pt x="110" y="687"/>
                        </a:lnTo>
                        <a:lnTo>
                          <a:pt x="92" y="796"/>
                        </a:lnTo>
                        <a:lnTo>
                          <a:pt x="75" y="910"/>
                        </a:lnTo>
                        <a:lnTo>
                          <a:pt x="64" y="1036"/>
                        </a:lnTo>
                        <a:lnTo>
                          <a:pt x="52" y="1131"/>
                        </a:lnTo>
                        <a:lnTo>
                          <a:pt x="35" y="1208"/>
                        </a:lnTo>
                        <a:lnTo>
                          <a:pt x="18" y="1271"/>
                        </a:lnTo>
                        <a:lnTo>
                          <a:pt x="6" y="1331"/>
                        </a:lnTo>
                        <a:lnTo>
                          <a:pt x="0" y="1388"/>
                        </a:lnTo>
                        <a:lnTo>
                          <a:pt x="6" y="1451"/>
                        </a:lnTo>
                        <a:lnTo>
                          <a:pt x="23" y="1523"/>
                        </a:lnTo>
                        <a:lnTo>
                          <a:pt x="61" y="1612"/>
                        </a:lnTo>
                        <a:close/>
                      </a:path>
                    </a:pathLst>
                  </a:custGeom>
                  <a:solidFill>
                    <a:srgbClr val="330000"/>
                  </a:solidFill>
                  <a:ln w="9525">
                    <a:noFill/>
                    <a:round/>
                    <a:headEnd/>
                    <a:tailEnd/>
                  </a:ln>
                </p:spPr>
                <p:txBody>
                  <a:bodyPr/>
                  <a:lstStyle/>
                  <a:p>
                    <a:endParaRPr lang="zh-TW" altLang="en-US"/>
                  </a:p>
                </p:txBody>
              </p:sp>
              <p:sp>
                <p:nvSpPr>
                  <p:cNvPr id="221" name="Freeform 1243"/>
                  <p:cNvSpPr>
                    <a:spLocks/>
                  </p:cNvSpPr>
                  <p:nvPr/>
                </p:nvSpPr>
                <p:spPr bwMode="auto">
                  <a:xfrm>
                    <a:off x="-389" y="552"/>
                    <a:ext cx="277" cy="209"/>
                  </a:xfrm>
                  <a:custGeom>
                    <a:avLst/>
                    <a:gdLst>
                      <a:gd name="T0" fmla="*/ 0 w 2297"/>
                      <a:gd name="T1" fmla="*/ 0 h 1824"/>
                      <a:gd name="T2" fmla="*/ 0 w 2297"/>
                      <a:gd name="T3" fmla="*/ 0 h 1824"/>
                      <a:gd name="T4" fmla="*/ 0 w 2297"/>
                      <a:gd name="T5" fmla="*/ 0 h 1824"/>
                      <a:gd name="T6" fmla="*/ 0 w 2297"/>
                      <a:gd name="T7" fmla="*/ 0 h 1824"/>
                      <a:gd name="T8" fmla="*/ 0 w 2297"/>
                      <a:gd name="T9" fmla="*/ 0 h 1824"/>
                      <a:gd name="T10" fmla="*/ 0 w 2297"/>
                      <a:gd name="T11" fmla="*/ 0 h 1824"/>
                      <a:gd name="T12" fmla="*/ 0 w 2297"/>
                      <a:gd name="T13" fmla="*/ 0 h 1824"/>
                      <a:gd name="T14" fmla="*/ 0 w 2297"/>
                      <a:gd name="T15" fmla="*/ 0 h 1824"/>
                      <a:gd name="T16" fmla="*/ 0 w 2297"/>
                      <a:gd name="T17" fmla="*/ 0 h 1824"/>
                      <a:gd name="T18" fmla="*/ 0 w 2297"/>
                      <a:gd name="T19" fmla="*/ 0 h 1824"/>
                      <a:gd name="T20" fmla="*/ 0 w 2297"/>
                      <a:gd name="T21" fmla="*/ 0 h 1824"/>
                      <a:gd name="T22" fmla="*/ 0 w 2297"/>
                      <a:gd name="T23" fmla="*/ 0 h 1824"/>
                      <a:gd name="T24" fmla="*/ 0 w 2297"/>
                      <a:gd name="T25" fmla="*/ 0 h 1824"/>
                      <a:gd name="T26" fmla="*/ 0 w 2297"/>
                      <a:gd name="T27" fmla="*/ 0 h 1824"/>
                      <a:gd name="T28" fmla="*/ 0 w 2297"/>
                      <a:gd name="T29" fmla="*/ 0 h 1824"/>
                      <a:gd name="T30" fmla="*/ 0 w 2297"/>
                      <a:gd name="T31" fmla="*/ 0 h 1824"/>
                      <a:gd name="T32" fmla="*/ 0 w 2297"/>
                      <a:gd name="T33" fmla="*/ 0 h 1824"/>
                      <a:gd name="T34" fmla="*/ 0 w 2297"/>
                      <a:gd name="T35" fmla="*/ 0 h 1824"/>
                      <a:gd name="T36" fmla="*/ 0 w 2297"/>
                      <a:gd name="T37" fmla="*/ 0 h 1824"/>
                      <a:gd name="T38" fmla="*/ 0 w 2297"/>
                      <a:gd name="T39" fmla="*/ 0 h 1824"/>
                      <a:gd name="T40" fmla="*/ 0 w 2297"/>
                      <a:gd name="T41" fmla="*/ 0 h 1824"/>
                      <a:gd name="T42" fmla="*/ 0 w 2297"/>
                      <a:gd name="T43" fmla="*/ 0 h 1824"/>
                      <a:gd name="T44" fmla="*/ 0 w 2297"/>
                      <a:gd name="T45" fmla="*/ 0 h 1824"/>
                      <a:gd name="T46" fmla="*/ 0 w 2297"/>
                      <a:gd name="T47" fmla="*/ 0 h 1824"/>
                      <a:gd name="T48" fmla="*/ 0 w 2297"/>
                      <a:gd name="T49" fmla="*/ 0 h 1824"/>
                      <a:gd name="T50" fmla="*/ 0 w 2297"/>
                      <a:gd name="T51" fmla="*/ 0 h 1824"/>
                      <a:gd name="T52" fmla="*/ 0 w 2297"/>
                      <a:gd name="T53" fmla="*/ 0 h 1824"/>
                      <a:gd name="T54" fmla="*/ 0 w 2297"/>
                      <a:gd name="T55" fmla="*/ 0 h 1824"/>
                      <a:gd name="T56" fmla="*/ 0 w 2297"/>
                      <a:gd name="T57" fmla="*/ 0 h 1824"/>
                      <a:gd name="T58" fmla="*/ 0 w 2297"/>
                      <a:gd name="T59" fmla="*/ 0 h 1824"/>
                      <a:gd name="T60" fmla="*/ 0 w 2297"/>
                      <a:gd name="T61" fmla="*/ 0 h 1824"/>
                      <a:gd name="T62" fmla="*/ 0 w 2297"/>
                      <a:gd name="T63" fmla="*/ 0 h 1824"/>
                      <a:gd name="T64" fmla="*/ 0 w 2297"/>
                      <a:gd name="T65" fmla="*/ 0 h 1824"/>
                      <a:gd name="T66" fmla="*/ 0 w 2297"/>
                      <a:gd name="T67" fmla="*/ 0 h 1824"/>
                      <a:gd name="T68" fmla="*/ 0 w 2297"/>
                      <a:gd name="T69" fmla="*/ 0 h 1824"/>
                      <a:gd name="T70" fmla="*/ 0 w 2297"/>
                      <a:gd name="T71" fmla="*/ 0 h 1824"/>
                      <a:gd name="T72" fmla="*/ 0 w 2297"/>
                      <a:gd name="T73" fmla="*/ 0 h 1824"/>
                      <a:gd name="T74" fmla="*/ 0 w 2297"/>
                      <a:gd name="T75" fmla="*/ 0 h 1824"/>
                      <a:gd name="T76" fmla="*/ 0 w 2297"/>
                      <a:gd name="T77" fmla="*/ 0 h 1824"/>
                      <a:gd name="T78" fmla="*/ 0 w 2297"/>
                      <a:gd name="T79" fmla="*/ 0 h 1824"/>
                      <a:gd name="T80" fmla="*/ 0 w 2297"/>
                      <a:gd name="T81" fmla="*/ 0 h 1824"/>
                      <a:gd name="T82" fmla="*/ 0 w 2297"/>
                      <a:gd name="T83" fmla="*/ 0 h 1824"/>
                      <a:gd name="T84" fmla="*/ 0 w 2297"/>
                      <a:gd name="T85" fmla="*/ 0 h 1824"/>
                      <a:gd name="T86" fmla="*/ 0 w 2297"/>
                      <a:gd name="T87" fmla="*/ 0 h 1824"/>
                      <a:gd name="T88" fmla="*/ 0 w 2297"/>
                      <a:gd name="T89" fmla="*/ 0 h 1824"/>
                      <a:gd name="T90" fmla="*/ 0 w 2297"/>
                      <a:gd name="T91" fmla="*/ 0 h 1824"/>
                      <a:gd name="T92" fmla="*/ 0 w 2297"/>
                      <a:gd name="T93" fmla="*/ 0 h 1824"/>
                      <a:gd name="T94" fmla="*/ 0 w 2297"/>
                      <a:gd name="T95" fmla="*/ 0 h 1824"/>
                      <a:gd name="T96" fmla="*/ 0 w 2297"/>
                      <a:gd name="T97" fmla="*/ 0 h 18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97"/>
                      <a:gd name="T148" fmla="*/ 0 h 1824"/>
                      <a:gd name="T149" fmla="*/ 2297 w 2297"/>
                      <a:gd name="T150" fmla="*/ 1824 h 18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97" h="1824">
                        <a:moveTo>
                          <a:pt x="58" y="1449"/>
                        </a:moveTo>
                        <a:lnTo>
                          <a:pt x="92" y="1515"/>
                        </a:lnTo>
                        <a:lnTo>
                          <a:pt x="133" y="1575"/>
                        </a:lnTo>
                        <a:lnTo>
                          <a:pt x="179" y="1623"/>
                        </a:lnTo>
                        <a:lnTo>
                          <a:pt x="233" y="1664"/>
                        </a:lnTo>
                        <a:lnTo>
                          <a:pt x="291" y="1692"/>
                        </a:lnTo>
                        <a:lnTo>
                          <a:pt x="357" y="1712"/>
                        </a:lnTo>
                        <a:lnTo>
                          <a:pt x="426" y="1724"/>
                        </a:lnTo>
                        <a:lnTo>
                          <a:pt x="501" y="1721"/>
                        </a:lnTo>
                        <a:lnTo>
                          <a:pt x="570" y="1718"/>
                        </a:lnTo>
                        <a:lnTo>
                          <a:pt x="630" y="1718"/>
                        </a:lnTo>
                        <a:lnTo>
                          <a:pt x="685" y="1726"/>
                        </a:lnTo>
                        <a:lnTo>
                          <a:pt x="734" y="1738"/>
                        </a:lnTo>
                        <a:lnTo>
                          <a:pt x="777" y="1752"/>
                        </a:lnTo>
                        <a:lnTo>
                          <a:pt x="812" y="1767"/>
                        </a:lnTo>
                        <a:lnTo>
                          <a:pt x="844" y="1781"/>
                        </a:lnTo>
                        <a:lnTo>
                          <a:pt x="867" y="1795"/>
                        </a:lnTo>
                        <a:lnTo>
                          <a:pt x="887" y="1810"/>
                        </a:lnTo>
                        <a:lnTo>
                          <a:pt x="901" y="1818"/>
                        </a:lnTo>
                        <a:lnTo>
                          <a:pt x="910" y="1824"/>
                        </a:lnTo>
                        <a:lnTo>
                          <a:pt x="913" y="1824"/>
                        </a:lnTo>
                        <a:lnTo>
                          <a:pt x="913" y="1815"/>
                        </a:lnTo>
                        <a:lnTo>
                          <a:pt x="907" y="1801"/>
                        </a:lnTo>
                        <a:lnTo>
                          <a:pt x="898" y="1775"/>
                        </a:lnTo>
                        <a:lnTo>
                          <a:pt x="884" y="1741"/>
                        </a:lnTo>
                        <a:lnTo>
                          <a:pt x="858" y="1684"/>
                        </a:lnTo>
                        <a:lnTo>
                          <a:pt x="829" y="1641"/>
                        </a:lnTo>
                        <a:lnTo>
                          <a:pt x="803" y="1603"/>
                        </a:lnTo>
                        <a:lnTo>
                          <a:pt x="774" y="1566"/>
                        </a:lnTo>
                        <a:lnTo>
                          <a:pt x="749" y="1526"/>
                        </a:lnTo>
                        <a:lnTo>
                          <a:pt x="723" y="1480"/>
                        </a:lnTo>
                        <a:lnTo>
                          <a:pt x="702" y="1417"/>
                        </a:lnTo>
                        <a:lnTo>
                          <a:pt x="688" y="1340"/>
                        </a:lnTo>
                        <a:lnTo>
                          <a:pt x="682" y="1277"/>
                        </a:lnTo>
                        <a:lnTo>
                          <a:pt x="682" y="1208"/>
                        </a:lnTo>
                        <a:lnTo>
                          <a:pt x="685" y="1140"/>
                        </a:lnTo>
                        <a:lnTo>
                          <a:pt x="694" y="1068"/>
                        </a:lnTo>
                        <a:lnTo>
                          <a:pt x="705" y="1002"/>
                        </a:lnTo>
                        <a:lnTo>
                          <a:pt x="725" y="939"/>
                        </a:lnTo>
                        <a:lnTo>
                          <a:pt x="749" y="882"/>
                        </a:lnTo>
                        <a:lnTo>
                          <a:pt x="780" y="836"/>
                        </a:lnTo>
                        <a:lnTo>
                          <a:pt x="806" y="808"/>
                        </a:lnTo>
                        <a:lnTo>
                          <a:pt x="841" y="785"/>
                        </a:lnTo>
                        <a:lnTo>
                          <a:pt x="878" y="767"/>
                        </a:lnTo>
                        <a:lnTo>
                          <a:pt x="921" y="753"/>
                        </a:lnTo>
                        <a:lnTo>
                          <a:pt x="970" y="745"/>
                        </a:lnTo>
                        <a:lnTo>
                          <a:pt x="1025" y="742"/>
                        </a:lnTo>
                        <a:lnTo>
                          <a:pt x="1082" y="739"/>
                        </a:lnTo>
                        <a:lnTo>
                          <a:pt x="1146" y="742"/>
                        </a:lnTo>
                        <a:lnTo>
                          <a:pt x="1186" y="747"/>
                        </a:lnTo>
                        <a:lnTo>
                          <a:pt x="1232" y="759"/>
                        </a:lnTo>
                        <a:lnTo>
                          <a:pt x="1281" y="773"/>
                        </a:lnTo>
                        <a:lnTo>
                          <a:pt x="1336" y="793"/>
                        </a:lnTo>
                        <a:lnTo>
                          <a:pt x="1390" y="813"/>
                        </a:lnTo>
                        <a:lnTo>
                          <a:pt x="1448" y="833"/>
                        </a:lnTo>
                        <a:lnTo>
                          <a:pt x="1503" y="850"/>
                        </a:lnTo>
                        <a:lnTo>
                          <a:pt x="1557" y="865"/>
                        </a:lnTo>
                        <a:lnTo>
                          <a:pt x="1598" y="871"/>
                        </a:lnTo>
                        <a:lnTo>
                          <a:pt x="1635" y="873"/>
                        </a:lnTo>
                        <a:lnTo>
                          <a:pt x="1673" y="873"/>
                        </a:lnTo>
                        <a:lnTo>
                          <a:pt x="1710" y="868"/>
                        </a:lnTo>
                        <a:lnTo>
                          <a:pt x="1747" y="865"/>
                        </a:lnTo>
                        <a:lnTo>
                          <a:pt x="1785" y="859"/>
                        </a:lnTo>
                        <a:lnTo>
                          <a:pt x="1828" y="856"/>
                        </a:lnTo>
                        <a:lnTo>
                          <a:pt x="1874" y="856"/>
                        </a:lnTo>
                        <a:lnTo>
                          <a:pt x="1943" y="865"/>
                        </a:lnTo>
                        <a:lnTo>
                          <a:pt x="1998" y="885"/>
                        </a:lnTo>
                        <a:lnTo>
                          <a:pt x="2047" y="908"/>
                        </a:lnTo>
                        <a:lnTo>
                          <a:pt x="2090" y="928"/>
                        </a:lnTo>
                        <a:lnTo>
                          <a:pt x="2130" y="942"/>
                        </a:lnTo>
                        <a:lnTo>
                          <a:pt x="2168" y="945"/>
                        </a:lnTo>
                        <a:lnTo>
                          <a:pt x="2208" y="928"/>
                        </a:lnTo>
                        <a:lnTo>
                          <a:pt x="2254" y="891"/>
                        </a:lnTo>
                        <a:lnTo>
                          <a:pt x="2286" y="848"/>
                        </a:lnTo>
                        <a:lnTo>
                          <a:pt x="2297" y="813"/>
                        </a:lnTo>
                        <a:lnTo>
                          <a:pt x="2289" y="782"/>
                        </a:lnTo>
                        <a:lnTo>
                          <a:pt x="2268" y="750"/>
                        </a:lnTo>
                        <a:lnTo>
                          <a:pt x="2234" y="719"/>
                        </a:lnTo>
                        <a:lnTo>
                          <a:pt x="2191" y="682"/>
                        </a:lnTo>
                        <a:lnTo>
                          <a:pt x="2145" y="639"/>
                        </a:lnTo>
                        <a:lnTo>
                          <a:pt x="2099" y="587"/>
                        </a:lnTo>
                        <a:lnTo>
                          <a:pt x="2073" y="558"/>
                        </a:lnTo>
                        <a:lnTo>
                          <a:pt x="2044" y="536"/>
                        </a:lnTo>
                        <a:lnTo>
                          <a:pt x="2009" y="513"/>
                        </a:lnTo>
                        <a:lnTo>
                          <a:pt x="1972" y="490"/>
                        </a:lnTo>
                        <a:lnTo>
                          <a:pt x="1934" y="470"/>
                        </a:lnTo>
                        <a:lnTo>
                          <a:pt x="1894" y="447"/>
                        </a:lnTo>
                        <a:lnTo>
                          <a:pt x="1851" y="427"/>
                        </a:lnTo>
                        <a:lnTo>
                          <a:pt x="1811" y="401"/>
                        </a:lnTo>
                        <a:lnTo>
                          <a:pt x="1782" y="381"/>
                        </a:lnTo>
                        <a:lnTo>
                          <a:pt x="1759" y="364"/>
                        </a:lnTo>
                        <a:lnTo>
                          <a:pt x="1736" y="347"/>
                        </a:lnTo>
                        <a:lnTo>
                          <a:pt x="1713" y="332"/>
                        </a:lnTo>
                        <a:lnTo>
                          <a:pt x="1690" y="318"/>
                        </a:lnTo>
                        <a:lnTo>
                          <a:pt x="1664" y="301"/>
                        </a:lnTo>
                        <a:lnTo>
                          <a:pt x="1632" y="284"/>
                        </a:lnTo>
                        <a:lnTo>
                          <a:pt x="1595" y="264"/>
                        </a:lnTo>
                        <a:lnTo>
                          <a:pt x="1566" y="252"/>
                        </a:lnTo>
                        <a:lnTo>
                          <a:pt x="1537" y="244"/>
                        </a:lnTo>
                        <a:lnTo>
                          <a:pt x="1506" y="241"/>
                        </a:lnTo>
                        <a:lnTo>
                          <a:pt x="1471" y="235"/>
                        </a:lnTo>
                        <a:lnTo>
                          <a:pt x="1436" y="229"/>
                        </a:lnTo>
                        <a:lnTo>
                          <a:pt x="1396" y="221"/>
                        </a:lnTo>
                        <a:lnTo>
                          <a:pt x="1350" y="206"/>
                        </a:lnTo>
                        <a:lnTo>
                          <a:pt x="1301" y="186"/>
                        </a:lnTo>
                        <a:lnTo>
                          <a:pt x="1255" y="163"/>
                        </a:lnTo>
                        <a:lnTo>
                          <a:pt x="1209" y="135"/>
                        </a:lnTo>
                        <a:lnTo>
                          <a:pt x="1166" y="106"/>
                        </a:lnTo>
                        <a:lnTo>
                          <a:pt x="1123" y="78"/>
                        </a:lnTo>
                        <a:lnTo>
                          <a:pt x="1080" y="52"/>
                        </a:lnTo>
                        <a:lnTo>
                          <a:pt x="1036" y="29"/>
                        </a:lnTo>
                        <a:lnTo>
                          <a:pt x="996" y="12"/>
                        </a:lnTo>
                        <a:lnTo>
                          <a:pt x="953" y="0"/>
                        </a:lnTo>
                        <a:lnTo>
                          <a:pt x="904" y="0"/>
                        </a:lnTo>
                        <a:lnTo>
                          <a:pt x="864" y="9"/>
                        </a:lnTo>
                        <a:lnTo>
                          <a:pt x="823" y="26"/>
                        </a:lnTo>
                        <a:lnTo>
                          <a:pt x="783" y="46"/>
                        </a:lnTo>
                        <a:lnTo>
                          <a:pt x="740" y="66"/>
                        </a:lnTo>
                        <a:lnTo>
                          <a:pt x="691" y="83"/>
                        </a:lnTo>
                        <a:lnTo>
                          <a:pt x="639" y="89"/>
                        </a:lnTo>
                        <a:lnTo>
                          <a:pt x="576" y="83"/>
                        </a:lnTo>
                        <a:lnTo>
                          <a:pt x="530" y="80"/>
                        </a:lnTo>
                        <a:lnTo>
                          <a:pt x="484" y="83"/>
                        </a:lnTo>
                        <a:lnTo>
                          <a:pt x="435" y="95"/>
                        </a:lnTo>
                        <a:lnTo>
                          <a:pt x="392" y="112"/>
                        </a:lnTo>
                        <a:lnTo>
                          <a:pt x="346" y="135"/>
                        </a:lnTo>
                        <a:lnTo>
                          <a:pt x="305" y="163"/>
                        </a:lnTo>
                        <a:lnTo>
                          <a:pt x="265" y="192"/>
                        </a:lnTo>
                        <a:lnTo>
                          <a:pt x="230" y="226"/>
                        </a:lnTo>
                        <a:lnTo>
                          <a:pt x="202" y="261"/>
                        </a:lnTo>
                        <a:lnTo>
                          <a:pt x="179" y="298"/>
                        </a:lnTo>
                        <a:lnTo>
                          <a:pt x="156" y="341"/>
                        </a:lnTo>
                        <a:lnTo>
                          <a:pt x="135" y="384"/>
                        </a:lnTo>
                        <a:lnTo>
                          <a:pt x="118" y="433"/>
                        </a:lnTo>
                        <a:lnTo>
                          <a:pt x="98" y="478"/>
                        </a:lnTo>
                        <a:lnTo>
                          <a:pt x="84" y="527"/>
                        </a:lnTo>
                        <a:lnTo>
                          <a:pt x="66" y="576"/>
                        </a:lnTo>
                        <a:lnTo>
                          <a:pt x="49" y="659"/>
                        </a:lnTo>
                        <a:lnTo>
                          <a:pt x="49" y="747"/>
                        </a:lnTo>
                        <a:lnTo>
                          <a:pt x="49" y="842"/>
                        </a:lnTo>
                        <a:lnTo>
                          <a:pt x="46" y="939"/>
                        </a:lnTo>
                        <a:lnTo>
                          <a:pt x="38" y="1019"/>
                        </a:lnTo>
                        <a:lnTo>
                          <a:pt x="23" y="1085"/>
                        </a:lnTo>
                        <a:lnTo>
                          <a:pt x="12" y="1142"/>
                        </a:lnTo>
                        <a:lnTo>
                          <a:pt x="3" y="1194"/>
                        </a:lnTo>
                        <a:lnTo>
                          <a:pt x="0" y="1246"/>
                        </a:lnTo>
                        <a:lnTo>
                          <a:pt x="6" y="1300"/>
                        </a:lnTo>
                        <a:lnTo>
                          <a:pt x="26" y="1369"/>
                        </a:lnTo>
                        <a:lnTo>
                          <a:pt x="58" y="1449"/>
                        </a:lnTo>
                        <a:close/>
                      </a:path>
                    </a:pathLst>
                  </a:custGeom>
                  <a:solidFill>
                    <a:schemeClr val="tx2"/>
                  </a:solidFill>
                  <a:ln w="9525">
                    <a:noFill/>
                    <a:round/>
                    <a:headEnd/>
                    <a:tailEnd/>
                  </a:ln>
                </p:spPr>
                <p:txBody>
                  <a:bodyPr/>
                  <a:lstStyle/>
                  <a:p>
                    <a:endParaRPr lang="zh-TW" altLang="en-US"/>
                  </a:p>
                </p:txBody>
              </p:sp>
              <p:sp>
                <p:nvSpPr>
                  <p:cNvPr id="222" name="Freeform 1244"/>
                  <p:cNvSpPr>
                    <a:spLocks/>
                  </p:cNvSpPr>
                  <p:nvPr/>
                </p:nvSpPr>
                <p:spPr bwMode="auto">
                  <a:xfrm>
                    <a:off x="-376" y="561"/>
                    <a:ext cx="251" cy="187"/>
                  </a:xfrm>
                  <a:custGeom>
                    <a:avLst/>
                    <a:gdLst>
                      <a:gd name="T0" fmla="*/ 0 w 2081"/>
                      <a:gd name="T1" fmla="*/ 0 h 1629"/>
                      <a:gd name="T2" fmla="*/ 0 w 2081"/>
                      <a:gd name="T3" fmla="*/ 0 h 1629"/>
                      <a:gd name="T4" fmla="*/ 0 w 2081"/>
                      <a:gd name="T5" fmla="*/ 0 h 1629"/>
                      <a:gd name="T6" fmla="*/ 0 w 2081"/>
                      <a:gd name="T7" fmla="*/ 0 h 1629"/>
                      <a:gd name="T8" fmla="*/ 0 w 2081"/>
                      <a:gd name="T9" fmla="*/ 0 h 1629"/>
                      <a:gd name="T10" fmla="*/ 0 w 2081"/>
                      <a:gd name="T11" fmla="*/ 0 h 1629"/>
                      <a:gd name="T12" fmla="*/ 0 w 2081"/>
                      <a:gd name="T13" fmla="*/ 0 h 1629"/>
                      <a:gd name="T14" fmla="*/ 0 w 2081"/>
                      <a:gd name="T15" fmla="*/ 0 h 1629"/>
                      <a:gd name="T16" fmla="*/ 0 w 2081"/>
                      <a:gd name="T17" fmla="*/ 0 h 1629"/>
                      <a:gd name="T18" fmla="*/ 0 w 2081"/>
                      <a:gd name="T19" fmla="*/ 0 h 1629"/>
                      <a:gd name="T20" fmla="*/ 0 w 2081"/>
                      <a:gd name="T21" fmla="*/ 0 h 1629"/>
                      <a:gd name="T22" fmla="*/ 0 w 2081"/>
                      <a:gd name="T23" fmla="*/ 0 h 1629"/>
                      <a:gd name="T24" fmla="*/ 0 w 2081"/>
                      <a:gd name="T25" fmla="*/ 0 h 1629"/>
                      <a:gd name="T26" fmla="*/ 0 w 2081"/>
                      <a:gd name="T27" fmla="*/ 0 h 1629"/>
                      <a:gd name="T28" fmla="*/ 0 w 2081"/>
                      <a:gd name="T29" fmla="*/ 0 h 1629"/>
                      <a:gd name="T30" fmla="*/ 0 w 2081"/>
                      <a:gd name="T31" fmla="*/ 0 h 1629"/>
                      <a:gd name="T32" fmla="*/ 0 w 2081"/>
                      <a:gd name="T33" fmla="*/ 0 h 1629"/>
                      <a:gd name="T34" fmla="*/ 0 w 2081"/>
                      <a:gd name="T35" fmla="*/ 0 h 1629"/>
                      <a:gd name="T36" fmla="*/ 0 w 2081"/>
                      <a:gd name="T37" fmla="*/ 0 h 1629"/>
                      <a:gd name="T38" fmla="*/ 0 w 2081"/>
                      <a:gd name="T39" fmla="*/ 0 h 1629"/>
                      <a:gd name="T40" fmla="*/ 0 w 2081"/>
                      <a:gd name="T41" fmla="*/ 0 h 1629"/>
                      <a:gd name="T42" fmla="*/ 0 w 2081"/>
                      <a:gd name="T43" fmla="*/ 0 h 1629"/>
                      <a:gd name="T44" fmla="*/ 0 w 2081"/>
                      <a:gd name="T45" fmla="*/ 0 h 1629"/>
                      <a:gd name="T46" fmla="*/ 0 w 2081"/>
                      <a:gd name="T47" fmla="*/ 0 h 1629"/>
                      <a:gd name="T48" fmla="*/ 0 w 2081"/>
                      <a:gd name="T49" fmla="*/ 0 h 1629"/>
                      <a:gd name="T50" fmla="*/ 0 w 2081"/>
                      <a:gd name="T51" fmla="*/ 0 h 1629"/>
                      <a:gd name="T52" fmla="*/ 0 w 2081"/>
                      <a:gd name="T53" fmla="*/ 0 h 1629"/>
                      <a:gd name="T54" fmla="*/ 0 w 2081"/>
                      <a:gd name="T55" fmla="*/ 0 h 1629"/>
                      <a:gd name="T56" fmla="*/ 0 w 2081"/>
                      <a:gd name="T57" fmla="*/ 0 h 1629"/>
                      <a:gd name="T58" fmla="*/ 0 w 2081"/>
                      <a:gd name="T59" fmla="*/ 0 h 1629"/>
                      <a:gd name="T60" fmla="*/ 0 w 2081"/>
                      <a:gd name="T61" fmla="*/ 0 h 1629"/>
                      <a:gd name="T62" fmla="*/ 0 w 2081"/>
                      <a:gd name="T63" fmla="*/ 0 h 1629"/>
                      <a:gd name="T64" fmla="*/ 0 w 2081"/>
                      <a:gd name="T65" fmla="*/ 0 h 1629"/>
                      <a:gd name="T66" fmla="*/ 0 w 2081"/>
                      <a:gd name="T67" fmla="*/ 0 h 1629"/>
                      <a:gd name="T68" fmla="*/ 0 w 2081"/>
                      <a:gd name="T69" fmla="*/ 0 h 1629"/>
                      <a:gd name="T70" fmla="*/ 0 w 2081"/>
                      <a:gd name="T71" fmla="*/ 0 h 1629"/>
                      <a:gd name="T72" fmla="*/ 0 w 2081"/>
                      <a:gd name="T73" fmla="*/ 0 h 1629"/>
                      <a:gd name="T74" fmla="*/ 0 w 2081"/>
                      <a:gd name="T75" fmla="*/ 0 h 1629"/>
                      <a:gd name="T76" fmla="*/ 0 w 2081"/>
                      <a:gd name="T77" fmla="*/ 0 h 1629"/>
                      <a:gd name="T78" fmla="*/ 0 w 2081"/>
                      <a:gd name="T79" fmla="*/ 0 h 1629"/>
                      <a:gd name="T80" fmla="*/ 0 w 2081"/>
                      <a:gd name="T81" fmla="*/ 0 h 1629"/>
                      <a:gd name="T82" fmla="*/ 0 w 2081"/>
                      <a:gd name="T83" fmla="*/ 0 h 1629"/>
                      <a:gd name="T84" fmla="*/ 0 w 2081"/>
                      <a:gd name="T85" fmla="*/ 0 h 1629"/>
                      <a:gd name="T86" fmla="*/ 0 w 2081"/>
                      <a:gd name="T87" fmla="*/ 0 h 1629"/>
                      <a:gd name="T88" fmla="*/ 0 w 2081"/>
                      <a:gd name="T89" fmla="*/ 0 h 1629"/>
                      <a:gd name="T90" fmla="*/ 0 w 2081"/>
                      <a:gd name="T91" fmla="*/ 0 h 1629"/>
                      <a:gd name="T92" fmla="*/ 0 w 2081"/>
                      <a:gd name="T93" fmla="*/ 0 h 1629"/>
                      <a:gd name="T94" fmla="*/ 0 w 2081"/>
                      <a:gd name="T95" fmla="*/ 0 h 1629"/>
                      <a:gd name="T96" fmla="*/ 0 w 2081"/>
                      <a:gd name="T97" fmla="*/ 0 h 1629"/>
                      <a:gd name="T98" fmla="*/ 0 w 2081"/>
                      <a:gd name="T99" fmla="*/ 0 h 1629"/>
                      <a:gd name="T100" fmla="*/ 0 w 2081"/>
                      <a:gd name="T101" fmla="*/ 0 h 1629"/>
                      <a:gd name="T102" fmla="*/ 0 w 2081"/>
                      <a:gd name="T103" fmla="*/ 0 h 1629"/>
                      <a:gd name="T104" fmla="*/ 0 w 2081"/>
                      <a:gd name="T105" fmla="*/ 0 h 1629"/>
                      <a:gd name="T106" fmla="*/ 0 w 2081"/>
                      <a:gd name="T107" fmla="*/ 0 h 1629"/>
                      <a:gd name="T108" fmla="*/ 0 w 2081"/>
                      <a:gd name="T109" fmla="*/ 0 h 1629"/>
                      <a:gd name="T110" fmla="*/ 0 w 2081"/>
                      <a:gd name="T111" fmla="*/ 0 h 1629"/>
                      <a:gd name="T112" fmla="*/ 0 w 2081"/>
                      <a:gd name="T113" fmla="*/ 0 h 1629"/>
                      <a:gd name="T114" fmla="*/ 0 w 2081"/>
                      <a:gd name="T115" fmla="*/ 0 h 1629"/>
                      <a:gd name="T116" fmla="*/ 0 w 2081"/>
                      <a:gd name="T117" fmla="*/ 0 h 1629"/>
                      <a:gd name="T118" fmla="*/ 0 w 2081"/>
                      <a:gd name="T119" fmla="*/ 0 h 1629"/>
                      <a:gd name="T120" fmla="*/ 0 w 2081"/>
                      <a:gd name="T121" fmla="*/ 0 h 1629"/>
                      <a:gd name="T122" fmla="*/ 0 w 2081"/>
                      <a:gd name="T123" fmla="*/ 0 h 16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81"/>
                      <a:gd name="T187" fmla="*/ 0 h 1629"/>
                      <a:gd name="T188" fmla="*/ 2081 w 2081"/>
                      <a:gd name="T189" fmla="*/ 1629 h 16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81" h="1629">
                        <a:moveTo>
                          <a:pt x="57" y="1397"/>
                        </a:moveTo>
                        <a:lnTo>
                          <a:pt x="89" y="1446"/>
                        </a:lnTo>
                        <a:lnTo>
                          <a:pt x="120" y="1478"/>
                        </a:lnTo>
                        <a:lnTo>
                          <a:pt x="155" y="1498"/>
                        </a:lnTo>
                        <a:lnTo>
                          <a:pt x="192" y="1509"/>
                        </a:lnTo>
                        <a:lnTo>
                          <a:pt x="236" y="1518"/>
                        </a:lnTo>
                        <a:lnTo>
                          <a:pt x="282" y="1526"/>
                        </a:lnTo>
                        <a:lnTo>
                          <a:pt x="334" y="1538"/>
                        </a:lnTo>
                        <a:lnTo>
                          <a:pt x="391" y="1558"/>
                        </a:lnTo>
                        <a:lnTo>
                          <a:pt x="463" y="1586"/>
                        </a:lnTo>
                        <a:lnTo>
                          <a:pt x="523" y="1609"/>
                        </a:lnTo>
                        <a:lnTo>
                          <a:pt x="572" y="1621"/>
                        </a:lnTo>
                        <a:lnTo>
                          <a:pt x="616" y="1629"/>
                        </a:lnTo>
                        <a:lnTo>
                          <a:pt x="644" y="1626"/>
                        </a:lnTo>
                        <a:lnTo>
                          <a:pt x="662" y="1618"/>
                        </a:lnTo>
                        <a:lnTo>
                          <a:pt x="670" y="1598"/>
                        </a:lnTo>
                        <a:lnTo>
                          <a:pt x="665" y="1572"/>
                        </a:lnTo>
                        <a:lnTo>
                          <a:pt x="636" y="1506"/>
                        </a:lnTo>
                        <a:lnTo>
                          <a:pt x="601" y="1458"/>
                        </a:lnTo>
                        <a:lnTo>
                          <a:pt x="570" y="1417"/>
                        </a:lnTo>
                        <a:lnTo>
                          <a:pt x="538" y="1380"/>
                        </a:lnTo>
                        <a:lnTo>
                          <a:pt x="512" y="1343"/>
                        </a:lnTo>
                        <a:lnTo>
                          <a:pt x="492" y="1300"/>
                        </a:lnTo>
                        <a:lnTo>
                          <a:pt x="480" y="1246"/>
                        </a:lnTo>
                        <a:lnTo>
                          <a:pt x="480" y="1174"/>
                        </a:lnTo>
                        <a:lnTo>
                          <a:pt x="486" y="1123"/>
                        </a:lnTo>
                        <a:lnTo>
                          <a:pt x="495" y="1068"/>
                        </a:lnTo>
                        <a:lnTo>
                          <a:pt x="506" y="1014"/>
                        </a:lnTo>
                        <a:lnTo>
                          <a:pt x="521" y="959"/>
                        </a:lnTo>
                        <a:lnTo>
                          <a:pt x="538" y="905"/>
                        </a:lnTo>
                        <a:lnTo>
                          <a:pt x="561" y="856"/>
                        </a:lnTo>
                        <a:lnTo>
                          <a:pt x="587" y="811"/>
                        </a:lnTo>
                        <a:lnTo>
                          <a:pt x="618" y="768"/>
                        </a:lnTo>
                        <a:lnTo>
                          <a:pt x="650" y="736"/>
                        </a:lnTo>
                        <a:lnTo>
                          <a:pt x="688" y="707"/>
                        </a:lnTo>
                        <a:lnTo>
                          <a:pt x="728" y="679"/>
                        </a:lnTo>
                        <a:lnTo>
                          <a:pt x="777" y="656"/>
                        </a:lnTo>
                        <a:lnTo>
                          <a:pt x="829" y="636"/>
                        </a:lnTo>
                        <a:lnTo>
                          <a:pt x="883" y="619"/>
                        </a:lnTo>
                        <a:lnTo>
                          <a:pt x="941" y="610"/>
                        </a:lnTo>
                        <a:lnTo>
                          <a:pt x="1001" y="604"/>
                        </a:lnTo>
                        <a:lnTo>
                          <a:pt x="1036" y="607"/>
                        </a:lnTo>
                        <a:lnTo>
                          <a:pt x="1065" y="613"/>
                        </a:lnTo>
                        <a:lnTo>
                          <a:pt x="1088" y="624"/>
                        </a:lnTo>
                        <a:lnTo>
                          <a:pt x="1114" y="639"/>
                        </a:lnTo>
                        <a:lnTo>
                          <a:pt x="1140" y="656"/>
                        </a:lnTo>
                        <a:lnTo>
                          <a:pt x="1171" y="673"/>
                        </a:lnTo>
                        <a:lnTo>
                          <a:pt x="1211" y="690"/>
                        </a:lnTo>
                        <a:lnTo>
                          <a:pt x="1260" y="707"/>
                        </a:lnTo>
                        <a:lnTo>
                          <a:pt x="1301" y="716"/>
                        </a:lnTo>
                        <a:lnTo>
                          <a:pt x="1353" y="722"/>
                        </a:lnTo>
                        <a:lnTo>
                          <a:pt x="1410" y="725"/>
                        </a:lnTo>
                        <a:lnTo>
                          <a:pt x="1473" y="725"/>
                        </a:lnTo>
                        <a:lnTo>
                          <a:pt x="1537" y="728"/>
                        </a:lnTo>
                        <a:lnTo>
                          <a:pt x="1597" y="725"/>
                        </a:lnTo>
                        <a:lnTo>
                          <a:pt x="1652" y="728"/>
                        </a:lnTo>
                        <a:lnTo>
                          <a:pt x="1698" y="728"/>
                        </a:lnTo>
                        <a:lnTo>
                          <a:pt x="1758" y="739"/>
                        </a:lnTo>
                        <a:lnTo>
                          <a:pt x="1822" y="756"/>
                        </a:lnTo>
                        <a:lnTo>
                          <a:pt x="1882" y="776"/>
                        </a:lnTo>
                        <a:lnTo>
                          <a:pt x="1940" y="793"/>
                        </a:lnTo>
                        <a:lnTo>
                          <a:pt x="1989" y="805"/>
                        </a:lnTo>
                        <a:lnTo>
                          <a:pt x="2029" y="802"/>
                        </a:lnTo>
                        <a:lnTo>
                          <a:pt x="2061" y="779"/>
                        </a:lnTo>
                        <a:lnTo>
                          <a:pt x="2078" y="736"/>
                        </a:lnTo>
                        <a:lnTo>
                          <a:pt x="2081" y="690"/>
                        </a:lnTo>
                        <a:lnTo>
                          <a:pt x="2066" y="653"/>
                        </a:lnTo>
                        <a:lnTo>
                          <a:pt x="2038" y="627"/>
                        </a:lnTo>
                        <a:lnTo>
                          <a:pt x="1997" y="604"/>
                        </a:lnTo>
                        <a:lnTo>
                          <a:pt x="1948" y="582"/>
                        </a:lnTo>
                        <a:lnTo>
                          <a:pt x="1894" y="550"/>
                        </a:lnTo>
                        <a:lnTo>
                          <a:pt x="1830" y="513"/>
                        </a:lnTo>
                        <a:lnTo>
                          <a:pt x="1767" y="458"/>
                        </a:lnTo>
                        <a:lnTo>
                          <a:pt x="1750" y="444"/>
                        </a:lnTo>
                        <a:lnTo>
                          <a:pt x="1730" y="427"/>
                        </a:lnTo>
                        <a:lnTo>
                          <a:pt x="1709" y="410"/>
                        </a:lnTo>
                        <a:lnTo>
                          <a:pt x="1684" y="393"/>
                        </a:lnTo>
                        <a:lnTo>
                          <a:pt x="1655" y="373"/>
                        </a:lnTo>
                        <a:lnTo>
                          <a:pt x="1626" y="353"/>
                        </a:lnTo>
                        <a:lnTo>
                          <a:pt x="1594" y="332"/>
                        </a:lnTo>
                        <a:lnTo>
                          <a:pt x="1560" y="312"/>
                        </a:lnTo>
                        <a:lnTo>
                          <a:pt x="1525" y="292"/>
                        </a:lnTo>
                        <a:lnTo>
                          <a:pt x="1488" y="269"/>
                        </a:lnTo>
                        <a:lnTo>
                          <a:pt x="1448" y="247"/>
                        </a:lnTo>
                        <a:lnTo>
                          <a:pt x="1407" y="227"/>
                        </a:lnTo>
                        <a:lnTo>
                          <a:pt x="1364" y="204"/>
                        </a:lnTo>
                        <a:lnTo>
                          <a:pt x="1324" y="184"/>
                        </a:lnTo>
                        <a:lnTo>
                          <a:pt x="1278" y="161"/>
                        </a:lnTo>
                        <a:lnTo>
                          <a:pt x="1234" y="141"/>
                        </a:lnTo>
                        <a:lnTo>
                          <a:pt x="1180" y="115"/>
                        </a:lnTo>
                        <a:lnTo>
                          <a:pt x="1128" y="92"/>
                        </a:lnTo>
                        <a:lnTo>
                          <a:pt x="1073" y="66"/>
                        </a:lnTo>
                        <a:lnTo>
                          <a:pt x="1021" y="46"/>
                        </a:lnTo>
                        <a:lnTo>
                          <a:pt x="970" y="26"/>
                        </a:lnTo>
                        <a:lnTo>
                          <a:pt x="918" y="12"/>
                        </a:lnTo>
                        <a:lnTo>
                          <a:pt x="869" y="3"/>
                        </a:lnTo>
                        <a:lnTo>
                          <a:pt x="820" y="0"/>
                        </a:lnTo>
                        <a:lnTo>
                          <a:pt x="768" y="0"/>
                        </a:lnTo>
                        <a:lnTo>
                          <a:pt x="728" y="6"/>
                        </a:lnTo>
                        <a:lnTo>
                          <a:pt x="693" y="15"/>
                        </a:lnTo>
                        <a:lnTo>
                          <a:pt x="665" y="26"/>
                        </a:lnTo>
                        <a:lnTo>
                          <a:pt x="639" y="43"/>
                        </a:lnTo>
                        <a:lnTo>
                          <a:pt x="610" y="63"/>
                        </a:lnTo>
                        <a:lnTo>
                          <a:pt x="578" y="86"/>
                        </a:lnTo>
                        <a:lnTo>
                          <a:pt x="538" y="115"/>
                        </a:lnTo>
                        <a:lnTo>
                          <a:pt x="492" y="141"/>
                        </a:lnTo>
                        <a:lnTo>
                          <a:pt x="437" y="158"/>
                        </a:lnTo>
                        <a:lnTo>
                          <a:pt x="377" y="172"/>
                        </a:lnTo>
                        <a:lnTo>
                          <a:pt x="313" y="186"/>
                        </a:lnTo>
                        <a:lnTo>
                          <a:pt x="253" y="201"/>
                        </a:lnTo>
                        <a:lnTo>
                          <a:pt x="198" y="224"/>
                        </a:lnTo>
                        <a:lnTo>
                          <a:pt x="155" y="258"/>
                        </a:lnTo>
                        <a:lnTo>
                          <a:pt x="123" y="301"/>
                        </a:lnTo>
                        <a:lnTo>
                          <a:pt x="92" y="421"/>
                        </a:lnTo>
                        <a:lnTo>
                          <a:pt x="72" y="587"/>
                        </a:lnTo>
                        <a:lnTo>
                          <a:pt x="57" y="756"/>
                        </a:lnTo>
                        <a:lnTo>
                          <a:pt x="46" y="899"/>
                        </a:lnTo>
                        <a:lnTo>
                          <a:pt x="37" y="977"/>
                        </a:lnTo>
                        <a:lnTo>
                          <a:pt x="23" y="1042"/>
                        </a:lnTo>
                        <a:lnTo>
                          <a:pt x="11" y="1100"/>
                        </a:lnTo>
                        <a:lnTo>
                          <a:pt x="2" y="1151"/>
                        </a:lnTo>
                        <a:lnTo>
                          <a:pt x="0" y="1206"/>
                        </a:lnTo>
                        <a:lnTo>
                          <a:pt x="5" y="1260"/>
                        </a:lnTo>
                        <a:lnTo>
                          <a:pt x="26" y="1323"/>
                        </a:lnTo>
                        <a:lnTo>
                          <a:pt x="57" y="1397"/>
                        </a:lnTo>
                        <a:close/>
                      </a:path>
                    </a:pathLst>
                  </a:custGeom>
                  <a:solidFill>
                    <a:srgbClr val="330000"/>
                  </a:solidFill>
                  <a:ln w="9525">
                    <a:noFill/>
                    <a:round/>
                    <a:headEnd/>
                    <a:tailEnd/>
                  </a:ln>
                </p:spPr>
                <p:txBody>
                  <a:bodyPr/>
                  <a:lstStyle/>
                  <a:p>
                    <a:endParaRPr lang="zh-TW" altLang="en-US"/>
                  </a:p>
                </p:txBody>
              </p:sp>
              <p:sp>
                <p:nvSpPr>
                  <p:cNvPr id="223" name="Freeform 1245"/>
                  <p:cNvSpPr>
                    <a:spLocks/>
                  </p:cNvSpPr>
                  <p:nvPr/>
                </p:nvSpPr>
                <p:spPr bwMode="auto">
                  <a:xfrm>
                    <a:off x="-225" y="578"/>
                    <a:ext cx="77" cy="76"/>
                  </a:xfrm>
                  <a:custGeom>
                    <a:avLst/>
                    <a:gdLst>
                      <a:gd name="T0" fmla="*/ 0 w 636"/>
                      <a:gd name="T1" fmla="*/ 0 h 669"/>
                      <a:gd name="T2" fmla="*/ 0 w 636"/>
                      <a:gd name="T3" fmla="*/ 0 h 669"/>
                      <a:gd name="T4" fmla="*/ 0 w 636"/>
                      <a:gd name="T5" fmla="*/ 0 h 669"/>
                      <a:gd name="T6" fmla="*/ 0 w 636"/>
                      <a:gd name="T7" fmla="*/ 0 h 669"/>
                      <a:gd name="T8" fmla="*/ 0 w 636"/>
                      <a:gd name="T9" fmla="*/ 0 h 669"/>
                      <a:gd name="T10" fmla="*/ 0 w 636"/>
                      <a:gd name="T11" fmla="*/ 0 h 669"/>
                      <a:gd name="T12" fmla="*/ 0 w 636"/>
                      <a:gd name="T13" fmla="*/ 0 h 669"/>
                      <a:gd name="T14" fmla="*/ 0 w 636"/>
                      <a:gd name="T15" fmla="*/ 0 h 669"/>
                      <a:gd name="T16" fmla="*/ 0 w 636"/>
                      <a:gd name="T17" fmla="*/ 0 h 669"/>
                      <a:gd name="T18" fmla="*/ 0 w 636"/>
                      <a:gd name="T19" fmla="*/ 0 h 669"/>
                      <a:gd name="T20" fmla="*/ 0 w 636"/>
                      <a:gd name="T21" fmla="*/ 0 h 669"/>
                      <a:gd name="T22" fmla="*/ 0 w 636"/>
                      <a:gd name="T23" fmla="*/ 0 h 669"/>
                      <a:gd name="T24" fmla="*/ 0 w 636"/>
                      <a:gd name="T25" fmla="*/ 0 h 669"/>
                      <a:gd name="T26" fmla="*/ 0 w 636"/>
                      <a:gd name="T27" fmla="*/ 0 h 669"/>
                      <a:gd name="T28" fmla="*/ 0 w 636"/>
                      <a:gd name="T29" fmla="*/ 0 h 669"/>
                      <a:gd name="T30" fmla="*/ 0 w 636"/>
                      <a:gd name="T31" fmla="*/ 0 h 669"/>
                      <a:gd name="T32" fmla="*/ 0 w 636"/>
                      <a:gd name="T33" fmla="*/ 0 h 669"/>
                      <a:gd name="T34" fmla="*/ 0 w 636"/>
                      <a:gd name="T35" fmla="*/ 0 h 669"/>
                      <a:gd name="T36" fmla="*/ 0 w 636"/>
                      <a:gd name="T37" fmla="*/ 0 h 669"/>
                      <a:gd name="T38" fmla="*/ 0 w 636"/>
                      <a:gd name="T39" fmla="*/ 0 h 669"/>
                      <a:gd name="T40" fmla="*/ 0 w 636"/>
                      <a:gd name="T41" fmla="*/ 0 h 669"/>
                      <a:gd name="T42" fmla="*/ 0 w 636"/>
                      <a:gd name="T43" fmla="*/ 0 h 669"/>
                      <a:gd name="T44" fmla="*/ 0 w 636"/>
                      <a:gd name="T45" fmla="*/ 0 h 669"/>
                      <a:gd name="T46" fmla="*/ 0 w 636"/>
                      <a:gd name="T47" fmla="*/ 0 h 669"/>
                      <a:gd name="T48" fmla="*/ 0 w 636"/>
                      <a:gd name="T49" fmla="*/ 0 h 669"/>
                      <a:gd name="T50" fmla="*/ 0 w 636"/>
                      <a:gd name="T51" fmla="*/ 0 h 669"/>
                      <a:gd name="T52" fmla="*/ 0 w 636"/>
                      <a:gd name="T53" fmla="*/ 0 h 669"/>
                      <a:gd name="T54" fmla="*/ 0 w 636"/>
                      <a:gd name="T55" fmla="*/ 0 h 669"/>
                      <a:gd name="T56" fmla="*/ 0 w 636"/>
                      <a:gd name="T57" fmla="*/ 0 h 669"/>
                      <a:gd name="T58" fmla="*/ 0 w 636"/>
                      <a:gd name="T59" fmla="*/ 0 h 669"/>
                      <a:gd name="T60" fmla="*/ 0 w 636"/>
                      <a:gd name="T61" fmla="*/ 0 h 669"/>
                      <a:gd name="T62" fmla="*/ 0 w 636"/>
                      <a:gd name="T63" fmla="*/ 0 h 669"/>
                      <a:gd name="T64" fmla="*/ 0 w 636"/>
                      <a:gd name="T65" fmla="*/ 0 h 669"/>
                      <a:gd name="T66" fmla="*/ 0 w 636"/>
                      <a:gd name="T67" fmla="*/ 0 h 669"/>
                      <a:gd name="T68" fmla="*/ 0 w 636"/>
                      <a:gd name="T69" fmla="*/ 0 h 669"/>
                      <a:gd name="T70" fmla="*/ 0 w 636"/>
                      <a:gd name="T71" fmla="*/ 0 h 669"/>
                      <a:gd name="T72" fmla="*/ 0 w 636"/>
                      <a:gd name="T73" fmla="*/ 0 h 669"/>
                      <a:gd name="T74" fmla="*/ 0 w 636"/>
                      <a:gd name="T75" fmla="*/ 0 h 669"/>
                      <a:gd name="T76" fmla="*/ 0 w 636"/>
                      <a:gd name="T77" fmla="*/ 0 h 669"/>
                      <a:gd name="T78" fmla="*/ 0 w 636"/>
                      <a:gd name="T79" fmla="*/ 0 h 669"/>
                      <a:gd name="T80" fmla="*/ 0 w 636"/>
                      <a:gd name="T81" fmla="*/ 0 h 669"/>
                      <a:gd name="T82" fmla="*/ 0 w 636"/>
                      <a:gd name="T83" fmla="*/ 0 h 669"/>
                      <a:gd name="T84" fmla="*/ 0 w 636"/>
                      <a:gd name="T85" fmla="*/ 0 h 669"/>
                      <a:gd name="T86" fmla="*/ 0 w 636"/>
                      <a:gd name="T87" fmla="*/ 0 h 669"/>
                      <a:gd name="T88" fmla="*/ 0 w 636"/>
                      <a:gd name="T89" fmla="*/ 0 h 669"/>
                      <a:gd name="T90" fmla="*/ 0 w 636"/>
                      <a:gd name="T91" fmla="*/ 0 h 669"/>
                      <a:gd name="T92" fmla="*/ 0 w 636"/>
                      <a:gd name="T93" fmla="*/ 0 h 669"/>
                      <a:gd name="T94" fmla="*/ 0 w 636"/>
                      <a:gd name="T95" fmla="*/ 0 h 669"/>
                      <a:gd name="T96" fmla="*/ 0 w 636"/>
                      <a:gd name="T97" fmla="*/ 0 h 669"/>
                      <a:gd name="T98" fmla="*/ 0 w 636"/>
                      <a:gd name="T99" fmla="*/ 0 h 6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6"/>
                      <a:gd name="T151" fmla="*/ 0 h 669"/>
                      <a:gd name="T152" fmla="*/ 636 w 636"/>
                      <a:gd name="T153" fmla="*/ 669 h 6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6" h="669">
                        <a:moveTo>
                          <a:pt x="8" y="22"/>
                        </a:moveTo>
                        <a:lnTo>
                          <a:pt x="103" y="28"/>
                        </a:lnTo>
                        <a:lnTo>
                          <a:pt x="190" y="48"/>
                        </a:lnTo>
                        <a:lnTo>
                          <a:pt x="265" y="83"/>
                        </a:lnTo>
                        <a:lnTo>
                          <a:pt x="331" y="128"/>
                        </a:lnTo>
                        <a:lnTo>
                          <a:pt x="391" y="183"/>
                        </a:lnTo>
                        <a:lnTo>
                          <a:pt x="443" y="246"/>
                        </a:lnTo>
                        <a:lnTo>
                          <a:pt x="486" y="309"/>
                        </a:lnTo>
                        <a:lnTo>
                          <a:pt x="524" y="375"/>
                        </a:lnTo>
                        <a:lnTo>
                          <a:pt x="552" y="440"/>
                        </a:lnTo>
                        <a:lnTo>
                          <a:pt x="578" y="501"/>
                        </a:lnTo>
                        <a:lnTo>
                          <a:pt x="596" y="558"/>
                        </a:lnTo>
                        <a:lnTo>
                          <a:pt x="610" y="604"/>
                        </a:lnTo>
                        <a:lnTo>
                          <a:pt x="619" y="641"/>
                        </a:lnTo>
                        <a:lnTo>
                          <a:pt x="624" y="664"/>
                        </a:lnTo>
                        <a:lnTo>
                          <a:pt x="624" y="669"/>
                        </a:lnTo>
                        <a:lnTo>
                          <a:pt x="622" y="658"/>
                        </a:lnTo>
                        <a:lnTo>
                          <a:pt x="622" y="661"/>
                        </a:lnTo>
                        <a:lnTo>
                          <a:pt x="624" y="664"/>
                        </a:lnTo>
                        <a:lnTo>
                          <a:pt x="627" y="664"/>
                        </a:lnTo>
                        <a:lnTo>
                          <a:pt x="630" y="664"/>
                        </a:lnTo>
                        <a:lnTo>
                          <a:pt x="633" y="661"/>
                        </a:lnTo>
                        <a:lnTo>
                          <a:pt x="633" y="658"/>
                        </a:lnTo>
                        <a:lnTo>
                          <a:pt x="636" y="652"/>
                        </a:lnTo>
                        <a:lnTo>
                          <a:pt x="636" y="649"/>
                        </a:lnTo>
                        <a:lnTo>
                          <a:pt x="610" y="512"/>
                        </a:lnTo>
                        <a:lnTo>
                          <a:pt x="593" y="415"/>
                        </a:lnTo>
                        <a:lnTo>
                          <a:pt x="578" y="349"/>
                        </a:lnTo>
                        <a:lnTo>
                          <a:pt x="564" y="303"/>
                        </a:lnTo>
                        <a:lnTo>
                          <a:pt x="544" y="269"/>
                        </a:lnTo>
                        <a:lnTo>
                          <a:pt x="512" y="240"/>
                        </a:lnTo>
                        <a:lnTo>
                          <a:pt x="463" y="200"/>
                        </a:lnTo>
                        <a:lnTo>
                          <a:pt x="394" y="146"/>
                        </a:lnTo>
                        <a:lnTo>
                          <a:pt x="348" y="111"/>
                        </a:lnTo>
                        <a:lnTo>
                          <a:pt x="305" y="83"/>
                        </a:lnTo>
                        <a:lnTo>
                          <a:pt x="256" y="57"/>
                        </a:lnTo>
                        <a:lnTo>
                          <a:pt x="210" y="34"/>
                        </a:lnTo>
                        <a:lnTo>
                          <a:pt x="161" y="20"/>
                        </a:lnTo>
                        <a:lnTo>
                          <a:pt x="109" y="5"/>
                        </a:lnTo>
                        <a:lnTo>
                          <a:pt x="60" y="0"/>
                        </a:lnTo>
                        <a:lnTo>
                          <a:pt x="8" y="0"/>
                        </a:lnTo>
                        <a:lnTo>
                          <a:pt x="6" y="2"/>
                        </a:lnTo>
                        <a:lnTo>
                          <a:pt x="3" y="5"/>
                        </a:lnTo>
                        <a:lnTo>
                          <a:pt x="0" y="11"/>
                        </a:lnTo>
                        <a:lnTo>
                          <a:pt x="0" y="14"/>
                        </a:lnTo>
                        <a:lnTo>
                          <a:pt x="0" y="17"/>
                        </a:lnTo>
                        <a:lnTo>
                          <a:pt x="3" y="20"/>
                        </a:lnTo>
                        <a:lnTo>
                          <a:pt x="6" y="22"/>
                        </a:lnTo>
                        <a:lnTo>
                          <a:pt x="8" y="22"/>
                        </a:lnTo>
                        <a:close/>
                      </a:path>
                    </a:pathLst>
                  </a:custGeom>
                  <a:solidFill>
                    <a:schemeClr val="tx2"/>
                  </a:solidFill>
                  <a:ln w="9525">
                    <a:noFill/>
                    <a:round/>
                    <a:headEnd/>
                    <a:tailEnd/>
                  </a:ln>
                </p:spPr>
                <p:txBody>
                  <a:bodyPr/>
                  <a:lstStyle/>
                  <a:p>
                    <a:endParaRPr lang="zh-TW" altLang="en-US"/>
                  </a:p>
                </p:txBody>
              </p:sp>
              <p:sp>
                <p:nvSpPr>
                  <p:cNvPr id="224" name="Freeform 1246"/>
                  <p:cNvSpPr>
                    <a:spLocks/>
                  </p:cNvSpPr>
                  <p:nvPr/>
                </p:nvSpPr>
                <p:spPr bwMode="auto">
                  <a:xfrm>
                    <a:off x="-298" y="577"/>
                    <a:ext cx="79" cy="71"/>
                  </a:xfrm>
                  <a:custGeom>
                    <a:avLst/>
                    <a:gdLst>
                      <a:gd name="T0" fmla="*/ 0 w 648"/>
                      <a:gd name="T1" fmla="*/ 0 h 624"/>
                      <a:gd name="T2" fmla="*/ 0 w 648"/>
                      <a:gd name="T3" fmla="*/ 0 h 624"/>
                      <a:gd name="T4" fmla="*/ 0 w 648"/>
                      <a:gd name="T5" fmla="*/ 0 h 624"/>
                      <a:gd name="T6" fmla="*/ 0 w 648"/>
                      <a:gd name="T7" fmla="*/ 0 h 624"/>
                      <a:gd name="T8" fmla="*/ 0 w 648"/>
                      <a:gd name="T9" fmla="*/ 0 h 624"/>
                      <a:gd name="T10" fmla="*/ 0 w 648"/>
                      <a:gd name="T11" fmla="*/ 0 h 624"/>
                      <a:gd name="T12" fmla="*/ 0 w 648"/>
                      <a:gd name="T13" fmla="*/ 0 h 624"/>
                      <a:gd name="T14" fmla="*/ 0 w 648"/>
                      <a:gd name="T15" fmla="*/ 0 h 624"/>
                      <a:gd name="T16" fmla="*/ 0 w 648"/>
                      <a:gd name="T17" fmla="*/ 0 h 624"/>
                      <a:gd name="T18" fmla="*/ 0 w 648"/>
                      <a:gd name="T19" fmla="*/ 0 h 624"/>
                      <a:gd name="T20" fmla="*/ 0 w 648"/>
                      <a:gd name="T21" fmla="*/ 0 h 624"/>
                      <a:gd name="T22" fmla="*/ 0 w 648"/>
                      <a:gd name="T23" fmla="*/ 0 h 624"/>
                      <a:gd name="T24" fmla="*/ 0 w 648"/>
                      <a:gd name="T25" fmla="*/ 0 h 624"/>
                      <a:gd name="T26" fmla="*/ 0 w 648"/>
                      <a:gd name="T27" fmla="*/ 0 h 624"/>
                      <a:gd name="T28" fmla="*/ 0 w 648"/>
                      <a:gd name="T29" fmla="*/ 0 h 624"/>
                      <a:gd name="T30" fmla="*/ 0 w 648"/>
                      <a:gd name="T31" fmla="*/ 0 h 624"/>
                      <a:gd name="T32" fmla="*/ 0 w 648"/>
                      <a:gd name="T33" fmla="*/ 0 h 624"/>
                      <a:gd name="T34" fmla="*/ 0 w 648"/>
                      <a:gd name="T35" fmla="*/ 0 h 624"/>
                      <a:gd name="T36" fmla="*/ 0 w 648"/>
                      <a:gd name="T37" fmla="*/ 0 h 624"/>
                      <a:gd name="T38" fmla="*/ 0 w 648"/>
                      <a:gd name="T39" fmla="*/ 0 h 624"/>
                      <a:gd name="T40" fmla="*/ 0 w 648"/>
                      <a:gd name="T41" fmla="*/ 0 h 624"/>
                      <a:gd name="T42" fmla="*/ 0 w 648"/>
                      <a:gd name="T43" fmla="*/ 0 h 624"/>
                      <a:gd name="T44" fmla="*/ 0 w 648"/>
                      <a:gd name="T45" fmla="*/ 0 h 624"/>
                      <a:gd name="T46" fmla="*/ 0 w 648"/>
                      <a:gd name="T47" fmla="*/ 0 h 624"/>
                      <a:gd name="T48" fmla="*/ 0 w 648"/>
                      <a:gd name="T49" fmla="*/ 0 h 624"/>
                      <a:gd name="T50" fmla="*/ 0 w 648"/>
                      <a:gd name="T51" fmla="*/ 0 h 624"/>
                      <a:gd name="T52" fmla="*/ 0 w 648"/>
                      <a:gd name="T53" fmla="*/ 0 h 624"/>
                      <a:gd name="T54" fmla="*/ 0 w 648"/>
                      <a:gd name="T55" fmla="*/ 0 h 624"/>
                      <a:gd name="T56" fmla="*/ 0 w 648"/>
                      <a:gd name="T57" fmla="*/ 0 h 624"/>
                      <a:gd name="T58" fmla="*/ 0 w 648"/>
                      <a:gd name="T59" fmla="*/ 0 h 624"/>
                      <a:gd name="T60" fmla="*/ 0 w 648"/>
                      <a:gd name="T61" fmla="*/ 0 h 624"/>
                      <a:gd name="T62" fmla="*/ 0 w 648"/>
                      <a:gd name="T63" fmla="*/ 0 h 624"/>
                      <a:gd name="T64" fmla="*/ 0 w 648"/>
                      <a:gd name="T65" fmla="*/ 0 h 624"/>
                      <a:gd name="T66" fmla="*/ 0 w 648"/>
                      <a:gd name="T67" fmla="*/ 0 h 624"/>
                      <a:gd name="T68" fmla="*/ 0 w 648"/>
                      <a:gd name="T69" fmla="*/ 0 h 624"/>
                      <a:gd name="T70" fmla="*/ 0 w 648"/>
                      <a:gd name="T71" fmla="*/ 0 h 624"/>
                      <a:gd name="T72" fmla="*/ 0 w 648"/>
                      <a:gd name="T73" fmla="*/ 0 h 624"/>
                      <a:gd name="T74" fmla="*/ 0 w 648"/>
                      <a:gd name="T75" fmla="*/ 0 h 624"/>
                      <a:gd name="T76" fmla="*/ 0 w 648"/>
                      <a:gd name="T77" fmla="*/ 0 h 624"/>
                      <a:gd name="T78" fmla="*/ 0 w 648"/>
                      <a:gd name="T79" fmla="*/ 0 h 624"/>
                      <a:gd name="T80" fmla="*/ 0 w 648"/>
                      <a:gd name="T81" fmla="*/ 0 h 624"/>
                      <a:gd name="T82" fmla="*/ 0 w 648"/>
                      <a:gd name="T83" fmla="*/ 0 h 624"/>
                      <a:gd name="T84" fmla="*/ 0 w 648"/>
                      <a:gd name="T85" fmla="*/ 0 h 624"/>
                      <a:gd name="T86" fmla="*/ 0 w 648"/>
                      <a:gd name="T87" fmla="*/ 0 h 624"/>
                      <a:gd name="T88" fmla="*/ 0 w 648"/>
                      <a:gd name="T89" fmla="*/ 0 h 624"/>
                      <a:gd name="T90" fmla="*/ 0 w 648"/>
                      <a:gd name="T91" fmla="*/ 0 h 624"/>
                      <a:gd name="T92" fmla="*/ 0 w 648"/>
                      <a:gd name="T93" fmla="*/ 0 h 624"/>
                      <a:gd name="T94" fmla="*/ 0 w 648"/>
                      <a:gd name="T95" fmla="*/ 0 h 624"/>
                      <a:gd name="T96" fmla="*/ 0 w 648"/>
                      <a:gd name="T97" fmla="*/ 0 h 624"/>
                      <a:gd name="T98" fmla="*/ 0 w 648"/>
                      <a:gd name="T99" fmla="*/ 0 h 6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8"/>
                      <a:gd name="T151" fmla="*/ 0 h 624"/>
                      <a:gd name="T152" fmla="*/ 648 w 648"/>
                      <a:gd name="T153" fmla="*/ 624 h 6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8" h="624">
                        <a:moveTo>
                          <a:pt x="639" y="20"/>
                        </a:moveTo>
                        <a:lnTo>
                          <a:pt x="584" y="20"/>
                        </a:lnTo>
                        <a:lnTo>
                          <a:pt x="533" y="26"/>
                        </a:lnTo>
                        <a:lnTo>
                          <a:pt x="484" y="37"/>
                        </a:lnTo>
                        <a:lnTo>
                          <a:pt x="435" y="51"/>
                        </a:lnTo>
                        <a:lnTo>
                          <a:pt x="386" y="71"/>
                        </a:lnTo>
                        <a:lnTo>
                          <a:pt x="337" y="94"/>
                        </a:lnTo>
                        <a:lnTo>
                          <a:pt x="291" y="120"/>
                        </a:lnTo>
                        <a:lnTo>
                          <a:pt x="245" y="152"/>
                        </a:lnTo>
                        <a:lnTo>
                          <a:pt x="199" y="192"/>
                        </a:lnTo>
                        <a:lnTo>
                          <a:pt x="158" y="240"/>
                        </a:lnTo>
                        <a:lnTo>
                          <a:pt x="124" y="292"/>
                        </a:lnTo>
                        <a:lnTo>
                          <a:pt x="95" y="349"/>
                        </a:lnTo>
                        <a:lnTo>
                          <a:pt x="69" y="412"/>
                        </a:lnTo>
                        <a:lnTo>
                          <a:pt x="49" y="478"/>
                        </a:lnTo>
                        <a:lnTo>
                          <a:pt x="29" y="547"/>
                        </a:lnTo>
                        <a:lnTo>
                          <a:pt x="15" y="618"/>
                        </a:lnTo>
                        <a:lnTo>
                          <a:pt x="15" y="621"/>
                        </a:lnTo>
                        <a:lnTo>
                          <a:pt x="12" y="624"/>
                        </a:lnTo>
                        <a:lnTo>
                          <a:pt x="9" y="624"/>
                        </a:lnTo>
                        <a:lnTo>
                          <a:pt x="6" y="624"/>
                        </a:lnTo>
                        <a:lnTo>
                          <a:pt x="3" y="621"/>
                        </a:lnTo>
                        <a:lnTo>
                          <a:pt x="3" y="618"/>
                        </a:lnTo>
                        <a:lnTo>
                          <a:pt x="0" y="615"/>
                        </a:lnTo>
                        <a:lnTo>
                          <a:pt x="0" y="612"/>
                        </a:lnTo>
                        <a:lnTo>
                          <a:pt x="15" y="541"/>
                        </a:lnTo>
                        <a:lnTo>
                          <a:pt x="35" y="469"/>
                        </a:lnTo>
                        <a:lnTo>
                          <a:pt x="55" y="403"/>
                        </a:lnTo>
                        <a:lnTo>
                          <a:pt x="81" y="338"/>
                        </a:lnTo>
                        <a:lnTo>
                          <a:pt x="112" y="277"/>
                        </a:lnTo>
                        <a:lnTo>
                          <a:pt x="147" y="223"/>
                        </a:lnTo>
                        <a:lnTo>
                          <a:pt x="190" y="174"/>
                        </a:lnTo>
                        <a:lnTo>
                          <a:pt x="236" y="134"/>
                        </a:lnTo>
                        <a:lnTo>
                          <a:pt x="282" y="103"/>
                        </a:lnTo>
                        <a:lnTo>
                          <a:pt x="328" y="74"/>
                        </a:lnTo>
                        <a:lnTo>
                          <a:pt x="377" y="51"/>
                        </a:lnTo>
                        <a:lnTo>
                          <a:pt x="429" y="31"/>
                        </a:lnTo>
                        <a:lnTo>
                          <a:pt x="478" y="14"/>
                        </a:lnTo>
                        <a:lnTo>
                          <a:pt x="533" y="6"/>
                        </a:lnTo>
                        <a:lnTo>
                          <a:pt x="584" y="0"/>
                        </a:lnTo>
                        <a:lnTo>
                          <a:pt x="639" y="0"/>
                        </a:lnTo>
                        <a:lnTo>
                          <a:pt x="642" y="0"/>
                        </a:lnTo>
                        <a:lnTo>
                          <a:pt x="645" y="3"/>
                        </a:lnTo>
                        <a:lnTo>
                          <a:pt x="648" y="8"/>
                        </a:lnTo>
                        <a:lnTo>
                          <a:pt x="648" y="11"/>
                        </a:lnTo>
                        <a:lnTo>
                          <a:pt x="648" y="14"/>
                        </a:lnTo>
                        <a:lnTo>
                          <a:pt x="645" y="17"/>
                        </a:lnTo>
                        <a:lnTo>
                          <a:pt x="642" y="20"/>
                        </a:lnTo>
                        <a:lnTo>
                          <a:pt x="639" y="20"/>
                        </a:lnTo>
                        <a:close/>
                      </a:path>
                    </a:pathLst>
                  </a:custGeom>
                  <a:solidFill>
                    <a:schemeClr val="tx1"/>
                  </a:solidFill>
                  <a:ln w="9525">
                    <a:noFill/>
                    <a:round/>
                    <a:headEnd/>
                    <a:tailEnd/>
                  </a:ln>
                </p:spPr>
                <p:txBody>
                  <a:bodyPr/>
                  <a:lstStyle/>
                  <a:p>
                    <a:endParaRPr lang="zh-TW" altLang="en-US"/>
                  </a:p>
                </p:txBody>
              </p:sp>
              <p:sp>
                <p:nvSpPr>
                  <p:cNvPr id="225" name="Freeform 1247"/>
                  <p:cNvSpPr>
                    <a:spLocks/>
                  </p:cNvSpPr>
                  <p:nvPr/>
                </p:nvSpPr>
                <p:spPr bwMode="auto">
                  <a:xfrm>
                    <a:off x="-228" y="577"/>
                    <a:ext cx="31" cy="74"/>
                  </a:xfrm>
                  <a:custGeom>
                    <a:avLst/>
                    <a:gdLst>
                      <a:gd name="T0" fmla="*/ 0 w 253"/>
                      <a:gd name="T1" fmla="*/ 0 h 650"/>
                      <a:gd name="T2" fmla="*/ 0 w 253"/>
                      <a:gd name="T3" fmla="*/ 0 h 650"/>
                      <a:gd name="T4" fmla="*/ 0 w 253"/>
                      <a:gd name="T5" fmla="*/ 0 h 650"/>
                      <a:gd name="T6" fmla="*/ 0 w 253"/>
                      <a:gd name="T7" fmla="*/ 0 h 650"/>
                      <a:gd name="T8" fmla="*/ 0 w 253"/>
                      <a:gd name="T9" fmla="*/ 0 h 650"/>
                      <a:gd name="T10" fmla="*/ 0 w 253"/>
                      <a:gd name="T11" fmla="*/ 0 h 650"/>
                      <a:gd name="T12" fmla="*/ 0 w 253"/>
                      <a:gd name="T13" fmla="*/ 0 h 650"/>
                      <a:gd name="T14" fmla="*/ 0 w 253"/>
                      <a:gd name="T15" fmla="*/ 0 h 650"/>
                      <a:gd name="T16" fmla="*/ 0 w 253"/>
                      <a:gd name="T17" fmla="*/ 0 h 650"/>
                      <a:gd name="T18" fmla="*/ 0 w 253"/>
                      <a:gd name="T19" fmla="*/ 0 h 650"/>
                      <a:gd name="T20" fmla="*/ 0 w 253"/>
                      <a:gd name="T21" fmla="*/ 0 h 650"/>
                      <a:gd name="T22" fmla="*/ 0 w 253"/>
                      <a:gd name="T23" fmla="*/ 0 h 650"/>
                      <a:gd name="T24" fmla="*/ 0 w 253"/>
                      <a:gd name="T25" fmla="*/ 0 h 650"/>
                      <a:gd name="T26" fmla="*/ 0 w 253"/>
                      <a:gd name="T27" fmla="*/ 0 h 650"/>
                      <a:gd name="T28" fmla="*/ 0 w 253"/>
                      <a:gd name="T29" fmla="*/ 0 h 650"/>
                      <a:gd name="T30" fmla="*/ 0 w 253"/>
                      <a:gd name="T31" fmla="*/ 0 h 650"/>
                      <a:gd name="T32" fmla="*/ 0 w 253"/>
                      <a:gd name="T33" fmla="*/ 0 h 650"/>
                      <a:gd name="T34" fmla="*/ 0 w 253"/>
                      <a:gd name="T35" fmla="*/ 0 h 650"/>
                      <a:gd name="T36" fmla="*/ 0 w 253"/>
                      <a:gd name="T37" fmla="*/ 0 h 650"/>
                      <a:gd name="T38" fmla="*/ 0 w 253"/>
                      <a:gd name="T39" fmla="*/ 0 h 650"/>
                      <a:gd name="T40" fmla="*/ 0 w 253"/>
                      <a:gd name="T41" fmla="*/ 0 h 650"/>
                      <a:gd name="T42" fmla="*/ 0 w 253"/>
                      <a:gd name="T43" fmla="*/ 0 h 650"/>
                      <a:gd name="T44" fmla="*/ 0 w 253"/>
                      <a:gd name="T45" fmla="*/ 0 h 650"/>
                      <a:gd name="T46" fmla="*/ 0 w 253"/>
                      <a:gd name="T47" fmla="*/ 0 h 650"/>
                      <a:gd name="T48" fmla="*/ 0 w 253"/>
                      <a:gd name="T49" fmla="*/ 0 h 650"/>
                      <a:gd name="T50" fmla="*/ 0 w 253"/>
                      <a:gd name="T51" fmla="*/ 0 h 650"/>
                      <a:gd name="T52" fmla="*/ 0 w 253"/>
                      <a:gd name="T53" fmla="*/ 0 h 650"/>
                      <a:gd name="T54" fmla="*/ 0 w 253"/>
                      <a:gd name="T55" fmla="*/ 0 h 650"/>
                      <a:gd name="T56" fmla="*/ 0 w 253"/>
                      <a:gd name="T57" fmla="*/ 0 h 650"/>
                      <a:gd name="T58" fmla="*/ 0 w 253"/>
                      <a:gd name="T59" fmla="*/ 0 h 650"/>
                      <a:gd name="T60" fmla="*/ 0 w 253"/>
                      <a:gd name="T61" fmla="*/ 0 h 650"/>
                      <a:gd name="T62" fmla="*/ 0 w 253"/>
                      <a:gd name="T63" fmla="*/ 0 h 650"/>
                      <a:gd name="T64" fmla="*/ 0 w 253"/>
                      <a:gd name="T65" fmla="*/ 0 h 650"/>
                      <a:gd name="T66" fmla="*/ 0 w 253"/>
                      <a:gd name="T67" fmla="*/ 0 h 650"/>
                      <a:gd name="T68" fmla="*/ 0 w 253"/>
                      <a:gd name="T69" fmla="*/ 0 h 650"/>
                      <a:gd name="T70" fmla="*/ 0 w 253"/>
                      <a:gd name="T71" fmla="*/ 0 h 650"/>
                      <a:gd name="T72" fmla="*/ 0 w 253"/>
                      <a:gd name="T73" fmla="*/ 0 h 650"/>
                      <a:gd name="T74" fmla="*/ 0 w 253"/>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3"/>
                      <a:gd name="T115" fmla="*/ 0 h 650"/>
                      <a:gd name="T116" fmla="*/ 253 w 253"/>
                      <a:gd name="T117" fmla="*/ 650 h 6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3" h="650">
                        <a:moveTo>
                          <a:pt x="3" y="20"/>
                        </a:moveTo>
                        <a:lnTo>
                          <a:pt x="29" y="63"/>
                        </a:lnTo>
                        <a:lnTo>
                          <a:pt x="52" y="109"/>
                        </a:lnTo>
                        <a:lnTo>
                          <a:pt x="75" y="152"/>
                        </a:lnTo>
                        <a:lnTo>
                          <a:pt x="98" y="195"/>
                        </a:lnTo>
                        <a:lnTo>
                          <a:pt x="121" y="240"/>
                        </a:lnTo>
                        <a:lnTo>
                          <a:pt x="144" y="289"/>
                        </a:lnTo>
                        <a:lnTo>
                          <a:pt x="164" y="335"/>
                        </a:lnTo>
                        <a:lnTo>
                          <a:pt x="187" y="386"/>
                        </a:lnTo>
                        <a:lnTo>
                          <a:pt x="207" y="447"/>
                        </a:lnTo>
                        <a:lnTo>
                          <a:pt x="224" y="510"/>
                        </a:lnTo>
                        <a:lnTo>
                          <a:pt x="233" y="572"/>
                        </a:lnTo>
                        <a:lnTo>
                          <a:pt x="236" y="641"/>
                        </a:lnTo>
                        <a:lnTo>
                          <a:pt x="236" y="644"/>
                        </a:lnTo>
                        <a:lnTo>
                          <a:pt x="239" y="647"/>
                        </a:lnTo>
                        <a:lnTo>
                          <a:pt x="242" y="650"/>
                        </a:lnTo>
                        <a:lnTo>
                          <a:pt x="244" y="650"/>
                        </a:lnTo>
                        <a:lnTo>
                          <a:pt x="247" y="650"/>
                        </a:lnTo>
                        <a:lnTo>
                          <a:pt x="250" y="647"/>
                        </a:lnTo>
                        <a:lnTo>
                          <a:pt x="253" y="641"/>
                        </a:lnTo>
                        <a:lnTo>
                          <a:pt x="253" y="635"/>
                        </a:lnTo>
                        <a:lnTo>
                          <a:pt x="247" y="541"/>
                        </a:lnTo>
                        <a:lnTo>
                          <a:pt x="227" y="452"/>
                        </a:lnTo>
                        <a:lnTo>
                          <a:pt x="201" y="369"/>
                        </a:lnTo>
                        <a:lnTo>
                          <a:pt x="170" y="292"/>
                        </a:lnTo>
                        <a:lnTo>
                          <a:pt x="132" y="218"/>
                        </a:lnTo>
                        <a:lnTo>
                          <a:pt x="92" y="146"/>
                        </a:lnTo>
                        <a:lnTo>
                          <a:pt x="52" y="74"/>
                        </a:lnTo>
                        <a:lnTo>
                          <a:pt x="14" y="3"/>
                        </a:lnTo>
                        <a:lnTo>
                          <a:pt x="11" y="0"/>
                        </a:lnTo>
                        <a:lnTo>
                          <a:pt x="8" y="0"/>
                        </a:lnTo>
                        <a:lnTo>
                          <a:pt x="5" y="0"/>
                        </a:lnTo>
                        <a:lnTo>
                          <a:pt x="3" y="3"/>
                        </a:lnTo>
                        <a:lnTo>
                          <a:pt x="0" y="6"/>
                        </a:lnTo>
                        <a:lnTo>
                          <a:pt x="0" y="11"/>
                        </a:lnTo>
                        <a:lnTo>
                          <a:pt x="0" y="14"/>
                        </a:lnTo>
                        <a:lnTo>
                          <a:pt x="3" y="20"/>
                        </a:lnTo>
                        <a:close/>
                      </a:path>
                    </a:pathLst>
                  </a:custGeom>
                  <a:solidFill>
                    <a:schemeClr val="tx2"/>
                  </a:solidFill>
                  <a:ln w="9525">
                    <a:noFill/>
                    <a:round/>
                    <a:headEnd/>
                    <a:tailEnd/>
                  </a:ln>
                </p:spPr>
                <p:txBody>
                  <a:bodyPr/>
                  <a:lstStyle/>
                  <a:p>
                    <a:endParaRPr lang="zh-TW" altLang="en-US"/>
                  </a:p>
                </p:txBody>
              </p:sp>
              <p:sp>
                <p:nvSpPr>
                  <p:cNvPr id="226" name="Freeform 1248"/>
                  <p:cNvSpPr>
                    <a:spLocks/>
                  </p:cNvSpPr>
                  <p:nvPr/>
                </p:nvSpPr>
                <p:spPr bwMode="auto">
                  <a:xfrm>
                    <a:off x="-356" y="567"/>
                    <a:ext cx="130" cy="170"/>
                  </a:xfrm>
                  <a:custGeom>
                    <a:avLst/>
                    <a:gdLst>
                      <a:gd name="T0" fmla="*/ 0 w 1079"/>
                      <a:gd name="T1" fmla="*/ 0 h 1492"/>
                      <a:gd name="T2" fmla="*/ 0 w 1079"/>
                      <a:gd name="T3" fmla="*/ 0 h 1492"/>
                      <a:gd name="T4" fmla="*/ 0 w 1079"/>
                      <a:gd name="T5" fmla="*/ 0 h 1492"/>
                      <a:gd name="T6" fmla="*/ 0 w 1079"/>
                      <a:gd name="T7" fmla="*/ 0 h 1492"/>
                      <a:gd name="T8" fmla="*/ 0 w 1079"/>
                      <a:gd name="T9" fmla="*/ 0 h 1492"/>
                      <a:gd name="T10" fmla="*/ 0 w 1079"/>
                      <a:gd name="T11" fmla="*/ 0 h 1492"/>
                      <a:gd name="T12" fmla="*/ 0 w 1079"/>
                      <a:gd name="T13" fmla="*/ 0 h 1492"/>
                      <a:gd name="T14" fmla="*/ 0 w 1079"/>
                      <a:gd name="T15" fmla="*/ 0 h 1492"/>
                      <a:gd name="T16" fmla="*/ 0 w 1079"/>
                      <a:gd name="T17" fmla="*/ 0 h 1492"/>
                      <a:gd name="T18" fmla="*/ 0 w 1079"/>
                      <a:gd name="T19" fmla="*/ 0 h 1492"/>
                      <a:gd name="T20" fmla="*/ 0 w 1079"/>
                      <a:gd name="T21" fmla="*/ 0 h 1492"/>
                      <a:gd name="T22" fmla="*/ 0 w 1079"/>
                      <a:gd name="T23" fmla="*/ 0 h 1492"/>
                      <a:gd name="T24" fmla="*/ 0 w 1079"/>
                      <a:gd name="T25" fmla="*/ 0 h 1492"/>
                      <a:gd name="T26" fmla="*/ 0 w 1079"/>
                      <a:gd name="T27" fmla="*/ 0 h 1492"/>
                      <a:gd name="T28" fmla="*/ 0 w 1079"/>
                      <a:gd name="T29" fmla="*/ 0 h 1492"/>
                      <a:gd name="T30" fmla="*/ 0 w 1079"/>
                      <a:gd name="T31" fmla="*/ 0 h 1492"/>
                      <a:gd name="T32" fmla="*/ 0 w 1079"/>
                      <a:gd name="T33" fmla="*/ 0 h 1492"/>
                      <a:gd name="T34" fmla="*/ 0 w 1079"/>
                      <a:gd name="T35" fmla="*/ 0 h 1492"/>
                      <a:gd name="T36" fmla="*/ 0 w 1079"/>
                      <a:gd name="T37" fmla="*/ 0 h 1492"/>
                      <a:gd name="T38" fmla="*/ 0 w 1079"/>
                      <a:gd name="T39" fmla="*/ 0 h 1492"/>
                      <a:gd name="T40" fmla="*/ 0 w 1079"/>
                      <a:gd name="T41" fmla="*/ 0 h 1492"/>
                      <a:gd name="T42" fmla="*/ 0 w 1079"/>
                      <a:gd name="T43" fmla="*/ 0 h 1492"/>
                      <a:gd name="T44" fmla="*/ 0 w 1079"/>
                      <a:gd name="T45" fmla="*/ 0 h 1492"/>
                      <a:gd name="T46" fmla="*/ 0 w 1079"/>
                      <a:gd name="T47" fmla="*/ 0 h 1492"/>
                      <a:gd name="T48" fmla="*/ 0 w 1079"/>
                      <a:gd name="T49" fmla="*/ 0 h 1492"/>
                      <a:gd name="T50" fmla="*/ 0 w 1079"/>
                      <a:gd name="T51" fmla="*/ 0 h 1492"/>
                      <a:gd name="T52" fmla="*/ 0 w 1079"/>
                      <a:gd name="T53" fmla="*/ 0 h 1492"/>
                      <a:gd name="T54" fmla="*/ 0 w 1079"/>
                      <a:gd name="T55" fmla="*/ 0 h 1492"/>
                      <a:gd name="T56" fmla="*/ 0 w 1079"/>
                      <a:gd name="T57" fmla="*/ 0 h 1492"/>
                      <a:gd name="T58" fmla="*/ 0 w 1079"/>
                      <a:gd name="T59" fmla="*/ 0 h 1492"/>
                      <a:gd name="T60" fmla="*/ 0 w 1079"/>
                      <a:gd name="T61" fmla="*/ 0 h 1492"/>
                      <a:gd name="T62" fmla="*/ 0 w 1079"/>
                      <a:gd name="T63" fmla="*/ 0 h 1492"/>
                      <a:gd name="T64" fmla="*/ 0 w 1079"/>
                      <a:gd name="T65" fmla="*/ 0 h 1492"/>
                      <a:gd name="T66" fmla="*/ 0 w 1079"/>
                      <a:gd name="T67" fmla="*/ 0 h 1492"/>
                      <a:gd name="T68" fmla="*/ 0 w 1079"/>
                      <a:gd name="T69" fmla="*/ 0 h 1492"/>
                      <a:gd name="T70" fmla="*/ 0 w 1079"/>
                      <a:gd name="T71" fmla="*/ 0 h 1492"/>
                      <a:gd name="T72" fmla="*/ 0 w 1079"/>
                      <a:gd name="T73" fmla="*/ 0 h 1492"/>
                      <a:gd name="T74" fmla="*/ 0 w 1079"/>
                      <a:gd name="T75" fmla="*/ 0 h 1492"/>
                      <a:gd name="T76" fmla="*/ 0 w 1079"/>
                      <a:gd name="T77" fmla="*/ 0 h 1492"/>
                      <a:gd name="T78" fmla="*/ 0 w 1079"/>
                      <a:gd name="T79" fmla="*/ 0 h 1492"/>
                      <a:gd name="T80" fmla="*/ 0 w 1079"/>
                      <a:gd name="T81" fmla="*/ 0 h 1492"/>
                      <a:gd name="T82" fmla="*/ 0 w 1079"/>
                      <a:gd name="T83" fmla="*/ 0 h 1492"/>
                      <a:gd name="T84" fmla="*/ 0 w 1079"/>
                      <a:gd name="T85" fmla="*/ 0 h 1492"/>
                      <a:gd name="T86" fmla="*/ 0 w 1079"/>
                      <a:gd name="T87" fmla="*/ 0 h 1492"/>
                      <a:gd name="T88" fmla="*/ 0 w 1079"/>
                      <a:gd name="T89" fmla="*/ 0 h 1492"/>
                      <a:gd name="T90" fmla="*/ 0 w 1079"/>
                      <a:gd name="T91" fmla="*/ 0 h 1492"/>
                      <a:gd name="T92" fmla="*/ 0 w 1079"/>
                      <a:gd name="T93" fmla="*/ 0 h 1492"/>
                      <a:gd name="T94" fmla="*/ 0 w 1079"/>
                      <a:gd name="T95" fmla="*/ 0 h 1492"/>
                      <a:gd name="T96" fmla="*/ 0 w 1079"/>
                      <a:gd name="T97" fmla="*/ 0 h 1492"/>
                      <a:gd name="T98" fmla="*/ 0 w 1079"/>
                      <a:gd name="T99" fmla="*/ 0 h 1492"/>
                      <a:gd name="T100" fmla="*/ 0 w 1079"/>
                      <a:gd name="T101" fmla="*/ 0 h 1492"/>
                      <a:gd name="T102" fmla="*/ 0 w 1079"/>
                      <a:gd name="T103" fmla="*/ 0 h 1492"/>
                      <a:gd name="T104" fmla="*/ 0 w 1079"/>
                      <a:gd name="T105" fmla="*/ 0 h 1492"/>
                      <a:gd name="T106" fmla="*/ 0 w 1079"/>
                      <a:gd name="T107" fmla="*/ 0 h 1492"/>
                      <a:gd name="T108" fmla="*/ 0 w 1079"/>
                      <a:gd name="T109" fmla="*/ 0 h 1492"/>
                      <a:gd name="T110" fmla="*/ 0 w 1079"/>
                      <a:gd name="T111" fmla="*/ 0 h 14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9"/>
                      <a:gd name="T169" fmla="*/ 0 h 1492"/>
                      <a:gd name="T170" fmla="*/ 1079 w 1079"/>
                      <a:gd name="T171" fmla="*/ 1492 h 14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9" h="1492">
                        <a:moveTo>
                          <a:pt x="1073" y="89"/>
                        </a:moveTo>
                        <a:lnTo>
                          <a:pt x="1056" y="80"/>
                        </a:lnTo>
                        <a:lnTo>
                          <a:pt x="1039" y="72"/>
                        </a:lnTo>
                        <a:lnTo>
                          <a:pt x="1021" y="66"/>
                        </a:lnTo>
                        <a:lnTo>
                          <a:pt x="1007" y="57"/>
                        </a:lnTo>
                        <a:lnTo>
                          <a:pt x="993" y="52"/>
                        </a:lnTo>
                        <a:lnTo>
                          <a:pt x="975" y="46"/>
                        </a:lnTo>
                        <a:lnTo>
                          <a:pt x="958" y="40"/>
                        </a:lnTo>
                        <a:lnTo>
                          <a:pt x="941" y="35"/>
                        </a:lnTo>
                        <a:lnTo>
                          <a:pt x="921" y="29"/>
                        </a:lnTo>
                        <a:lnTo>
                          <a:pt x="906" y="23"/>
                        </a:lnTo>
                        <a:lnTo>
                          <a:pt x="892" y="20"/>
                        </a:lnTo>
                        <a:lnTo>
                          <a:pt x="878" y="15"/>
                        </a:lnTo>
                        <a:lnTo>
                          <a:pt x="866" y="12"/>
                        </a:lnTo>
                        <a:lnTo>
                          <a:pt x="852" y="9"/>
                        </a:lnTo>
                        <a:lnTo>
                          <a:pt x="834" y="6"/>
                        </a:lnTo>
                        <a:lnTo>
                          <a:pt x="817" y="3"/>
                        </a:lnTo>
                        <a:lnTo>
                          <a:pt x="794" y="3"/>
                        </a:lnTo>
                        <a:lnTo>
                          <a:pt x="768" y="0"/>
                        </a:lnTo>
                        <a:lnTo>
                          <a:pt x="745" y="0"/>
                        </a:lnTo>
                        <a:lnTo>
                          <a:pt x="722" y="3"/>
                        </a:lnTo>
                        <a:lnTo>
                          <a:pt x="699" y="3"/>
                        </a:lnTo>
                        <a:lnTo>
                          <a:pt x="676" y="9"/>
                        </a:lnTo>
                        <a:lnTo>
                          <a:pt x="653" y="12"/>
                        </a:lnTo>
                        <a:lnTo>
                          <a:pt x="630" y="20"/>
                        </a:lnTo>
                        <a:lnTo>
                          <a:pt x="593" y="35"/>
                        </a:lnTo>
                        <a:lnTo>
                          <a:pt x="558" y="49"/>
                        </a:lnTo>
                        <a:lnTo>
                          <a:pt x="523" y="63"/>
                        </a:lnTo>
                        <a:lnTo>
                          <a:pt x="489" y="80"/>
                        </a:lnTo>
                        <a:lnTo>
                          <a:pt x="457" y="98"/>
                        </a:lnTo>
                        <a:lnTo>
                          <a:pt x="426" y="118"/>
                        </a:lnTo>
                        <a:lnTo>
                          <a:pt x="394" y="138"/>
                        </a:lnTo>
                        <a:lnTo>
                          <a:pt x="362" y="161"/>
                        </a:lnTo>
                        <a:lnTo>
                          <a:pt x="333" y="183"/>
                        </a:lnTo>
                        <a:lnTo>
                          <a:pt x="308" y="206"/>
                        </a:lnTo>
                        <a:lnTo>
                          <a:pt x="285" y="232"/>
                        </a:lnTo>
                        <a:lnTo>
                          <a:pt x="259" y="255"/>
                        </a:lnTo>
                        <a:lnTo>
                          <a:pt x="236" y="284"/>
                        </a:lnTo>
                        <a:lnTo>
                          <a:pt x="215" y="309"/>
                        </a:lnTo>
                        <a:lnTo>
                          <a:pt x="195" y="338"/>
                        </a:lnTo>
                        <a:lnTo>
                          <a:pt x="178" y="369"/>
                        </a:lnTo>
                        <a:lnTo>
                          <a:pt x="146" y="430"/>
                        </a:lnTo>
                        <a:lnTo>
                          <a:pt x="115" y="493"/>
                        </a:lnTo>
                        <a:lnTo>
                          <a:pt x="89" y="556"/>
                        </a:lnTo>
                        <a:lnTo>
                          <a:pt x="66" y="621"/>
                        </a:lnTo>
                        <a:lnTo>
                          <a:pt x="46" y="687"/>
                        </a:lnTo>
                        <a:lnTo>
                          <a:pt x="28" y="753"/>
                        </a:lnTo>
                        <a:lnTo>
                          <a:pt x="17" y="822"/>
                        </a:lnTo>
                        <a:lnTo>
                          <a:pt x="5" y="891"/>
                        </a:lnTo>
                        <a:lnTo>
                          <a:pt x="0" y="962"/>
                        </a:lnTo>
                        <a:lnTo>
                          <a:pt x="0" y="1034"/>
                        </a:lnTo>
                        <a:lnTo>
                          <a:pt x="2" y="1105"/>
                        </a:lnTo>
                        <a:lnTo>
                          <a:pt x="14" y="1177"/>
                        </a:lnTo>
                        <a:lnTo>
                          <a:pt x="23" y="1257"/>
                        </a:lnTo>
                        <a:lnTo>
                          <a:pt x="34" y="1331"/>
                        </a:lnTo>
                        <a:lnTo>
                          <a:pt x="48" y="1409"/>
                        </a:lnTo>
                        <a:lnTo>
                          <a:pt x="77" y="1480"/>
                        </a:lnTo>
                        <a:lnTo>
                          <a:pt x="77" y="1486"/>
                        </a:lnTo>
                        <a:lnTo>
                          <a:pt x="80" y="1489"/>
                        </a:lnTo>
                        <a:lnTo>
                          <a:pt x="86" y="1492"/>
                        </a:lnTo>
                        <a:lnTo>
                          <a:pt x="89" y="1492"/>
                        </a:lnTo>
                        <a:lnTo>
                          <a:pt x="95" y="1492"/>
                        </a:lnTo>
                        <a:lnTo>
                          <a:pt x="97" y="1489"/>
                        </a:lnTo>
                        <a:lnTo>
                          <a:pt x="100" y="1483"/>
                        </a:lnTo>
                        <a:lnTo>
                          <a:pt x="100" y="1477"/>
                        </a:lnTo>
                        <a:lnTo>
                          <a:pt x="92" y="1454"/>
                        </a:lnTo>
                        <a:lnTo>
                          <a:pt x="80" y="1432"/>
                        </a:lnTo>
                        <a:lnTo>
                          <a:pt x="72" y="1409"/>
                        </a:lnTo>
                        <a:lnTo>
                          <a:pt x="66" y="1383"/>
                        </a:lnTo>
                        <a:lnTo>
                          <a:pt x="51" y="1283"/>
                        </a:lnTo>
                        <a:lnTo>
                          <a:pt x="37" y="1183"/>
                        </a:lnTo>
                        <a:lnTo>
                          <a:pt x="25" y="1082"/>
                        </a:lnTo>
                        <a:lnTo>
                          <a:pt x="23" y="982"/>
                        </a:lnTo>
                        <a:lnTo>
                          <a:pt x="25" y="913"/>
                        </a:lnTo>
                        <a:lnTo>
                          <a:pt x="34" y="845"/>
                        </a:lnTo>
                        <a:lnTo>
                          <a:pt x="48" y="776"/>
                        </a:lnTo>
                        <a:lnTo>
                          <a:pt x="63" y="710"/>
                        </a:lnTo>
                        <a:lnTo>
                          <a:pt x="83" y="644"/>
                        </a:lnTo>
                        <a:lnTo>
                          <a:pt x="106" y="578"/>
                        </a:lnTo>
                        <a:lnTo>
                          <a:pt x="132" y="513"/>
                        </a:lnTo>
                        <a:lnTo>
                          <a:pt x="161" y="450"/>
                        </a:lnTo>
                        <a:lnTo>
                          <a:pt x="181" y="410"/>
                        </a:lnTo>
                        <a:lnTo>
                          <a:pt x="201" y="372"/>
                        </a:lnTo>
                        <a:lnTo>
                          <a:pt x="227" y="338"/>
                        </a:lnTo>
                        <a:lnTo>
                          <a:pt x="253" y="304"/>
                        </a:lnTo>
                        <a:lnTo>
                          <a:pt x="282" y="272"/>
                        </a:lnTo>
                        <a:lnTo>
                          <a:pt x="310" y="241"/>
                        </a:lnTo>
                        <a:lnTo>
                          <a:pt x="342" y="209"/>
                        </a:lnTo>
                        <a:lnTo>
                          <a:pt x="377" y="181"/>
                        </a:lnTo>
                        <a:lnTo>
                          <a:pt x="405" y="161"/>
                        </a:lnTo>
                        <a:lnTo>
                          <a:pt x="431" y="140"/>
                        </a:lnTo>
                        <a:lnTo>
                          <a:pt x="460" y="123"/>
                        </a:lnTo>
                        <a:lnTo>
                          <a:pt x="492" y="106"/>
                        </a:lnTo>
                        <a:lnTo>
                          <a:pt x="521" y="92"/>
                        </a:lnTo>
                        <a:lnTo>
                          <a:pt x="552" y="77"/>
                        </a:lnTo>
                        <a:lnTo>
                          <a:pt x="584" y="66"/>
                        </a:lnTo>
                        <a:lnTo>
                          <a:pt x="616" y="52"/>
                        </a:lnTo>
                        <a:lnTo>
                          <a:pt x="673" y="35"/>
                        </a:lnTo>
                        <a:lnTo>
                          <a:pt x="728" y="26"/>
                        </a:lnTo>
                        <a:lnTo>
                          <a:pt x="783" y="29"/>
                        </a:lnTo>
                        <a:lnTo>
                          <a:pt x="837" y="37"/>
                        </a:lnTo>
                        <a:lnTo>
                          <a:pt x="889" y="52"/>
                        </a:lnTo>
                        <a:lnTo>
                          <a:pt x="944" y="69"/>
                        </a:lnTo>
                        <a:lnTo>
                          <a:pt x="1001" y="86"/>
                        </a:lnTo>
                        <a:lnTo>
                          <a:pt x="1062" y="106"/>
                        </a:lnTo>
                        <a:lnTo>
                          <a:pt x="1067" y="109"/>
                        </a:lnTo>
                        <a:lnTo>
                          <a:pt x="1070" y="109"/>
                        </a:lnTo>
                        <a:lnTo>
                          <a:pt x="1076" y="106"/>
                        </a:lnTo>
                        <a:lnTo>
                          <a:pt x="1079" y="103"/>
                        </a:lnTo>
                        <a:lnTo>
                          <a:pt x="1079" y="100"/>
                        </a:lnTo>
                        <a:lnTo>
                          <a:pt x="1076" y="95"/>
                        </a:lnTo>
                        <a:lnTo>
                          <a:pt x="1073" y="92"/>
                        </a:lnTo>
                        <a:lnTo>
                          <a:pt x="1073" y="89"/>
                        </a:lnTo>
                        <a:close/>
                      </a:path>
                    </a:pathLst>
                  </a:custGeom>
                  <a:solidFill>
                    <a:schemeClr val="tx2"/>
                  </a:solidFill>
                  <a:ln w="9525">
                    <a:noFill/>
                    <a:round/>
                    <a:headEnd/>
                    <a:tailEnd/>
                  </a:ln>
                </p:spPr>
                <p:txBody>
                  <a:bodyPr/>
                  <a:lstStyle/>
                  <a:p>
                    <a:endParaRPr lang="zh-TW" altLang="en-US"/>
                  </a:p>
                </p:txBody>
              </p:sp>
              <p:sp>
                <p:nvSpPr>
                  <p:cNvPr id="227" name="Freeform 1249"/>
                  <p:cNvSpPr>
                    <a:spLocks/>
                  </p:cNvSpPr>
                  <p:nvPr/>
                </p:nvSpPr>
                <p:spPr bwMode="auto">
                  <a:xfrm>
                    <a:off x="-283" y="654"/>
                    <a:ext cx="75" cy="35"/>
                  </a:xfrm>
                  <a:custGeom>
                    <a:avLst/>
                    <a:gdLst>
                      <a:gd name="T0" fmla="*/ 0 w 625"/>
                      <a:gd name="T1" fmla="*/ 0 h 303"/>
                      <a:gd name="T2" fmla="*/ 0 w 625"/>
                      <a:gd name="T3" fmla="*/ 0 h 303"/>
                      <a:gd name="T4" fmla="*/ 0 w 625"/>
                      <a:gd name="T5" fmla="*/ 0 h 303"/>
                      <a:gd name="T6" fmla="*/ 0 w 625"/>
                      <a:gd name="T7" fmla="*/ 0 h 303"/>
                      <a:gd name="T8" fmla="*/ 0 w 625"/>
                      <a:gd name="T9" fmla="*/ 0 h 303"/>
                      <a:gd name="T10" fmla="*/ 0 w 625"/>
                      <a:gd name="T11" fmla="*/ 0 h 303"/>
                      <a:gd name="T12" fmla="*/ 0 w 625"/>
                      <a:gd name="T13" fmla="*/ 0 h 303"/>
                      <a:gd name="T14" fmla="*/ 0 w 625"/>
                      <a:gd name="T15" fmla="*/ 0 h 303"/>
                      <a:gd name="T16" fmla="*/ 0 w 625"/>
                      <a:gd name="T17" fmla="*/ 0 h 303"/>
                      <a:gd name="T18" fmla="*/ 0 w 625"/>
                      <a:gd name="T19" fmla="*/ 0 h 303"/>
                      <a:gd name="T20" fmla="*/ 0 w 625"/>
                      <a:gd name="T21" fmla="*/ 0 h 303"/>
                      <a:gd name="T22" fmla="*/ 0 w 625"/>
                      <a:gd name="T23" fmla="*/ 0 h 303"/>
                      <a:gd name="T24" fmla="*/ 0 w 625"/>
                      <a:gd name="T25" fmla="*/ 0 h 303"/>
                      <a:gd name="T26" fmla="*/ 0 w 625"/>
                      <a:gd name="T27" fmla="*/ 0 h 303"/>
                      <a:gd name="T28" fmla="*/ 0 w 625"/>
                      <a:gd name="T29" fmla="*/ 0 h 303"/>
                      <a:gd name="T30" fmla="*/ 0 w 625"/>
                      <a:gd name="T31" fmla="*/ 0 h 303"/>
                      <a:gd name="T32" fmla="*/ 0 w 625"/>
                      <a:gd name="T33" fmla="*/ 0 h 303"/>
                      <a:gd name="T34" fmla="*/ 0 w 625"/>
                      <a:gd name="T35" fmla="*/ 0 h 303"/>
                      <a:gd name="T36" fmla="*/ 0 w 625"/>
                      <a:gd name="T37" fmla="*/ 0 h 303"/>
                      <a:gd name="T38" fmla="*/ 0 w 625"/>
                      <a:gd name="T39" fmla="*/ 0 h 303"/>
                      <a:gd name="T40" fmla="*/ 0 w 625"/>
                      <a:gd name="T41" fmla="*/ 0 h 303"/>
                      <a:gd name="T42" fmla="*/ 0 w 625"/>
                      <a:gd name="T43" fmla="*/ 0 h 303"/>
                      <a:gd name="T44" fmla="*/ 0 w 625"/>
                      <a:gd name="T45" fmla="*/ 0 h 303"/>
                      <a:gd name="T46" fmla="*/ 0 w 625"/>
                      <a:gd name="T47" fmla="*/ 0 h 303"/>
                      <a:gd name="T48" fmla="*/ 0 w 625"/>
                      <a:gd name="T49" fmla="*/ 0 h 303"/>
                      <a:gd name="T50" fmla="*/ 0 w 625"/>
                      <a:gd name="T51" fmla="*/ 0 h 303"/>
                      <a:gd name="T52" fmla="*/ 0 w 625"/>
                      <a:gd name="T53" fmla="*/ 0 h 303"/>
                      <a:gd name="T54" fmla="*/ 0 w 625"/>
                      <a:gd name="T55" fmla="*/ 0 h 303"/>
                      <a:gd name="T56" fmla="*/ 0 w 625"/>
                      <a:gd name="T57" fmla="*/ 0 h 303"/>
                      <a:gd name="T58" fmla="*/ 0 w 625"/>
                      <a:gd name="T59" fmla="*/ 0 h 303"/>
                      <a:gd name="T60" fmla="*/ 0 w 625"/>
                      <a:gd name="T61" fmla="*/ 0 h 303"/>
                      <a:gd name="T62" fmla="*/ 0 w 625"/>
                      <a:gd name="T63" fmla="*/ 0 h 303"/>
                      <a:gd name="T64" fmla="*/ 0 w 625"/>
                      <a:gd name="T65" fmla="*/ 0 h 3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5"/>
                      <a:gd name="T100" fmla="*/ 0 h 303"/>
                      <a:gd name="T101" fmla="*/ 625 w 625"/>
                      <a:gd name="T102" fmla="*/ 303 h 3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5" h="303">
                        <a:moveTo>
                          <a:pt x="331" y="294"/>
                        </a:moveTo>
                        <a:lnTo>
                          <a:pt x="395" y="303"/>
                        </a:lnTo>
                        <a:lnTo>
                          <a:pt x="452" y="303"/>
                        </a:lnTo>
                        <a:lnTo>
                          <a:pt x="501" y="300"/>
                        </a:lnTo>
                        <a:lnTo>
                          <a:pt x="544" y="294"/>
                        </a:lnTo>
                        <a:lnTo>
                          <a:pt x="579" y="286"/>
                        </a:lnTo>
                        <a:lnTo>
                          <a:pt x="605" y="280"/>
                        </a:lnTo>
                        <a:lnTo>
                          <a:pt x="619" y="274"/>
                        </a:lnTo>
                        <a:lnTo>
                          <a:pt x="625" y="272"/>
                        </a:lnTo>
                        <a:lnTo>
                          <a:pt x="619" y="263"/>
                        </a:lnTo>
                        <a:lnTo>
                          <a:pt x="608" y="237"/>
                        </a:lnTo>
                        <a:lnTo>
                          <a:pt x="587" y="203"/>
                        </a:lnTo>
                        <a:lnTo>
                          <a:pt x="559" y="160"/>
                        </a:lnTo>
                        <a:lnTo>
                          <a:pt x="524" y="117"/>
                        </a:lnTo>
                        <a:lnTo>
                          <a:pt x="484" y="77"/>
                        </a:lnTo>
                        <a:lnTo>
                          <a:pt x="438" y="40"/>
                        </a:lnTo>
                        <a:lnTo>
                          <a:pt x="386" y="17"/>
                        </a:lnTo>
                        <a:lnTo>
                          <a:pt x="300" y="0"/>
                        </a:lnTo>
                        <a:lnTo>
                          <a:pt x="222" y="2"/>
                        </a:lnTo>
                        <a:lnTo>
                          <a:pt x="156" y="17"/>
                        </a:lnTo>
                        <a:lnTo>
                          <a:pt x="101" y="40"/>
                        </a:lnTo>
                        <a:lnTo>
                          <a:pt x="58" y="68"/>
                        </a:lnTo>
                        <a:lnTo>
                          <a:pt x="26" y="94"/>
                        </a:lnTo>
                        <a:lnTo>
                          <a:pt x="6" y="111"/>
                        </a:lnTo>
                        <a:lnTo>
                          <a:pt x="0" y="120"/>
                        </a:lnTo>
                        <a:lnTo>
                          <a:pt x="6" y="126"/>
                        </a:lnTo>
                        <a:lnTo>
                          <a:pt x="20" y="143"/>
                        </a:lnTo>
                        <a:lnTo>
                          <a:pt x="49" y="166"/>
                        </a:lnTo>
                        <a:lnTo>
                          <a:pt x="84" y="191"/>
                        </a:lnTo>
                        <a:lnTo>
                          <a:pt x="133" y="223"/>
                        </a:lnTo>
                        <a:lnTo>
                          <a:pt x="187" y="251"/>
                        </a:lnTo>
                        <a:lnTo>
                          <a:pt x="256" y="274"/>
                        </a:lnTo>
                        <a:lnTo>
                          <a:pt x="331" y="294"/>
                        </a:lnTo>
                        <a:close/>
                      </a:path>
                    </a:pathLst>
                  </a:custGeom>
                  <a:solidFill>
                    <a:srgbClr val="FF997F"/>
                  </a:solidFill>
                  <a:ln w="9525">
                    <a:noFill/>
                    <a:round/>
                    <a:headEnd/>
                    <a:tailEnd/>
                  </a:ln>
                </p:spPr>
                <p:txBody>
                  <a:bodyPr/>
                  <a:lstStyle/>
                  <a:p>
                    <a:endParaRPr lang="zh-TW" altLang="en-US"/>
                  </a:p>
                </p:txBody>
              </p:sp>
              <p:sp>
                <p:nvSpPr>
                  <p:cNvPr id="228" name="Freeform 1250"/>
                  <p:cNvSpPr>
                    <a:spLocks/>
                  </p:cNvSpPr>
                  <p:nvPr/>
                </p:nvSpPr>
                <p:spPr bwMode="auto">
                  <a:xfrm>
                    <a:off x="-277" y="654"/>
                    <a:ext cx="57" cy="22"/>
                  </a:xfrm>
                  <a:custGeom>
                    <a:avLst/>
                    <a:gdLst>
                      <a:gd name="T0" fmla="*/ 0 w 478"/>
                      <a:gd name="T1" fmla="*/ 0 h 186"/>
                      <a:gd name="T2" fmla="*/ 0 w 478"/>
                      <a:gd name="T3" fmla="*/ 0 h 186"/>
                      <a:gd name="T4" fmla="*/ 0 w 478"/>
                      <a:gd name="T5" fmla="*/ 0 h 186"/>
                      <a:gd name="T6" fmla="*/ 0 w 478"/>
                      <a:gd name="T7" fmla="*/ 0 h 186"/>
                      <a:gd name="T8" fmla="*/ 0 w 478"/>
                      <a:gd name="T9" fmla="*/ 0 h 186"/>
                      <a:gd name="T10" fmla="*/ 0 w 478"/>
                      <a:gd name="T11" fmla="*/ 0 h 186"/>
                      <a:gd name="T12" fmla="*/ 0 w 478"/>
                      <a:gd name="T13" fmla="*/ 0 h 186"/>
                      <a:gd name="T14" fmla="*/ 0 w 478"/>
                      <a:gd name="T15" fmla="*/ 0 h 186"/>
                      <a:gd name="T16" fmla="*/ 0 w 478"/>
                      <a:gd name="T17" fmla="*/ 0 h 186"/>
                      <a:gd name="T18" fmla="*/ 0 w 478"/>
                      <a:gd name="T19" fmla="*/ 0 h 186"/>
                      <a:gd name="T20" fmla="*/ 0 w 478"/>
                      <a:gd name="T21" fmla="*/ 0 h 186"/>
                      <a:gd name="T22" fmla="*/ 0 w 478"/>
                      <a:gd name="T23" fmla="*/ 0 h 186"/>
                      <a:gd name="T24" fmla="*/ 0 w 478"/>
                      <a:gd name="T25" fmla="*/ 0 h 186"/>
                      <a:gd name="T26" fmla="*/ 0 w 478"/>
                      <a:gd name="T27" fmla="*/ 0 h 186"/>
                      <a:gd name="T28" fmla="*/ 0 w 478"/>
                      <a:gd name="T29" fmla="*/ 0 h 186"/>
                      <a:gd name="T30" fmla="*/ 0 w 478"/>
                      <a:gd name="T31" fmla="*/ 0 h 186"/>
                      <a:gd name="T32" fmla="*/ 0 w 478"/>
                      <a:gd name="T33" fmla="*/ 0 h 186"/>
                      <a:gd name="T34" fmla="*/ 0 w 478"/>
                      <a:gd name="T35" fmla="*/ 0 h 186"/>
                      <a:gd name="T36" fmla="*/ 0 w 478"/>
                      <a:gd name="T37" fmla="*/ 0 h 186"/>
                      <a:gd name="T38" fmla="*/ 0 w 478"/>
                      <a:gd name="T39" fmla="*/ 0 h 186"/>
                      <a:gd name="T40" fmla="*/ 0 w 478"/>
                      <a:gd name="T41" fmla="*/ 0 h 186"/>
                      <a:gd name="T42" fmla="*/ 0 w 478"/>
                      <a:gd name="T43" fmla="*/ 0 h 186"/>
                      <a:gd name="T44" fmla="*/ 0 w 478"/>
                      <a:gd name="T45" fmla="*/ 0 h 186"/>
                      <a:gd name="T46" fmla="*/ 0 w 478"/>
                      <a:gd name="T47" fmla="*/ 0 h 186"/>
                      <a:gd name="T48" fmla="*/ 0 w 478"/>
                      <a:gd name="T49" fmla="*/ 0 h 186"/>
                      <a:gd name="T50" fmla="*/ 0 w 478"/>
                      <a:gd name="T51" fmla="*/ 0 h 186"/>
                      <a:gd name="T52" fmla="*/ 0 w 478"/>
                      <a:gd name="T53" fmla="*/ 0 h 186"/>
                      <a:gd name="T54" fmla="*/ 0 w 478"/>
                      <a:gd name="T55" fmla="*/ 0 h 186"/>
                      <a:gd name="T56" fmla="*/ 0 w 478"/>
                      <a:gd name="T57" fmla="*/ 0 h 186"/>
                      <a:gd name="T58" fmla="*/ 0 w 478"/>
                      <a:gd name="T59" fmla="*/ 0 h 186"/>
                      <a:gd name="T60" fmla="*/ 0 w 478"/>
                      <a:gd name="T61" fmla="*/ 0 h 186"/>
                      <a:gd name="T62" fmla="*/ 0 w 478"/>
                      <a:gd name="T63" fmla="*/ 0 h 186"/>
                      <a:gd name="T64" fmla="*/ 0 w 478"/>
                      <a:gd name="T65" fmla="*/ 0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8"/>
                      <a:gd name="T100" fmla="*/ 0 h 186"/>
                      <a:gd name="T101" fmla="*/ 478 w 478"/>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8" h="186">
                        <a:moveTo>
                          <a:pt x="478" y="186"/>
                        </a:moveTo>
                        <a:lnTo>
                          <a:pt x="464" y="152"/>
                        </a:lnTo>
                        <a:lnTo>
                          <a:pt x="443" y="121"/>
                        </a:lnTo>
                        <a:lnTo>
                          <a:pt x="417" y="92"/>
                        </a:lnTo>
                        <a:lnTo>
                          <a:pt x="392" y="69"/>
                        </a:lnTo>
                        <a:lnTo>
                          <a:pt x="363" y="49"/>
                        </a:lnTo>
                        <a:lnTo>
                          <a:pt x="334" y="32"/>
                        </a:lnTo>
                        <a:lnTo>
                          <a:pt x="305" y="20"/>
                        </a:lnTo>
                        <a:lnTo>
                          <a:pt x="276" y="12"/>
                        </a:lnTo>
                        <a:lnTo>
                          <a:pt x="207" y="0"/>
                        </a:lnTo>
                        <a:lnTo>
                          <a:pt x="147" y="3"/>
                        </a:lnTo>
                        <a:lnTo>
                          <a:pt x="101" y="12"/>
                        </a:lnTo>
                        <a:lnTo>
                          <a:pt x="63" y="23"/>
                        </a:lnTo>
                        <a:lnTo>
                          <a:pt x="35" y="40"/>
                        </a:lnTo>
                        <a:lnTo>
                          <a:pt x="15" y="55"/>
                        </a:lnTo>
                        <a:lnTo>
                          <a:pt x="3" y="66"/>
                        </a:lnTo>
                        <a:lnTo>
                          <a:pt x="0" y="72"/>
                        </a:lnTo>
                        <a:lnTo>
                          <a:pt x="3" y="72"/>
                        </a:lnTo>
                        <a:lnTo>
                          <a:pt x="12" y="72"/>
                        </a:lnTo>
                        <a:lnTo>
                          <a:pt x="29" y="69"/>
                        </a:lnTo>
                        <a:lnTo>
                          <a:pt x="49" y="69"/>
                        </a:lnTo>
                        <a:lnTo>
                          <a:pt x="72" y="69"/>
                        </a:lnTo>
                        <a:lnTo>
                          <a:pt x="101" y="69"/>
                        </a:lnTo>
                        <a:lnTo>
                          <a:pt x="135" y="69"/>
                        </a:lnTo>
                        <a:lnTo>
                          <a:pt x="170" y="72"/>
                        </a:lnTo>
                        <a:lnTo>
                          <a:pt x="204" y="78"/>
                        </a:lnTo>
                        <a:lnTo>
                          <a:pt x="245" y="83"/>
                        </a:lnTo>
                        <a:lnTo>
                          <a:pt x="285" y="95"/>
                        </a:lnTo>
                        <a:lnTo>
                          <a:pt x="325" y="106"/>
                        </a:lnTo>
                        <a:lnTo>
                          <a:pt x="366" y="121"/>
                        </a:lnTo>
                        <a:lnTo>
                          <a:pt x="403" y="138"/>
                        </a:lnTo>
                        <a:lnTo>
                          <a:pt x="441" y="161"/>
                        </a:lnTo>
                        <a:lnTo>
                          <a:pt x="478" y="186"/>
                        </a:lnTo>
                        <a:close/>
                      </a:path>
                    </a:pathLst>
                  </a:custGeom>
                  <a:solidFill>
                    <a:srgbClr val="FFBFA5"/>
                  </a:solidFill>
                  <a:ln w="9525">
                    <a:noFill/>
                    <a:round/>
                    <a:headEnd/>
                    <a:tailEnd/>
                  </a:ln>
                </p:spPr>
                <p:txBody>
                  <a:bodyPr/>
                  <a:lstStyle/>
                  <a:p>
                    <a:endParaRPr lang="zh-TW" altLang="en-US"/>
                  </a:p>
                </p:txBody>
              </p:sp>
              <p:sp>
                <p:nvSpPr>
                  <p:cNvPr id="229" name="Freeform 1251"/>
                  <p:cNvSpPr>
                    <a:spLocks/>
                  </p:cNvSpPr>
                  <p:nvPr/>
                </p:nvSpPr>
                <p:spPr bwMode="auto">
                  <a:xfrm>
                    <a:off x="-275" y="662"/>
                    <a:ext cx="62" cy="24"/>
                  </a:xfrm>
                  <a:custGeom>
                    <a:avLst/>
                    <a:gdLst>
                      <a:gd name="T0" fmla="*/ 0 w 510"/>
                      <a:gd name="T1" fmla="*/ 0 h 212"/>
                      <a:gd name="T2" fmla="*/ 0 w 510"/>
                      <a:gd name="T3" fmla="*/ 0 h 212"/>
                      <a:gd name="T4" fmla="*/ 0 w 510"/>
                      <a:gd name="T5" fmla="*/ 0 h 212"/>
                      <a:gd name="T6" fmla="*/ 0 w 510"/>
                      <a:gd name="T7" fmla="*/ 0 h 212"/>
                      <a:gd name="T8" fmla="*/ 0 w 510"/>
                      <a:gd name="T9" fmla="*/ 0 h 212"/>
                      <a:gd name="T10" fmla="*/ 0 w 510"/>
                      <a:gd name="T11" fmla="*/ 0 h 212"/>
                      <a:gd name="T12" fmla="*/ 0 w 510"/>
                      <a:gd name="T13" fmla="*/ 0 h 212"/>
                      <a:gd name="T14" fmla="*/ 0 w 510"/>
                      <a:gd name="T15" fmla="*/ 0 h 212"/>
                      <a:gd name="T16" fmla="*/ 0 w 510"/>
                      <a:gd name="T17" fmla="*/ 0 h 212"/>
                      <a:gd name="T18" fmla="*/ 0 w 510"/>
                      <a:gd name="T19" fmla="*/ 0 h 212"/>
                      <a:gd name="T20" fmla="*/ 0 w 510"/>
                      <a:gd name="T21" fmla="*/ 0 h 212"/>
                      <a:gd name="T22" fmla="*/ 0 w 510"/>
                      <a:gd name="T23" fmla="*/ 0 h 212"/>
                      <a:gd name="T24" fmla="*/ 0 w 510"/>
                      <a:gd name="T25" fmla="*/ 0 h 212"/>
                      <a:gd name="T26" fmla="*/ 0 w 510"/>
                      <a:gd name="T27" fmla="*/ 0 h 212"/>
                      <a:gd name="T28" fmla="*/ 0 w 510"/>
                      <a:gd name="T29" fmla="*/ 0 h 212"/>
                      <a:gd name="T30" fmla="*/ 0 w 510"/>
                      <a:gd name="T31" fmla="*/ 0 h 212"/>
                      <a:gd name="T32" fmla="*/ 0 w 510"/>
                      <a:gd name="T33" fmla="*/ 0 h 212"/>
                      <a:gd name="T34" fmla="*/ 0 w 510"/>
                      <a:gd name="T35" fmla="*/ 0 h 212"/>
                      <a:gd name="T36" fmla="*/ 0 w 510"/>
                      <a:gd name="T37" fmla="*/ 0 h 212"/>
                      <a:gd name="T38" fmla="*/ 0 w 510"/>
                      <a:gd name="T39" fmla="*/ 0 h 212"/>
                      <a:gd name="T40" fmla="*/ 0 w 510"/>
                      <a:gd name="T41" fmla="*/ 0 h 212"/>
                      <a:gd name="T42" fmla="*/ 0 w 510"/>
                      <a:gd name="T43" fmla="*/ 0 h 212"/>
                      <a:gd name="T44" fmla="*/ 0 w 510"/>
                      <a:gd name="T45" fmla="*/ 0 h 212"/>
                      <a:gd name="T46" fmla="*/ 0 w 510"/>
                      <a:gd name="T47" fmla="*/ 0 h 212"/>
                      <a:gd name="T48" fmla="*/ 0 w 510"/>
                      <a:gd name="T49" fmla="*/ 0 h 212"/>
                      <a:gd name="T50" fmla="*/ 0 w 510"/>
                      <a:gd name="T51" fmla="*/ 0 h 212"/>
                      <a:gd name="T52" fmla="*/ 0 w 510"/>
                      <a:gd name="T53" fmla="*/ 0 h 212"/>
                      <a:gd name="T54" fmla="*/ 0 w 510"/>
                      <a:gd name="T55" fmla="*/ 0 h 212"/>
                      <a:gd name="T56" fmla="*/ 0 w 510"/>
                      <a:gd name="T57" fmla="*/ 0 h 212"/>
                      <a:gd name="T58" fmla="*/ 0 w 510"/>
                      <a:gd name="T59" fmla="*/ 0 h 212"/>
                      <a:gd name="T60" fmla="*/ 0 w 510"/>
                      <a:gd name="T61" fmla="*/ 0 h 212"/>
                      <a:gd name="T62" fmla="*/ 0 w 510"/>
                      <a:gd name="T63" fmla="*/ 0 h 212"/>
                      <a:gd name="T64" fmla="*/ 0 w 510"/>
                      <a:gd name="T65" fmla="*/ 0 h 212"/>
                      <a:gd name="T66" fmla="*/ 0 w 510"/>
                      <a:gd name="T67" fmla="*/ 0 h 212"/>
                      <a:gd name="T68" fmla="*/ 0 w 510"/>
                      <a:gd name="T69" fmla="*/ 0 h 212"/>
                      <a:gd name="T70" fmla="*/ 0 w 510"/>
                      <a:gd name="T71" fmla="*/ 0 h 212"/>
                      <a:gd name="T72" fmla="*/ 0 w 510"/>
                      <a:gd name="T73" fmla="*/ 0 h 2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0"/>
                      <a:gd name="T112" fmla="*/ 0 h 212"/>
                      <a:gd name="T113" fmla="*/ 510 w 510"/>
                      <a:gd name="T114" fmla="*/ 212 h 2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0" h="212">
                        <a:moveTo>
                          <a:pt x="0" y="80"/>
                        </a:moveTo>
                        <a:lnTo>
                          <a:pt x="15" y="89"/>
                        </a:lnTo>
                        <a:lnTo>
                          <a:pt x="38" y="100"/>
                        </a:lnTo>
                        <a:lnTo>
                          <a:pt x="66" y="117"/>
                        </a:lnTo>
                        <a:lnTo>
                          <a:pt x="104" y="135"/>
                        </a:lnTo>
                        <a:lnTo>
                          <a:pt x="141" y="152"/>
                        </a:lnTo>
                        <a:lnTo>
                          <a:pt x="181" y="169"/>
                        </a:lnTo>
                        <a:lnTo>
                          <a:pt x="222" y="186"/>
                        </a:lnTo>
                        <a:lnTo>
                          <a:pt x="259" y="198"/>
                        </a:lnTo>
                        <a:lnTo>
                          <a:pt x="308" y="209"/>
                        </a:lnTo>
                        <a:lnTo>
                          <a:pt x="354" y="212"/>
                        </a:lnTo>
                        <a:lnTo>
                          <a:pt x="397" y="212"/>
                        </a:lnTo>
                        <a:lnTo>
                          <a:pt x="435" y="209"/>
                        </a:lnTo>
                        <a:lnTo>
                          <a:pt x="466" y="203"/>
                        </a:lnTo>
                        <a:lnTo>
                          <a:pt x="489" y="198"/>
                        </a:lnTo>
                        <a:lnTo>
                          <a:pt x="504" y="195"/>
                        </a:lnTo>
                        <a:lnTo>
                          <a:pt x="510" y="192"/>
                        </a:lnTo>
                        <a:lnTo>
                          <a:pt x="507" y="189"/>
                        </a:lnTo>
                        <a:lnTo>
                          <a:pt x="504" y="183"/>
                        </a:lnTo>
                        <a:lnTo>
                          <a:pt x="495" y="175"/>
                        </a:lnTo>
                        <a:lnTo>
                          <a:pt x="487" y="163"/>
                        </a:lnTo>
                        <a:lnTo>
                          <a:pt x="452" y="123"/>
                        </a:lnTo>
                        <a:lnTo>
                          <a:pt x="415" y="89"/>
                        </a:lnTo>
                        <a:lnTo>
                          <a:pt x="377" y="63"/>
                        </a:lnTo>
                        <a:lnTo>
                          <a:pt x="340" y="40"/>
                        </a:lnTo>
                        <a:lnTo>
                          <a:pt x="302" y="23"/>
                        </a:lnTo>
                        <a:lnTo>
                          <a:pt x="265" y="12"/>
                        </a:lnTo>
                        <a:lnTo>
                          <a:pt x="230" y="3"/>
                        </a:lnTo>
                        <a:lnTo>
                          <a:pt x="196" y="0"/>
                        </a:lnTo>
                        <a:lnTo>
                          <a:pt x="161" y="0"/>
                        </a:lnTo>
                        <a:lnTo>
                          <a:pt x="130" y="6"/>
                        </a:lnTo>
                        <a:lnTo>
                          <a:pt x="101" y="12"/>
                        </a:lnTo>
                        <a:lnTo>
                          <a:pt x="72" y="20"/>
                        </a:lnTo>
                        <a:lnTo>
                          <a:pt x="49" y="34"/>
                        </a:lnTo>
                        <a:lnTo>
                          <a:pt x="29" y="46"/>
                        </a:lnTo>
                        <a:lnTo>
                          <a:pt x="12" y="63"/>
                        </a:lnTo>
                        <a:lnTo>
                          <a:pt x="0" y="80"/>
                        </a:lnTo>
                        <a:close/>
                      </a:path>
                    </a:pathLst>
                  </a:custGeom>
                  <a:solidFill>
                    <a:srgbClr val="FFFFFF"/>
                  </a:solidFill>
                  <a:ln w="9525">
                    <a:noFill/>
                    <a:round/>
                    <a:headEnd/>
                    <a:tailEnd/>
                  </a:ln>
                </p:spPr>
                <p:txBody>
                  <a:bodyPr/>
                  <a:lstStyle/>
                  <a:p>
                    <a:endParaRPr lang="zh-TW" altLang="en-US"/>
                  </a:p>
                </p:txBody>
              </p:sp>
              <p:sp>
                <p:nvSpPr>
                  <p:cNvPr id="230" name="Freeform 1252"/>
                  <p:cNvSpPr>
                    <a:spLocks/>
                  </p:cNvSpPr>
                  <p:nvPr/>
                </p:nvSpPr>
                <p:spPr bwMode="auto">
                  <a:xfrm>
                    <a:off x="-237" y="670"/>
                    <a:ext cx="16" cy="15"/>
                  </a:xfrm>
                  <a:custGeom>
                    <a:avLst/>
                    <a:gdLst>
                      <a:gd name="T0" fmla="*/ 0 w 135"/>
                      <a:gd name="T1" fmla="*/ 0 h 131"/>
                      <a:gd name="T2" fmla="*/ 0 w 135"/>
                      <a:gd name="T3" fmla="*/ 0 h 131"/>
                      <a:gd name="T4" fmla="*/ 0 w 135"/>
                      <a:gd name="T5" fmla="*/ 0 h 131"/>
                      <a:gd name="T6" fmla="*/ 0 w 135"/>
                      <a:gd name="T7" fmla="*/ 0 h 131"/>
                      <a:gd name="T8" fmla="*/ 0 w 135"/>
                      <a:gd name="T9" fmla="*/ 0 h 131"/>
                      <a:gd name="T10" fmla="*/ 0 w 135"/>
                      <a:gd name="T11" fmla="*/ 0 h 131"/>
                      <a:gd name="T12" fmla="*/ 0 w 135"/>
                      <a:gd name="T13" fmla="*/ 0 h 131"/>
                      <a:gd name="T14" fmla="*/ 0 w 135"/>
                      <a:gd name="T15" fmla="*/ 0 h 131"/>
                      <a:gd name="T16" fmla="*/ 0 w 135"/>
                      <a:gd name="T17" fmla="*/ 0 h 131"/>
                      <a:gd name="T18" fmla="*/ 0 w 135"/>
                      <a:gd name="T19" fmla="*/ 0 h 131"/>
                      <a:gd name="T20" fmla="*/ 0 w 135"/>
                      <a:gd name="T21" fmla="*/ 0 h 131"/>
                      <a:gd name="T22" fmla="*/ 0 w 135"/>
                      <a:gd name="T23" fmla="*/ 0 h 131"/>
                      <a:gd name="T24" fmla="*/ 0 w 135"/>
                      <a:gd name="T25" fmla="*/ 0 h 131"/>
                      <a:gd name="T26" fmla="*/ 0 w 135"/>
                      <a:gd name="T27" fmla="*/ 0 h 131"/>
                      <a:gd name="T28" fmla="*/ 0 w 135"/>
                      <a:gd name="T29" fmla="*/ 0 h 131"/>
                      <a:gd name="T30" fmla="*/ 0 w 135"/>
                      <a:gd name="T31" fmla="*/ 0 h 131"/>
                      <a:gd name="T32" fmla="*/ 0 w 135"/>
                      <a:gd name="T33" fmla="*/ 0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131"/>
                      <a:gd name="T53" fmla="*/ 135 w 135"/>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131">
                        <a:moveTo>
                          <a:pt x="57" y="131"/>
                        </a:moveTo>
                        <a:lnTo>
                          <a:pt x="83" y="131"/>
                        </a:lnTo>
                        <a:lnTo>
                          <a:pt x="109" y="120"/>
                        </a:lnTo>
                        <a:lnTo>
                          <a:pt x="127" y="103"/>
                        </a:lnTo>
                        <a:lnTo>
                          <a:pt x="135" y="77"/>
                        </a:lnTo>
                        <a:lnTo>
                          <a:pt x="135" y="51"/>
                        </a:lnTo>
                        <a:lnTo>
                          <a:pt x="124" y="25"/>
                        </a:lnTo>
                        <a:lnTo>
                          <a:pt x="104" y="8"/>
                        </a:lnTo>
                        <a:lnTo>
                          <a:pt x="78" y="0"/>
                        </a:lnTo>
                        <a:lnTo>
                          <a:pt x="52" y="0"/>
                        </a:lnTo>
                        <a:lnTo>
                          <a:pt x="26" y="11"/>
                        </a:lnTo>
                        <a:lnTo>
                          <a:pt x="9" y="31"/>
                        </a:lnTo>
                        <a:lnTo>
                          <a:pt x="0" y="57"/>
                        </a:lnTo>
                        <a:lnTo>
                          <a:pt x="0" y="83"/>
                        </a:lnTo>
                        <a:lnTo>
                          <a:pt x="11" y="106"/>
                        </a:lnTo>
                        <a:lnTo>
                          <a:pt x="32" y="123"/>
                        </a:lnTo>
                        <a:lnTo>
                          <a:pt x="57" y="131"/>
                        </a:lnTo>
                        <a:close/>
                      </a:path>
                    </a:pathLst>
                  </a:custGeom>
                  <a:solidFill>
                    <a:schemeClr val="tx2"/>
                  </a:solidFill>
                  <a:ln w="9525">
                    <a:noFill/>
                    <a:round/>
                    <a:headEnd/>
                    <a:tailEnd/>
                  </a:ln>
                </p:spPr>
                <p:txBody>
                  <a:bodyPr/>
                  <a:lstStyle/>
                  <a:p>
                    <a:endParaRPr lang="zh-TW" altLang="en-US"/>
                  </a:p>
                </p:txBody>
              </p:sp>
              <p:sp>
                <p:nvSpPr>
                  <p:cNvPr id="231" name="Freeform 1253"/>
                  <p:cNvSpPr>
                    <a:spLocks/>
                  </p:cNvSpPr>
                  <p:nvPr/>
                </p:nvSpPr>
                <p:spPr bwMode="auto">
                  <a:xfrm>
                    <a:off x="-233" y="674"/>
                    <a:ext cx="10" cy="9"/>
                  </a:xfrm>
                  <a:custGeom>
                    <a:avLst/>
                    <a:gdLst>
                      <a:gd name="T0" fmla="*/ 0 w 89"/>
                      <a:gd name="T1" fmla="*/ 0 h 86"/>
                      <a:gd name="T2" fmla="*/ 0 w 89"/>
                      <a:gd name="T3" fmla="*/ 0 h 86"/>
                      <a:gd name="T4" fmla="*/ 0 w 89"/>
                      <a:gd name="T5" fmla="*/ 0 h 86"/>
                      <a:gd name="T6" fmla="*/ 0 w 89"/>
                      <a:gd name="T7" fmla="*/ 0 h 86"/>
                      <a:gd name="T8" fmla="*/ 0 w 89"/>
                      <a:gd name="T9" fmla="*/ 0 h 86"/>
                      <a:gd name="T10" fmla="*/ 0 w 89"/>
                      <a:gd name="T11" fmla="*/ 0 h 86"/>
                      <a:gd name="T12" fmla="*/ 0 w 89"/>
                      <a:gd name="T13" fmla="*/ 0 h 86"/>
                      <a:gd name="T14" fmla="*/ 0 w 89"/>
                      <a:gd name="T15" fmla="*/ 0 h 86"/>
                      <a:gd name="T16" fmla="*/ 0 w 89"/>
                      <a:gd name="T17" fmla="*/ 0 h 86"/>
                      <a:gd name="T18" fmla="*/ 0 w 89"/>
                      <a:gd name="T19" fmla="*/ 0 h 86"/>
                      <a:gd name="T20" fmla="*/ 0 w 89"/>
                      <a:gd name="T21" fmla="*/ 0 h 86"/>
                      <a:gd name="T22" fmla="*/ 0 w 89"/>
                      <a:gd name="T23" fmla="*/ 0 h 86"/>
                      <a:gd name="T24" fmla="*/ 0 w 89"/>
                      <a:gd name="T25" fmla="*/ 0 h 86"/>
                      <a:gd name="T26" fmla="*/ 0 w 89"/>
                      <a:gd name="T27" fmla="*/ 0 h 86"/>
                      <a:gd name="T28" fmla="*/ 0 w 89"/>
                      <a:gd name="T29" fmla="*/ 0 h 86"/>
                      <a:gd name="T30" fmla="*/ 0 w 89"/>
                      <a:gd name="T31" fmla="*/ 0 h 86"/>
                      <a:gd name="T32" fmla="*/ 0 w 89"/>
                      <a:gd name="T33" fmla="*/ 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86"/>
                      <a:gd name="T53" fmla="*/ 89 w 89"/>
                      <a:gd name="T54" fmla="*/ 86 h 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86">
                        <a:moveTo>
                          <a:pt x="37" y="86"/>
                        </a:moveTo>
                        <a:lnTo>
                          <a:pt x="54" y="86"/>
                        </a:lnTo>
                        <a:lnTo>
                          <a:pt x="72" y="78"/>
                        </a:lnTo>
                        <a:lnTo>
                          <a:pt x="83" y="66"/>
                        </a:lnTo>
                        <a:lnTo>
                          <a:pt x="89" y="49"/>
                        </a:lnTo>
                        <a:lnTo>
                          <a:pt x="89" y="32"/>
                        </a:lnTo>
                        <a:lnTo>
                          <a:pt x="80" y="17"/>
                        </a:lnTo>
                        <a:lnTo>
                          <a:pt x="69" y="6"/>
                        </a:lnTo>
                        <a:lnTo>
                          <a:pt x="51" y="0"/>
                        </a:lnTo>
                        <a:lnTo>
                          <a:pt x="34" y="0"/>
                        </a:lnTo>
                        <a:lnTo>
                          <a:pt x="17" y="6"/>
                        </a:lnTo>
                        <a:lnTo>
                          <a:pt x="5" y="17"/>
                        </a:lnTo>
                        <a:lnTo>
                          <a:pt x="0" y="35"/>
                        </a:lnTo>
                        <a:lnTo>
                          <a:pt x="0" y="52"/>
                        </a:lnTo>
                        <a:lnTo>
                          <a:pt x="8" y="69"/>
                        </a:lnTo>
                        <a:lnTo>
                          <a:pt x="20" y="80"/>
                        </a:lnTo>
                        <a:lnTo>
                          <a:pt x="37" y="86"/>
                        </a:lnTo>
                        <a:close/>
                      </a:path>
                    </a:pathLst>
                  </a:custGeom>
                  <a:solidFill>
                    <a:srgbClr val="333333"/>
                  </a:solidFill>
                  <a:ln w="9525">
                    <a:noFill/>
                    <a:round/>
                    <a:headEnd/>
                    <a:tailEnd/>
                  </a:ln>
                </p:spPr>
                <p:txBody>
                  <a:bodyPr/>
                  <a:lstStyle/>
                  <a:p>
                    <a:endParaRPr lang="zh-TW" altLang="en-US"/>
                  </a:p>
                </p:txBody>
              </p:sp>
              <p:sp>
                <p:nvSpPr>
                  <p:cNvPr id="232" name="Freeform 1254"/>
                  <p:cNvSpPr>
                    <a:spLocks/>
                  </p:cNvSpPr>
                  <p:nvPr/>
                </p:nvSpPr>
                <p:spPr bwMode="auto">
                  <a:xfrm>
                    <a:off x="-232" y="675"/>
                    <a:ext cx="8" cy="6"/>
                  </a:xfrm>
                  <a:custGeom>
                    <a:avLst/>
                    <a:gdLst>
                      <a:gd name="T0" fmla="*/ 0 w 61"/>
                      <a:gd name="T1" fmla="*/ 0 h 57"/>
                      <a:gd name="T2" fmla="*/ 0 w 61"/>
                      <a:gd name="T3" fmla="*/ 0 h 57"/>
                      <a:gd name="T4" fmla="*/ 0 w 61"/>
                      <a:gd name="T5" fmla="*/ 0 h 57"/>
                      <a:gd name="T6" fmla="*/ 0 w 61"/>
                      <a:gd name="T7" fmla="*/ 0 h 57"/>
                      <a:gd name="T8" fmla="*/ 0 w 61"/>
                      <a:gd name="T9" fmla="*/ 0 h 57"/>
                      <a:gd name="T10" fmla="*/ 0 w 61"/>
                      <a:gd name="T11" fmla="*/ 0 h 57"/>
                      <a:gd name="T12" fmla="*/ 0 w 61"/>
                      <a:gd name="T13" fmla="*/ 0 h 57"/>
                      <a:gd name="T14" fmla="*/ 0 w 61"/>
                      <a:gd name="T15" fmla="*/ 0 h 57"/>
                      <a:gd name="T16" fmla="*/ 0 w 61"/>
                      <a:gd name="T17" fmla="*/ 0 h 57"/>
                      <a:gd name="T18" fmla="*/ 0 w 61"/>
                      <a:gd name="T19" fmla="*/ 0 h 57"/>
                      <a:gd name="T20" fmla="*/ 0 w 61"/>
                      <a:gd name="T21" fmla="*/ 0 h 57"/>
                      <a:gd name="T22" fmla="*/ 0 w 61"/>
                      <a:gd name="T23" fmla="*/ 0 h 57"/>
                      <a:gd name="T24" fmla="*/ 0 w 61"/>
                      <a:gd name="T25" fmla="*/ 0 h 57"/>
                      <a:gd name="T26" fmla="*/ 0 w 61"/>
                      <a:gd name="T27" fmla="*/ 0 h 57"/>
                      <a:gd name="T28" fmla="*/ 0 w 61"/>
                      <a:gd name="T29" fmla="*/ 0 h 57"/>
                      <a:gd name="T30" fmla="*/ 0 w 61"/>
                      <a:gd name="T31" fmla="*/ 0 h 57"/>
                      <a:gd name="T32" fmla="*/ 0 w 61"/>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57"/>
                      <a:gd name="T53" fmla="*/ 61 w 61"/>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57">
                        <a:moveTo>
                          <a:pt x="26" y="57"/>
                        </a:moveTo>
                        <a:lnTo>
                          <a:pt x="37" y="57"/>
                        </a:lnTo>
                        <a:lnTo>
                          <a:pt x="49" y="51"/>
                        </a:lnTo>
                        <a:lnTo>
                          <a:pt x="58" y="43"/>
                        </a:lnTo>
                        <a:lnTo>
                          <a:pt x="61" y="34"/>
                        </a:lnTo>
                        <a:lnTo>
                          <a:pt x="61" y="23"/>
                        </a:lnTo>
                        <a:lnTo>
                          <a:pt x="55" y="11"/>
                        </a:lnTo>
                        <a:lnTo>
                          <a:pt x="46" y="3"/>
                        </a:lnTo>
                        <a:lnTo>
                          <a:pt x="35" y="0"/>
                        </a:lnTo>
                        <a:lnTo>
                          <a:pt x="23" y="0"/>
                        </a:lnTo>
                        <a:lnTo>
                          <a:pt x="12" y="5"/>
                        </a:lnTo>
                        <a:lnTo>
                          <a:pt x="3" y="14"/>
                        </a:lnTo>
                        <a:lnTo>
                          <a:pt x="0" y="26"/>
                        </a:lnTo>
                        <a:lnTo>
                          <a:pt x="0" y="37"/>
                        </a:lnTo>
                        <a:lnTo>
                          <a:pt x="6" y="46"/>
                        </a:lnTo>
                        <a:lnTo>
                          <a:pt x="14" y="54"/>
                        </a:lnTo>
                        <a:lnTo>
                          <a:pt x="26" y="57"/>
                        </a:lnTo>
                        <a:close/>
                      </a:path>
                    </a:pathLst>
                  </a:custGeom>
                  <a:solidFill>
                    <a:srgbClr val="000000"/>
                  </a:solidFill>
                  <a:ln w="9525">
                    <a:noFill/>
                    <a:round/>
                    <a:headEnd/>
                    <a:tailEnd/>
                  </a:ln>
                </p:spPr>
                <p:txBody>
                  <a:bodyPr/>
                  <a:lstStyle/>
                  <a:p>
                    <a:endParaRPr lang="zh-TW" altLang="en-US"/>
                  </a:p>
                </p:txBody>
              </p:sp>
              <p:sp>
                <p:nvSpPr>
                  <p:cNvPr id="233" name="Freeform 1255"/>
                  <p:cNvSpPr>
                    <a:spLocks/>
                  </p:cNvSpPr>
                  <p:nvPr/>
                </p:nvSpPr>
                <p:spPr bwMode="auto">
                  <a:xfrm>
                    <a:off x="-285" y="659"/>
                    <a:ext cx="68" cy="17"/>
                  </a:xfrm>
                  <a:custGeom>
                    <a:avLst/>
                    <a:gdLst>
                      <a:gd name="T0" fmla="*/ 0 w 564"/>
                      <a:gd name="T1" fmla="*/ 0 h 152"/>
                      <a:gd name="T2" fmla="*/ 0 w 564"/>
                      <a:gd name="T3" fmla="*/ 0 h 152"/>
                      <a:gd name="T4" fmla="*/ 0 w 564"/>
                      <a:gd name="T5" fmla="*/ 0 h 152"/>
                      <a:gd name="T6" fmla="*/ 0 w 564"/>
                      <a:gd name="T7" fmla="*/ 0 h 152"/>
                      <a:gd name="T8" fmla="*/ 0 w 564"/>
                      <a:gd name="T9" fmla="*/ 0 h 152"/>
                      <a:gd name="T10" fmla="*/ 0 w 564"/>
                      <a:gd name="T11" fmla="*/ 0 h 152"/>
                      <a:gd name="T12" fmla="*/ 0 w 564"/>
                      <a:gd name="T13" fmla="*/ 0 h 152"/>
                      <a:gd name="T14" fmla="*/ 0 w 564"/>
                      <a:gd name="T15" fmla="*/ 0 h 152"/>
                      <a:gd name="T16" fmla="*/ 0 w 564"/>
                      <a:gd name="T17" fmla="*/ 0 h 152"/>
                      <a:gd name="T18" fmla="*/ 0 w 564"/>
                      <a:gd name="T19" fmla="*/ 0 h 152"/>
                      <a:gd name="T20" fmla="*/ 0 w 564"/>
                      <a:gd name="T21" fmla="*/ 0 h 152"/>
                      <a:gd name="T22" fmla="*/ 0 w 564"/>
                      <a:gd name="T23" fmla="*/ 0 h 152"/>
                      <a:gd name="T24" fmla="*/ 0 w 564"/>
                      <a:gd name="T25" fmla="*/ 0 h 152"/>
                      <a:gd name="T26" fmla="*/ 0 w 564"/>
                      <a:gd name="T27" fmla="*/ 0 h 152"/>
                      <a:gd name="T28" fmla="*/ 0 w 564"/>
                      <a:gd name="T29" fmla="*/ 0 h 152"/>
                      <a:gd name="T30" fmla="*/ 0 w 564"/>
                      <a:gd name="T31" fmla="*/ 0 h 152"/>
                      <a:gd name="T32" fmla="*/ 0 w 564"/>
                      <a:gd name="T33" fmla="*/ 0 h 152"/>
                      <a:gd name="T34" fmla="*/ 0 w 564"/>
                      <a:gd name="T35" fmla="*/ 0 h 152"/>
                      <a:gd name="T36" fmla="*/ 0 w 564"/>
                      <a:gd name="T37" fmla="*/ 0 h 152"/>
                      <a:gd name="T38" fmla="*/ 0 w 564"/>
                      <a:gd name="T39" fmla="*/ 0 h 152"/>
                      <a:gd name="T40" fmla="*/ 0 w 564"/>
                      <a:gd name="T41" fmla="*/ 0 h 152"/>
                      <a:gd name="T42" fmla="*/ 0 w 564"/>
                      <a:gd name="T43" fmla="*/ 0 h 152"/>
                      <a:gd name="T44" fmla="*/ 0 w 564"/>
                      <a:gd name="T45" fmla="*/ 0 h 152"/>
                      <a:gd name="T46" fmla="*/ 0 w 564"/>
                      <a:gd name="T47" fmla="*/ 0 h 152"/>
                      <a:gd name="T48" fmla="*/ 0 w 564"/>
                      <a:gd name="T49" fmla="*/ 0 h 152"/>
                      <a:gd name="T50" fmla="*/ 0 w 564"/>
                      <a:gd name="T51" fmla="*/ 0 h 152"/>
                      <a:gd name="T52" fmla="*/ 0 w 564"/>
                      <a:gd name="T53" fmla="*/ 0 h 152"/>
                      <a:gd name="T54" fmla="*/ 0 w 564"/>
                      <a:gd name="T55" fmla="*/ 0 h 152"/>
                      <a:gd name="T56" fmla="*/ 0 w 564"/>
                      <a:gd name="T57" fmla="*/ 0 h 152"/>
                      <a:gd name="T58" fmla="*/ 0 w 564"/>
                      <a:gd name="T59" fmla="*/ 0 h 152"/>
                      <a:gd name="T60" fmla="*/ 0 w 564"/>
                      <a:gd name="T61" fmla="*/ 0 h 152"/>
                      <a:gd name="T62" fmla="*/ 0 w 564"/>
                      <a:gd name="T63" fmla="*/ 0 h 152"/>
                      <a:gd name="T64" fmla="*/ 0 w 564"/>
                      <a:gd name="T65" fmla="*/ 0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4"/>
                      <a:gd name="T100" fmla="*/ 0 h 152"/>
                      <a:gd name="T101" fmla="*/ 564 w 564"/>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4" h="152">
                        <a:moveTo>
                          <a:pt x="0" y="52"/>
                        </a:moveTo>
                        <a:lnTo>
                          <a:pt x="3" y="49"/>
                        </a:lnTo>
                        <a:lnTo>
                          <a:pt x="14" y="46"/>
                        </a:lnTo>
                        <a:lnTo>
                          <a:pt x="34" y="38"/>
                        </a:lnTo>
                        <a:lnTo>
                          <a:pt x="57" y="29"/>
                        </a:lnTo>
                        <a:lnTo>
                          <a:pt x="89" y="21"/>
                        </a:lnTo>
                        <a:lnTo>
                          <a:pt x="124" y="12"/>
                        </a:lnTo>
                        <a:lnTo>
                          <a:pt x="161" y="6"/>
                        </a:lnTo>
                        <a:lnTo>
                          <a:pt x="201" y="0"/>
                        </a:lnTo>
                        <a:lnTo>
                          <a:pt x="247" y="0"/>
                        </a:lnTo>
                        <a:lnTo>
                          <a:pt x="291" y="3"/>
                        </a:lnTo>
                        <a:lnTo>
                          <a:pt x="340" y="9"/>
                        </a:lnTo>
                        <a:lnTo>
                          <a:pt x="386" y="23"/>
                        </a:lnTo>
                        <a:lnTo>
                          <a:pt x="432" y="43"/>
                        </a:lnTo>
                        <a:lnTo>
                          <a:pt x="478" y="72"/>
                        </a:lnTo>
                        <a:lnTo>
                          <a:pt x="524" y="106"/>
                        </a:lnTo>
                        <a:lnTo>
                          <a:pt x="564" y="152"/>
                        </a:lnTo>
                        <a:lnTo>
                          <a:pt x="561" y="149"/>
                        </a:lnTo>
                        <a:lnTo>
                          <a:pt x="553" y="144"/>
                        </a:lnTo>
                        <a:lnTo>
                          <a:pt x="541" y="135"/>
                        </a:lnTo>
                        <a:lnTo>
                          <a:pt x="524" y="124"/>
                        </a:lnTo>
                        <a:lnTo>
                          <a:pt x="501" y="109"/>
                        </a:lnTo>
                        <a:lnTo>
                          <a:pt x="472" y="95"/>
                        </a:lnTo>
                        <a:lnTo>
                          <a:pt x="440" y="81"/>
                        </a:lnTo>
                        <a:lnTo>
                          <a:pt x="406" y="66"/>
                        </a:lnTo>
                        <a:lnTo>
                          <a:pt x="365" y="55"/>
                        </a:lnTo>
                        <a:lnTo>
                          <a:pt x="325" y="43"/>
                        </a:lnTo>
                        <a:lnTo>
                          <a:pt x="276" y="35"/>
                        </a:lnTo>
                        <a:lnTo>
                          <a:pt x="227" y="29"/>
                        </a:lnTo>
                        <a:lnTo>
                          <a:pt x="175" y="26"/>
                        </a:lnTo>
                        <a:lnTo>
                          <a:pt x="118" y="29"/>
                        </a:lnTo>
                        <a:lnTo>
                          <a:pt x="60" y="38"/>
                        </a:lnTo>
                        <a:lnTo>
                          <a:pt x="0" y="52"/>
                        </a:lnTo>
                        <a:close/>
                      </a:path>
                    </a:pathLst>
                  </a:custGeom>
                  <a:solidFill>
                    <a:srgbClr val="000000"/>
                  </a:solidFill>
                  <a:ln w="9525">
                    <a:noFill/>
                    <a:round/>
                    <a:headEnd/>
                    <a:tailEnd/>
                  </a:ln>
                </p:spPr>
                <p:txBody>
                  <a:bodyPr/>
                  <a:lstStyle/>
                  <a:p>
                    <a:endParaRPr lang="zh-TW" altLang="en-US"/>
                  </a:p>
                </p:txBody>
              </p:sp>
              <p:sp>
                <p:nvSpPr>
                  <p:cNvPr id="234" name="Freeform 1256"/>
                  <p:cNvSpPr>
                    <a:spLocks/>
                  </p:cNvSpPr>
                  <p:nvPr/>
                </p:nvSpPr>
                <p:spPr bwMode="auto">
                  <a:xfrm>
                    <a:off x="-177" y="664"/>
                    <a:ext cx="57" cy="26"/>
                  </a:xfrm>
                  <a:custGeom>
                    <a:avLst/>
                    <a:gdLst>
                      <a:gd name="T0" fmla="*/ 0 w 469"/>
                      <a:gd name="T1" fmla="*/ 0 h 234"/>
                      <a:gd name="T2" fmla="*/ 0 w 469"/>
                      <a:gd name="T3" fmla="*/ 0 h 234"/>
                      <a:gd name="T4" fmla="*/ 0 w 469"/>
                      <a:gd name="T5" fmla="*/ 0 h 234"/>
                      <a:gd name="T6" fmla="*/ 0 w 469"/>
                      <a:gd name="T7" fmla="*/ 0 h 234"/>
                      <a:gd name="T8" fmla="*/ 0 w 469"/>
                      <a:gd name="T9" fmla="*/ 0 h 234"/>
                      <a:gd name="T10" fmla="*/ 0 w 469"/>
                      <a:gd name="T11" fmla="*/ 0 h 234"/>
                      <a:gd name="T12" fmla="*/ 0 w 469"/>
                      <a:gd name="T13" fmla="*/ 0 h 234"/>
                      <a:gd name="T14" fmla="*/ 0 w 469"/>
                      <a:gd name="T15" fmla="*/ 0 h 234"/>
                      <a:gd name="T16" fmla="*/ 0 w 469"/>
                      <a:gd name="T17" fmla="*/ 0 h 234"/>
                      <a:gd name="T18" fmla="*/ 0 w 469"/>
                      <a:gd name="T19" fmla="*/ 0 h 234"/>
                      <a:gd name="T20" fmla="*/ 0 w 469"/>
                      <a:gd name="T21" fmla="*/ 0 h 234"/>
                      <a:gd name="T22" fmla="*/ 0 w 469"/>
                      <a:gd name="T23" fmla="*/ 0 h 234"/>
                      <a:gd name="T24" fmla="*/ 0 w 469"/>
                      <a:gd name="T25" fmla="*/ 0 h 234"/>
                      <a:gd name="T26" fmla="*/ 0 w 469"/>
                      <a:gd name="T27" fmla="*/ 0 h 234"/>
                      <a:gd name="T28" fmla="*/ 0 w 469"/>
                      <a:gd name="T29" fmla="*/ 0 h 234"/>
                      <a:gd name="T30" fmla="*/ 0 w 469"/>
                      <a:gd name="T31" fmla="*/ 0 h 234"/>
                      <a:gd name="T32" fmla="*/ 0 w 469"/>
                      <a:gd name="T33" fmla="*/ 0 h 234"/>
                      <a:gd name="T34" fmla="*/ 0 w 469"/>
                      <a:gd name="T35" fmla="*/ 0 h 234"/>
                      <a:gd name="T36" fmla="*/ 0 w 469"/>
                      <a:gd name="T37" fmla="*/ 0 h 234"/>
                      <a:gd name="T38" fmla="*/ 0 w 469"/>
                      <a:gd name="T39" fmla="*/ 0 h 234"/>
                      <a:gd name="T40" fmla="*/ 0 w 469"/>
                      <a:gd name="T41" fmla="*/ 0 h 234"/>
                      <a:gd name="T42" fmla="*/ 0 w 469"/>
                      <a:gd name="T43" fmla="*/ 0 h 234"/>
                      <a:gd name="T44" fmla="*/ 0 w 469"/>
                      <a:gd name="T45" fmla="*/ 0 h 234"/>
                      <a:gd name="T46" fmla="*/ 0 w 469"/>
                      <a:gd name="T47" fmla="*/ 0 h 234"/>
                      <a:gd name="T48" fmla="*/ 0 w 469"/>
                      <a:gd name="T49" fmla="*/ 0 h 234"/>
                      <a:gd name="T50" fmla="*/ 0 w 469"/>
                      <a:gd name="T51" fmla="*/ 0 h 234"/>
                      <a:gd name="T52" fmla="*/ 0 w 469"/>
                      <a:gd name="T53" fmla="*/ 0 h 234"/>
                      <a:gd name="T54" fmla="*/ 0 w 469"/>
                      <a:gd name="T55" fmla="*/ 0 h 234"/>
                      <a:gd name="T56" fmla="*/ 0 w 469"/>
                      <a:gd name="T57" fmla="*/ 0 h 234"/>
                      <a:gd name="T58" fmla="*/ 0 w 469"/>
                      <a:gd name="T59" fmla="*/ 0 h 234"/>
                      <a:gd name="T60" fmla="*/ 0 w 469"/>
                      <a:gd name="T61" fmla="*/ 0 h 234"/>
                      <a:gd name="T62" fmla="*/ 0 w 469"/>
                      <a:gd name="T63" fmla="*/ 0 h 234"/>
                      <a:gd name="T64" fmla="*/ 0 w 469"/>
                      <a:gd name="T65" fmla="*/ 0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9"/>
                      <a:gd name="T100" fmla="*/ 0 h 234"/>
                      <a:gd name="T101" fmla="*/ 469 w 469"/>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9" h="234">
                        <a:moveTo>
                          <a:pt x="222" y="234"/>
                        </a:moveTo>
                        <a:lnTo>
                          <a:pt x="173" y="229"/>
                        </a:lnTo>
                        <a:lnTo>
                          <a:pt x="129" y="220"/>
                        </a:lnTo>
                        <a:lnTo>
                          <a:pt x="92" y="211"/>
                        </a:lnTo>
                        <a:lnTo>
                          <a:pt x="60" y="200"/>
                        </a:lnTo>
                        <a:lnTo>
                          <a:pt x="34" y="189"/>
                        </a:lnTo>
                        <a:lnTo>
                          <a:pt x="14" y="180"/>
                        </a:lnTo>
                        <a:lnTo>
                          <a:pt x="3" y="174"/>
                        </a:lnTo>
                        <a:lnTo>
                          <a:pt x="0" y="171"/>
                        </a:lnTo>
                        <a:lnTo>
                          <a:pt x="6" y="166"/>
                        </a:lnTo>
                        <a:lnTo>
                          <a:pt x="20" y="146"/>
                        </a:lnTo>
                        <a:lnTo>
                          <a:pt x="43" y="120"/>
                        </a:lnTo>
                        <a:lnTo>
                          <a:pt x="75" y="91"/>
                        </a:lnTo>
                        <a:lnTo>
                          <a:pt x="109" y="60"/>
                        </a:lnTo>
                        <a:lnTo>
                          <a:pt x="147" y="31"/>
                        </a:lnTo>
                        <a:lnTo>
                          <a:pt x="190" y="11"/>
                        </a:lnTo>
                        <a:lnTo>
                          <a:pt x="233" y="0"/>
                        </a:lnTo>
                        <a:lnTo>
                          <a:pt x="308" y="0"/>
                        </a:lnTo>
                        <a:lnTo>
                          <a:pt x="368" y="14"/>
                        </a:lnTo>
                        <a:lnTo>
                          <a:pt x="409" y="40"/>
                        </a:lnTo>
                        <a:lnTo>
                          <a:pt x="437" y="68"/>
                        </a:lnTo>
                        <a:lnTo>
                          <a:pt x="455" y="100"/>
                        </a:lnTo>
                        <a:lnTo>
                          <a:pt x="463" y="128"/>
                        </a:lnTo>
                        <a:lnTo>
                          <a:pt x="469" y="148"/>
                        </a:lnTo>
                        <a:lnTo>
                          <a:pt x="469" y="157"/>
                        </a:lnTo>
                        <a:lnTo>
                          <a:pt x="466" y="160"/>
                        </a:lnTo>
                        <a:lnTo>
                          <a:pt x="460" y="171"/>
                        </a:lnTo>
                        <a:lnTo>
                          <a:pt x="446" y="183"/>
                        </a:lnTo>
                        <a:lnTo>
                          <a:pt x="423" y="200"/>
                        </a:lnTo>
                        <a:lnTo>
                          <a:pt x="388" y="214"/>
                        </a:lnTo>
                        <a:lnTo>
                          <a:pt x="345" y="226"/>
                        </a:lnTo>
                        <a:lnTo>
                          <a:pt x="291" y="234"/>
                        </a:lnTo>
                        <a:lnTo>
                          <a:pt x="222" y="234"/>
                        </a:lnTo>
                        <a:close/>
                      </a:path>
                    </a:pathLst>
                  </a:custGeom>
                  <a:solidFill>
                    <a:srgbClr val="FF997F"/>
                  </a:solidFill>
                  <a:ln w="9525">
                    <a:noFill/>
                    <a:round/>
                    <a:headEnd/>
                    <a:tailEnd/>
                  </a:ln>
                </p:spPr>
                <p:txBody>
                  <a:bodyPr/>
                  <a:lstStyle/>
                  <a:p>
                    <a:endParaRPr lang="zh-TW" altLang="en-US"/>
                  </a:p>
                </p:txBody>
              </p:sp>
              <p:sp>
                <p:nvSpPr>
                  <p:cNvPr id="235" name="Freeform 1257"/>
                  <p:cNvSpPr>
                    <a:spLocks/>
                  </p:cNvSpPr>
                  <p:nvPr/>
                </p:nvSpPr>
                <p:spPr bwMode="auto">
                  <a:xfrm>
                    <a:off x="-168" y="665"/>
                    <a:ext cx="48" cy="14"/>
                  </a:xfrm>
                  <a:custGeom>
                    <a:avLst/>
                    <a:gdLst>
                      <a:gd name="T0" fmla="*/ 0 w 397"/>
                      <a:gd name="T1" fmla="*/ 0 h 117"/>
                      <a:gd name="T2" fmla="*/ 0 w 397"/>
                      <a:gd name="T3" fmla="*/ 0 h 117"/>
                      <a:gd name="T4" fmla="*/ 0 w 397"/>
                      <a:gd name="T5" fmla="*/ 0 h 117"/>
                      <a:gd name="T6" fmla="*/ 0 w 397"/>
                      <a:gd name="T7" fmla="*/ 0 h 117"/>
                      <a:gd name="T8" fmla="*/ 0 w 397"/>
                      <a:gd name="T9" fmla="*/ 0 h 117"/>
                      <a:gd name="T10" fmla="*/ 0 w 397"/>
                      <a:gd name="T11" fmla="*/ 0 h 117"/>
                      <a:gd name="T12" fmla="*/ 0 w 397"/>
                      <a:gd name="T13" fmla="*/ 0 h 117"/>
                      <a:gd name="T14" fmla="*/ 0 w 397"/>
                      <a:gd name="T15" fmla="*/ 0 h 117"/>
                      <a:gd name="T16" fmla="*/ 0 w 397"/>
                      <a:gd name="T17" fmla="*/ 0 h 117"/>
                      <a:gd name="T18" fmla="*/ 0 w 397"/>
                      <a:gd name="T19" fmla="*/ 0 h 117"/>
                      <a:gd name="T20" fmla="*/ 0 w 397"/>
                      <a:gd name="T21" fmla="*/ 0 h 117"/>
                      <a:gd name="T22" fmla="*/ 0 w 397"/>
                      <a:gd name="T23" fmla="*/ 0 h 117"/>
                      <a:gd name="T24" fmla="*/ 0 w 397"/>
                      <a:gd name="T25" fmla="*/ 0 h 117"/>
                      <a:gd name="T26" fmla="*/ 0 w 397"/>
                      <a:gd name="T27" fmla="*/ 0 h 117"/>
                      <a:gd name="T28" fmla="*/ 0 w 397"/>
                      <a:gd name="T29" fmla="*/ 0 h 117"/>
                      <a:gd name="T30" fmla="*/ 0 w 397"/>
                      <a:gd name="T31" fmla="*/ 0 h 117"/>
                      <a:gd name="T32" fmla="*/ 0 w 397"/>
                      <a:gd name="T33" fmla="*/ 0 h 117"/>
                      <a:gd name="T34" fmla="*/ 0 w 397"/>
                      <a:gd name="T35" fmla="*/ 0 h 117"/>
                      <a:gd name="T36" fmla="*/ 0 w 397"/>
                      <a:gd name="T37" fmla="*/ 0 h 117"/>
                      <a:gd name="T38" fmla="*/ 0 w 397"/>
                      <a:gd name="T39" fmla="*/ 0 h 117"/>
                      <a:gd name="T40" fmla="*/ 0 w 397"/>
                      <a:gd name="T41" fmla="*/ 0 h 117"/>
                      <a:gd name="T42" fmla="*/ 0 w 397"/>
                      <a:gd name="T43" fmla="*/ 0 h 117"/>
                      <a:gd name="T44" fmla="*/ 0 w 397"/>
                      <a:gd name="T45" fmla="*/ 0 h 117"/>
                      <a:gd name="T46" fmla="*/ 0 w 397"/>
                      <a:gd name="T47" fmla="*/ 0 h 117"/>
                      <a:gd name="T48" fmla="*/ 0 w 397"/>
                      <a:gd name="T49" fmla="*/ 0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7"/>
                      <a:gd name="T76" fmla="*/ 0 h 117"/>
                      <a:gd name="T77" fmla="*/ 397 w 397"/>
                      <a:gd name="T78" fmla="*/ 117 h 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7" h="117">
                        <a:moveTo>
                          <a:pt x="0" y="117"/>
                        </a:moveTo>
                        <a:lnTo>
                          <a:pt x="14" y="94"/>
                        </a:lnTo>
                        <a:lnTo>
                          <a:pt x="32" y="71"/>
                        </a:lnTo>
                        <a:lnTo>
                          <a:pt x="55" y="54"/>
                        </a:lnTo>
                        <a:lnTo>
                          <a:pt x="78" y="37"/>
                        </a:lnTo>
                        <a:lnTo>
                          <a:pt x="103" y="23"/>
                        </a:lnTo>
                        <a:lnTo>
                          <a:pt x="129" y="11"/>
                        </a:lnTo>
                        <a:lnTo>
                          <a:pt x="155" y="3"/>
                        </a:lnTo>
                        <a:lnTo>
                          <a:pt x="178" y="0"/>
                        </a:lnTo>
                        <a:lnTo>
                          <a:pt x="236" y="0"/>
                        </a:lnTo>
                        <a:lnTo>
                          <a:pt x="282" y="11"/>
                        </a:lnTo>
                        <a:lnTo>
                          <a:pt x="319" y="23"/>
                        </a:lnTo>
                        <a:lnTo>
                          <a:pt x="348" y="40"/>
                        </a:lnTo>
                        <a:lnTo>
                          <a:pt x="371" y="57"/>
                        </a:lnTo>
                        <a:lnTo>
                          <a:pt x="386" y="74"/>
                        </a:lnTo>
                        <a:lnTo>
                          <a:pt x="394" y="86"/>
                        </a:lnTo>
                        <a:lnTo>
                          <a:pt x="397" y="89"/>
                        </a:lnTo>
                        <a:lnTo>
                          <a:pt x="388" y="86"/>
                        </a:lnTo>
                        <a:lnTo>
                          <a:pt x="360" y="80"/>
                        </a:lnTo>
                        <a:lnTo>
                          <a:pt x="316" y="74"/>
                        </a:lnTo>
                        <a:lnTo>
                          <a:pt x="265" y="69"/>
                        </a:lnTo>
                        <a:lnTo>
                          <a:pt x="201" y="69"/>
                        </a:lnTo>
                        <a:lnTo>
                          <a:pt x="135" y="74"/>
                        </a:lnTo>
                        <a:lnTo>
                          <a:pt x="66" y="89"/>
                        </a:lnTo>
                        <a:lnTo>
                          <a:pt x="0" y="117"/>
                        </a:lnTo>
                        <a:close/>
                      </a:path>
                    </a:pathLst>
                  </a:custGeom>
                  <a:solidFill>
                    <a:srgbClr val="FFBFA5"/>
                  </a:solidFill>
                  <a:ln w="9525">
                    <a:noFill/>
                    <a:round/>
                    <a:headEnd/>
                    <a:tailEnd/>
                  </a:ln>
                </p:spPr>
                <p:txBody>
                  <a:bodyPr/>
                  <a:lstStyle/>
                  <a:p>
                    <a:endParaRPr lang="zh-TW" altLang="en-US"/>
                  </a:p>
                </p:txBody>
              </p:sp>
              <p:sp>
                <p:nvSpPr>
                  <p:cNvPr id="236" name="Freeform 1258"/>
                  <p:cNvSpPr>
                    <a:spLocks/>
                  </p:cNvSpPr>
                  <p:nvPr/>
                </p:nvSpPr>
                <p:spPr bwMode="auto">
                  <a:xfrm>
                    <a:off x="-173" y="671"/>
                    <a:ext cx="50" cy="17"/>
                  </a:xfrm>
                  <a:custGeom>
                    <a:avLst/>
                    <a:gdLst>
                      <a:gd name="T0" fmla="*/ 0 w 415"/>
                      <a:gd name="T1" fmla="*/ 0 h 149"/>
                      <a:gd name="T2" fmla="*/ 0 w 415"/>
                      <a:gd name="T3" fmla="*/ 0 h 149"/>
                      <a:gd name="T4" fmla="*/ 0 w 415"/>
                      <a:gd name="T5" fmla="*/ 0 h 149"/>
                      <a:gd name="T6" fmla="*/ 0 w 415"/>
                      <a:gd name="T7" fmla="*/ 0 h 149"/>
                      <a:gd name="T8" fmla="*/ 0 w 415"/>
                      <a:gd name="T9" fmla="*/ 0 h 149"/>
                      <a:gd name="T10" fmla="*/ 0 w 415"/>
                      <a:gd name="T11" fmla="*/ 0 h 149"/>
                      <a:gd name="T12" fmla="*/ 0 w 415"/>
                      <a:gd name="T13" fmla="*/ 0 h 149"/>
                      <a:gd name="T14" fmla="*/ 0 w 415"/>
                      <a:gd name="T15" fmla="*/ 0 h 149"/>
                      <a:gd name="T16" fmla="*/ 0 w 415"/>
                      <a:gd name="T17" fmla="*/ 0 h 149"/>
                      <a:gd name="T18" fmla="*/ 0 w 415"/>
                      <a:gd name="T19" fmla="*/ 0 h 149"/>
                      <a:gd name="T20" fmla="*/ 0 w 415"/>
                      <a:gd name="T21" fmla="*/ 0 h 149"/>
                      <a:gd name="T22" fmla="*/ 0 w 415"/>
                      <a:gd name="T23" fmla="*/ 0 h 149"/>
                      <a:gd name="T24" fmla="*/ 0 w 415"/>
                      <a:gd name="T25" fmla="*/ 0 h 149"/>
                      <a:gd name="T26" fmla="*/ 0 w 415"/>
                      <a:gd name="T27" fmla="*/ 0 h 149"/>
                      <a:gd name="T28" fmla="*/ 0 w 415"/>
                      <a:gd name="T29" fmla="*/ 0 h 149"/>
                      <a:gd name="T30" fmla="*/ 0 w 415"/>
                      <a:gd name="T31" fmla="*/ 0 h 149"/>
                      <a:gd name="T32" fmla="*/ 0 w 415"/>
                      <a:gd name="T33" fmla="*/ 0 h 149"/>
                      <a:gd name="T34" fmla="*/ 0 w 415"/>
                      <a:gd name="T35" fmla="*/ 0 h 149"/>
                      <a:gd name="T36" fmla="*/ 0 w 415"/>
                      <a:gd name="T37" fmla="*/ 0 h 149"/>
                      <a:gd name="T38" fmla="*/ 0 w 415"/>
                      <a:gd name="T39" fmla="*/ 0 h 149"/>
                      <a:gd name="T40" fmla="*/ 0 w 415"/>
                      <a:gd name="T41" fmla="*/ 0 h 149"/>
                      <a:gd name="T42" fmla="*/ 0 w 415"/>
                      <a:gd name="T43" fmla="*/ 0 h 149"/>
                      <a:gd name="T44" fmla="*/ 0 w 415"/>
                      <a:gd name="T45" fmla="*/ 0 h 149"/>
                      <a:gd name="T46" fmla="*/ 0 w 415"/>
                      <a:gd name="T47" fmla="*/ 0 h 149"/>
                      <a:gd name="T48" fmla="*/ 0 w 415"/>
                      <a:gd name="T49" fmla="*/ 0 h 149"/>
                      <a:gd name="T50" fmla="*/ 0 w 415"/>
                      <a:gd name="T51" fmla="*/ 0 h 149"/>
                      <a:gd name="T52" fmla="*/ 0 w 415"/>
                      <a:gd name="T53" fmla="*/ 0 h 149"/>
                      <a:gd name="T54" fmla="*/ 0 w 415"/>
                      <a:gd name="T55" fmla="*/ 0 h 149"/>
                      <a:gd name="T56" fmla="*/ 0 w 415"/>
                      <a:gd name="T57" fmla="*/ 0 h 1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5"/>
                      <a:gd name="T88" fmla="*/ 0 h 149"/>
                      <a:gd name="T89" fmla="*/ 415 w 415"/>
                      <a:gd name="T90" fmla="*/ 149 h 1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5" h="149">
                        <a:moveTo>
                          <a:pt x="415" y="98"/>
                        </a:moveTo>
                        <a:lnTo>
                          <a:pt x="401" y="109"/>
                        </a:lnTo>
                        <a:lnTo>
                          <a:pt x="380" y="118"/>
                        </a:lnTo>
                        <a:lnTo>
                          <a:pt x="357" y="126"/>
                        </a:lnTo>
                        <a:lnTo>
                          <a:pt x="331" y="135"/>
                        </a:lnTo>
                        <a:lnTo>
                          <a:pt x="300" y="141"/>
                        </a:lnTo>
                        <a:lnTo>
                          <a:pt x="268" y="146"/>
                        </a:lnTo>
                        <a:lnTo>
                          <a:pt x="231" y="149"/>
                        </a:lnTo>
                        <a:lnTo>
                          <a:pt x="193" y="149"/>
                        </a:lnTo>
                        <a:lnTo>
                          <a:pt x="156" y="146"/>
                        </a:lnTo>
                        <a:lnTo>
                          <a:pt x="118" y="141"/>
                        </a:lnTo>
                        <a:lnTo>
                          <a:pt x="87" y="132"/>
                        </a:lnTo>
                        <a:lnTo>
                          <a:pt x="58" y="124"/>
                        </a:lnTo>
                        <a:lnTo>
                          <a:pt x="35" y="118"/>
                        </a:lnTo>
                        <a:lnTo>
                          <a:pt x="15" y="109"/>
                        </a:lnTo>
                        <a:lnTo>
                          <a:pt x="3" y="106"/>
                        </a:lnTo>
                        <a:lnTo>
                          <a:pt x="0" y="103"/>
                        </a:lnTo>
                        <a:lnTo>
                          <a:pt x="3" y="103"/>
                        </a:lnTo>
                        <a:lnTo>
                          <a:pt x="6" y="98"/>
                        </a:lnTo>
                        <a:lnTo>
                          <a:pt x="15" y="95"/>
                        </a:lnTo>
                        <a:lnTo>
                          <a:pt x="23" y="86"/>
                        </a:lnTo>
                        <a:lnTo>
                          <a:pt x="104" y="40"/>
                        </a:lnTo>
                        <a:lnTo>
                          <a:pt x="179" y="12"/>
                        </a:lnTo>
                        <a:lnTo>
                          <a:pt x="248" y="0"/>
                        </a:lnTo>
                        <a:lnTo>
                          <a:pt x="311" y="6"/>
                        </a:lnTo>
                        <a:lnTo>
                          <a:pt x="360" y="20"/>
                        </a:lnTo>
                        <a:lnTo>
                          <a:pt x="398" y="40"/>
                        </a:lnTo>
                        <a:lnTo>
                          <a:pt x="415" y="69"/>
                        </a:lnTo>
                        <a:lnTo>
                          <a:pt x="415" y="98"/>
                        </a:lnTo>
                        <a:close/>
                      </a:path>
                    </a:pathLst>
                  </a:custGeom>
                  <a:solidFill>
                    <a:srgbClr val="FFFFFF"/>
                  </a:solidFill>
                  <a:ln w="9525">
                    <a:noFill/>
                    <a:round/>
                    <a:headEnd/>
                    <a:tailEnd/>
                  </a:ln>
                </p:spPr>
                <p:txBody>
                  <a:bodyPr/>
                  <a:lstStyle/>
                  <a:p>
                    <a:endParaRPr lang="zh-TW" altLang="en-US"/>
                  </a:p>
                </p:txBody>
              </p:sp>
              <p:sp>
                <p:nvSpPr>
                  <p:cNvPr id="237" name="Freeform 1259"/>
                  <p:cNvSpPr>
                    <a:spLocks/>
                  </p:cNvSpPr>
                  <p:nvPr/>
                </p:nvSpPr>
                <p:spPr bwMode="auto">
                  <a:xfrm>
                    <a:off x="-138" y="673"/>
                    <a:ext cx="13" cy="12"/>
                  </a:xfrm>
                  <a:custGeom>
                    <a:avLst/>
                    <a:gdLst>
                      <a:gd name="T0" fmla="*/ 0 w 110"/>
                      <a:gd name="T1" fmla="*/ 0 h 106"/>
                      <a:gd name="T2" fmla="*/ 0 w 110"/>
                      <a:gd name="T3" fmla="*/ 0 h 106"/>
                      <a:gd name="T4" fmla="*/ 0 w 110"/>
                      <a:gd name="T5" fmla="*/ 0 h 106"/>
                      <a:gd name="T6" fmla="*/ 0 w 110"/>
                      <a:gd name="T7" fmla="*/ 0 h 106"/>
                      <a:gd name="T8" fmla="*/ 0 w 110"/>
                      <a:gd name="T9" fmla="*/ 0 h 106"/>
                      <a:gd name="T10" fmla="*/ 0 w 110"/>
                      <a:gd name="T11" fmla="*/ 0 h 106"/>
                      <a:gd name="T12" fmla="*/ 0 w 110"/>
                      <a:gd name="T13" fmla="*/ 0 h 106"/>
                      <a:gd name="T14" fmla="*/ 0 w 110"/>
                      <a:gd name="T15" fmla="*/ 0 h 106"/>
                      <a:gd name="T16" fmla="*/ 0 w 110"/>
                      <a:gd name="T17" fmla="*/ 0 h 106"/>
                      <a:gd name="T18" fmla="*/ 0 w 110"/>
                      <a:gd name="T19" fmla="*/ 0 h 106"/>
                      <a:gd name="T20" fmla="*/ 0 w 110"/>
                      <a:gd name="T21" fmla="*/ 0 h 106"/>
                      <a:gd name="T22" fmla="*/ 0 w 110"/>
                      <a:gd name="T23" fmla="*/ 0 h 106"/>
                      <a:gd name="T24" fmla="*/ 0 w 110"/>
                      <a:gd name="T25" fmla="*/ 0 h 106"/>
                      <a:gd name="T26" fmla="*/ 0 w 110"/>
                      <a:gd name="T27" fmla="*/ 0 h 106"/>
                      <a:gd name="T28" fmla="*/ 0 w 110"/>
                      <a:gd name="T29" fmla="*/ 0 h 106"/>
                      <a:gd name="T30" fmla="*/ 0 w 110"/>
                      <a:gd name="T31" fmla="*/ 0 h 106"/>
                      <a:gd name="T32" fmla="*/ 0 w 110"/>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106"/>
                      <a:gd name="T53" fmla="*/ 110 w 110"/>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106">
                        <a:moveTo>
                          <a:pt x="52" y="106"/>
                        </a:moveTo>
                        <a:lnTo>
                          <a:pt x="72" y="104"/>
                        </a:lnTo>
                        <a:lnTo>
                          <a:pt x="90" y="95"/>
                        </a:lnTo>
                        <a:lnTo>
                          <a:pt x="104" y="78"/>
                        </a:lnTo>
                        <a:lnTo>
                          <a:pt x="110" y="58"/>
                        </a:lnTo>
                        <a:lnTo>
                          <a:pt x="107" y="35"/>
                        </a:lnTo>
                        <a:lnTo>
                          <a:pt x="95" y="18"/>
                        </a:lnTo>
                        <a:lnTo>
                          <a:pt x="78" y="6"/>
                        </a:lnTo>
                        <a:lnTo>
                          <a:pt x="55" y="0"/>
                        </a:lnTo>
                        <a:lnTo>
                          <a:pt x="35" y="3"/>
                        </a:lnTo>
                        <a:lnTo>
                          <a:pt x="18" y="15"/>
                        </a:lnTo>
                        <a:lnTo>
                          <a:pt x="6" y="32"/>
                        </a:lnTo>
                        <a:lnTo>
                          <a:pt x="0" y="52"/>
                        </a:lnTo>
                        <a:lnTo>
                          <a:pt x="3" y="72"/>
                        </a:lnTo>
                        <a:lnTo>
                          <a:pt x="15" y="89"/>
                        </a:lnTo>
                        <a:lnTo>
                          <a:pt x="29" y="101"/>
                        </a:lnTo>
                        <a:lnTo>
                          <a:pt x="52" y="106"/>
                        </a:lnTo>
                        <a:close/>
                      </a:path>
                    </a:pathLst>
                  </a:custGeom>
                  <a:solidFill>
                    <a:schemeClr val="tx2"/>
                  </a:solidFill>
                  <a:ln w="9525">
                    <a:noFill/>
                    <a:round/>
                    <a:headEnd/>
                    <a:tailEnd/>
                  </a:ln>
                </p:spPr>
                <p:txBody>
                  <a:bodyPr/>
                  <a:lstStyle/>
                  <a:p>
                    <a:endParaRPr lang="zh-TW" altLang="en-US"/>
                  </a:p>
                </p:txBody>
              </p:sp>
              <p:sp>
                <p:nvSpPr>
                  <p:cNvPr id="238" name="Freeform 1260"/>
                  <p:cNvSpPr>
                    <a:spLocks/>
                  </p:cNvSpPr>
                  <p:nvPr/>
                </p:nvSpPr>
                <p:spPr bwMode="auto">
                  <a:xfrm>
                    <a:off x="-135" y="675"/>
                    <a:ext cx="8" cy="8"/>
                  </a:xfrm>
                  <a:custGeom>
                    <a:avLst/>
                    <a:gdLst>
                      <a:gd name="T0" fmla="*/ 0 w 69"/>
                      <a:gd name="T1" fmla="*/ 0 h 68"/>
                      <a:gd name="T2" fmla="*/ 0 w 69"/>
                      <a:gd name="T3" fmla="*/ 0 h 68"/>
                      <a:gd name="T4" fmla="*/ 0 w 69"/>
                      <a:gd name="T5" fmla="*/ 0 h 68"/>
                      <a:gd name="T6" fmla="*/ 0 w 69"/>
                      <a:gd name="T7" fmla="*/ 0 h 68"/>
                      <a:gd name="T8" fmla="*/ 0 w 69"/>
                      <a:gd name="T9" fmla="*/ 0 h 68"/>
                      <a:gd name="T10" fmla="*/ 0 w 69"/>
                      <a:gd name="T11" fmla="*/ 0 h 68"/>
                      <a:gd name="T12" fmla="*/ 0 w 69"/>
                      <a:gd name="T13" fmla="*/ 0 h 68"/>
                      <a:gd name="T14" fmla="*/ 0 w 69"/>
                      <a:gd name="T15" fmla="*/ 0 h 68"/>
                      <a:gd name="T16" fmla="*/ 0 w 69"/>
                      <a:gd name="T17" fmla="*/ 0 h 68"/>
                      <a:gd name="T18" fmla="*/ 0 w 69"/>
                      <a:gd name="T19" fmla="*/ 0 h 68"/>
                      <a:gd name="T20" fmla="*/ 0 w 69"/>
                      <a:gd name="T21" fmla="*/ 0 h 68"/>
                      <a:gd name="T22" fmla="*/ 0 w 69"/>
                      <a:gd name="T23" fmla="*/ 0 h 68"/>
                      <a:gd name="T24" fmla="*/ 0 w 69"/>
                      <a:gd name="T25" fmla="*/ 0 h 68"/>
                      <a:gd name="T26" fmla="*/ 0 w 69"/>
                      <a:gd name="T27" fmla="*/ 0 h 68"/>
                      <a:gd name="T28" fmla="*/ 0 w 69"/>
                      <a:gd name="T29" fmla="*/ 0 h 68"/>
                      <a:gd name="T30" fmla="*/ 0 w 69"/>
                      <a:gd name="T31" fmla="*/ 0 h 68"/>
                      <a:gd name="T32" fmla="*/ 0 w 69"/>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8"/>
                      <a:gd name="T53" fmla="*/ 69 w 69"/>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8">
                        <a:moveTo>
                          <a:pt x="32" y="68"/>
                        </a:moveTo>
                        <a:lnTo>
                          <a:pt x="46" y="68"/>
                        </a:lnTo>
                        <a:lnTo>
                          <a:pt x="58" y="60"/>
                        </a:lnTo>
                        <a:lnTo>
                          <a:pt x="66" y="51"/>
                        </a:lnTo>
                        <a:lnTo>
                          <a:pt x="69" y="37"/>
                        </a:lnTo>
                        <a:lnTo>
                          <a:pt x="69" y="23"/>
                        </a:lnTo>
                        <a:lnTo>
                          <a:pt x="61" y="11"/>
                        </a:lnTo>
                        <a:lnTo>
                          <a:pt x="49" y="2"/>
                        </a:lnTo>
                        <a:lnTo>
                          <a:pt x="38" y="0"/>
                        </a:lnTo>
                        <a:lnTo>
                          <a:pt x="23" y="2"/>
                        </a:lnTo>
                        <a:lnTo>
                          <a:pt x="12" y="8"/>
                        </a:lnTo>
                        <a:lnTo>
                          <a:pt x="3" y="20"/>
                        </a:lnTo>
                        <a:lnTo>
                          <a:pt x="0" y="34"/>
                        </a:lnTo>
                        <a:lnTo>
                          <a:pt x="0" y="45"/>
                        </a:lnTo>
                        <a:lnTo>
                          <a:pt x="9" y="57"/>
                        </a:lnTo>
                        <a:lnTo>
                          <a:pt x="20" y="65"/>
                        </a:lnTo>
                        <a:lnTo>
                          <a:pt x="32" y="68"/>
                        </a:lnTo>
                        <a:close/>
                      </a:path>
                    </a:pathLst>
                  </a:custGeom>
                  <a:solidFill>
                    <a:srgbClr val="333333"/>
                  </a:solidFill>
                  <a:ln w="9525">
                    <a:noFill/>
                    <a:round/>
                    <a:headEnd/>
                    <a:tailEnd/>
                  </a:ln>
                </p:spPr>
                <p:txBody>
                  <a:bodyPr/>
                  <a:lstStyle/>
                  <a:p>
                    <a:endParaRPr lang="zh-TW" altLang="en-US"/>
                  </a:p>
                </p:txBody>
              </p:sp>
              <p:sp>
                <p:nvSpPr>
                  <p:cNvPr id="239" name="Freeform 1261"/>
                  <p:cNvSpPr>
                    <a:spLocks/>
                  </p:cNvSpPr>
                  <p:nvPr/>
                </p:nvSpPr>
                <p:spPr bwMode="auto">
                  <a:xfrm>
                    <a:off x="-133" y="677"/>
                    <a:ext cx="6" cy="5"/>
                  </a:xfrm>
                  <a:custGeom>
                    <a:avLst/>
                    <a:gdLst>
                      <a:gd name="T0" fmla="*/ 0 w 49"/>
                      <a:gd name="T1" fmla="*/ 0 h 46"/>
                      <a:gd name="T2" fmla="*/ 0 w 49"/>
                      <a:gd name="T3" fmla="*/ 0 h 46"/>
                      <a:gd name="T4" fmla="*/ 0 w 49"/>
                      <a:gd name="T5" fmla="*/ 0 h 46"/>
                      <a:gd name="T6" fmla="*/ 0 w 49"/>
                      <a:gd name="T7" fmla="*/ 0 h 46"/>
                      <a:gd name="T8" fmla="*/ 0 w 49"/>
                      <a:gd name="T9" fmla="*/ 0 h 46"/>
                      <a:gd name="T10" fmla="*/ 0 w 49"/>
                      <a:gd name="T11" fmla="*/ 0 h 46"/>
                      <a:gd name="T12" fmla="*/ 0 w 49"/>
                      <a:gd name="T13" fmla="*/ 0 h 46"/>
                      <a:gd name="T14" fmla="*/ 0 w 49"/>
                      <a:gd name="T15" fmla="*/ 0 h 46"/>
                      <a:gd name="T16" fmla="*/ 0 w 49"/>
                      <a:gd name="T17" fmla="*/ 0 h 46"/>
                      <a:gd name="T18" fmla="*/ 0 w 49"/>
                      <a:gd name="T19" fmla="*/ 0 h 46"/>
                      <a:gd name="T20" fmla="*/ 0 w 49"/>
                      <a:gd name="T21" fmla="*/ 0 h 46"/>
                      <a:gd name="T22" fmla="*/ 0 w 49"/>
                      <a:gd name="T23" fmla="*/ 0 h 46"/>
                      <a:gd name="T24" fmla="*/ 0 w 49"/>
                      <a:gd name="T25" fmla="*/ 0 h 46"/>
                      <a:gd name="T26" fmla="*/ 0 w 49"/>
                      <a:gd name="T27" fmla="*/ 0 h 46"/>
                      <a:gd name="T28" fmla="*/ 0 w 49"/>
                      <a:gd name="T29" fmla="*/ 0 h 46"/>
                      <a:gd name="T30" fmla="*/ 0 w 49"/>
                      <a:gd name="T31" fmla="*/ 0 h 46"/>
                      <a:gd name="T32" fmla="*/ 0 w 49"/>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6"/>
                      <a:gd name="T53" fmla="*/ 49 w 4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6">
                        <a:moveTo>
                          <a:pt x="23" y="46"/>
                        </a:moveTo>
                        <a:lnTo>
                          <a:pt x="34" y="43"/>
                        </a:lnTo>
                        <a:lnTo>
                          <a:pt x="40" y="40"/>
                        </a:lnTo>
                        <a:lnTo>
                          <a:pt x="46" y="32"/>
                        </a:lnTo>
                        <a:lnTo>
                          <a:pt x="49" y="23"/>
                        </a:lnTo>
                        <a:lnTo>
                          <a:pt x="46" y="14"/>
                        </a:lnTo>
                        <a:lnTo>
                          <a:pt x="43" y="6"/>
                        </a:lnTo>
                        <a:lnTo>
                          <a:pt x="34" y="3"/>
                        </a:lnTo>
                        <a:lnTo>
                          <a:pt x="26" y="0"/>
                        </a:lnTo>
                        <a:lnTo>
                          <a:pt x="14" y="0"/>
                        </a:lnTo>
                        <a:lnTo>
                          <a:pt x="8" y="6"/>
                        </a:lnTo>
                        <a:lnTo>
                          <a:pt x="3" y="12"/>
                        </a:lnTo>
                        <a:lnTo>
                          <a:pt x="0" y="20"/>
                        </a:lnTo>
                        <a:lnTo>
                          <a:pt x="0" y="32"/>
                        </a:lnTo>
                        <a:lnTo>
                          <a:pt x="5" y="37"/>
                        </a:lnTo>
                        <a:lnTo>
                          <a:pt x="14" y="43"/>
                        </a:lnTo>
                        <a:lnTo>
                          <a:pt x="23" y="46"/>
                        </a:lnTo>
                        <a:close/>
                      </a:path>
                    </a:pathLst>
                  </a:custGeom>
                  <a:solidFill>
                    <a:srgbClr val="000000"/>
                  </a:solidFill>
                  <a:ln w="9525">
                    <a:noFill/>
                    <a:round/>
                    <a:headEnd/>
                    <a:tailEnd/>
                  </a:ln>
                </p:spPr>
                <p:txBody>
                  <a:bodyPr/>
                  <a:lstStyle/>
                  <a:p>
                    <a:endParaRPr lang="zh-TW" altLang="en-US"/>
                  </a:p>
                </p:txBody>
              </p:sp>
              <p:sp>
                <p:nvSpPr>
                  <p:cNvPr id="240" name="Freeform 1262"/>
                  <p:cNvSpPr>
                    <a:spLocks/>
                  </p:cNvSpPr>
                  <p:nvPr/>
                </p:nvSpPr>
                <p:spPr bwMode="auto">
                  <a:xfrm>
                    <a:off x="-168" y="669"/>
                    <a:ext cx="54" cy="9"/>
                  </a:xfrm>
                  <a:custGeom>
                    <a:avLst/>
                    <a:gdLst>
                      <a:gd name="T0" fmla="*/ 0 w 452"/>
                      <a:gd name="T1" fmla="*/ 0 h 80"/>
                      <a:gd name="T2" fmla="*/ 0 w 452"/>
                      <a:gd name="T3" fmla="*/ 0 h 80"/>
                      <a:gd name="T4" fmla="*/ 0 w 452"/>
                      <a:gd name="T5" fmla="*/ 0 h 80"/>
                      <a:gd name="T6" fmla="*/ 0 w 452"/>
                      <a:gd name="T7" fmla="*/ 0 h 80"/>
                      <a:gd name="T8" fmla="*/ 0 w 452"/>
                      <a:gd name="T9" fmla="*/ 0 h 80"/>
                      <a:gd name="T10" fmla="*/ 0 w 452"/>
                      <a:gd name="T11" fmla="*/ 0 h 80"/>
                      <a:gd name="T12" fmla="*/ 0 w 452"/>
                      <a:gd name="T13" fmla="*/ 0 h 80"/>
                      <a:gd name="T14" fmla="*/ 0 w 452"/>
                      <a:gd name="T15" fmla="*/ 0 h 80"/>
                      <a:gd name="T16" fmla="*/ 0 w 452"/>
                      <a:gd name="T17" fmla="*/ 0 h 80"/>
                      <a:gd name="T18" fmla="*/ 0 w 452"/>
                      <a:gd name="T19" fmla="*/ 0 h 80"/>
                      <a:gd name="T20" fmla="*/ 0 w 452"/>
                      <a:gd name="T21" fmla="*/ 0 h 80"/>
                      <a:gd name="T22" fmla="*/ 0 w 452"/>
                      <a:gd name="T23" fmla="*/ 0 h 80"/>
                      <a:gd name="T24" fmla="*/ 0 w 452"/>
                      <a:gd name="T25" fmla="*/ 0 h 80"/>
                      <a:gd name="T26" fmla="*/ 0 w 452"/>
                      <a:gd name="T27" fmla="*/ 0 h 80"/>
                      <a:gd name="T28" fmla="*/ 0 w 452"/>
                      <a:gd name="T29" fmla="*/ 0 h 80"/>
                      <a:gd name="T30" fmla="*/ 0 w 452"/>
                      <a:gd name="T31" fmla="*/ 0 h 80"/>
                      <a:gd name="T32" fmla="*/ 0 w 4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2"/>
                      <a:gd name="T52" fmla="*/ 0 h 80"/>
                      <a:gd name="T53" fmla="*/ 452 w 4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2" h="80">
                        <a:moveTo>
                          <a:pt x="452" y="78"/>
                        </a:moveTo>
                        <a:lnTo>
                          <a:pt x="440" y="69"/>
                        </a:lnTo>
                        <a:lnTo>
                          <a:pt x="412" y="52"/>
                        </a:lnTo>
                        <a:lnTo>
                          <a:pt x="368" y="29"/>
                        </a:lnTo>
                        <a:lnTo>
                          <a:pt x="311" y="9"/>
                        </a:lnTo>
                        <a:lnTo>
                          <a:pt x="242" y="0"/>
                        </a:lnTo>
                        <a:lnTo>
                          <a:pt x="164" y="3"/>
                        </a:lnTo>
                        <a:lnTo>
                          <a:pt x="83" y="29"/>
                        </a:lnTo>
                        <a:lnTo>
                          <a:pt x="0" y="80"/>
                        </a:lnTo>
                        <a:lnTo>
                          <a:pt x="9" y="75"/>
                        </a:lnTo>
                        <a:lnTo>
                          <a:pt x="37" y="63"/>
                        </a:lnTo>
                        <a:lnTo>
                          <a:pt x="83" y="49"/>
                        </a:lnTo>
                        <a:lnTo>
                          <a:pt x="141" y="35"/>
                        </a:lnTo>
                        <a:lnTo>
                          <a:pt x="207" y="26"/>
                        </a:lnTo>
                        <a:lnTo>
                          <a:pt x="285" y="29"/>
                        </a:lnTo>
                        <a:lnTo>
                          <a:pt x="366" y="43"/>
                        </a:lnTo>
                        <a:lnTo>
                          <a:pt x="452" y="78"/>
                        </a:lnTo>
                        <a:close/>
                      </a:path>
                    </a:pathLst>
                  </a:custGeom>
                  <a:solidFill>
                    <a:srgbClr val="000000"/>
                  </a:solidFill>
                  <a:ln w="9525">
                    <a:noFill/>
                    <a:round/>
                    <a:headEnd/>
                    <a:tailEnd/>
                  </a:ln>
                </p:spPr>
                <p:txBody>
                  <a:bodyPr/>
                  <a:lstStyle/>
                  <a:p>
                    <a:endParaRPr lang="zh-TW" altLang="en-US"/>
                  </a:p>
                </p:txBody>
              </p:sp>
              <p:sp>
                <p:nvSpPr>
                  <p:cNvPr id="241" name="Freeform 1263"/>
                  <p:cNvSpPr>
                    <a:spLocks/>
                  </p:cNvSpPr>
                  <p:nvPr/>
                </p:nvSpPr>
                <p:spPr bwMode="auto">
                  <a:xfrm>
                    <a:off x="-287" y="646"/>
                    <a:ext cx="63" cy="15"/>
                  </a:xfrm>
                  <a:custGeom>
                    <a:avLst/>
                    <a:gdLst>
                      <a:gd name="T0" fmla="*/ 0 w 526"/>
                      <a:gd name="T1" fmla="*/ 0 h 123"/>
                      <a:gd name="T2" fmla="*/ 0 w 526"/>
                      <a:gd name="T3" fmla="*/ 0 h 123"/>
                      <a:gd name="T4" fmla="*/ 0 w 526"/>
                      <a:gd name="T5" fmla="*/ 0 h 123"/>
                      <a:gd name="T6" fmla="*/ 0 w 526"/>
                      <a:gd name="T7" fmla="*/ 0 h 123"/>
                      <a:gd name="T8" fmla="*/ 0 w 526"/>
                      <a:gd name="T9" fmla="*/ 0 h 123"/>
                      <a:gd name="T10" fmla="*/ 0 w 526"/>
                      <a:gd name="T11" fmla="*/ 0 h 123"/>
                      <a:gd name="T12" fmla="*/ 0 w 526"/>
                      <a:gd name="T13" fmla="*/ 0 h 123"/>
                      <a:gd name="T14" fmla="*/ 0 w 526"/>
                      <a:gd name="T15" fmla="*/ 0 h 123"/>
                      <a:gd name="T16" fmla="*/ 0 w 526"/>
                      <a:gd name="T17" fmla="*/ 0 h 123"/>
                      <a:gd name="T18" fmla="*/ 0 w 526"/>
                      <a:gd name="T19" fmla="*/ 0 h 123"/>
                      <a:gd name="T20" fmla="*/ 0 w 526"/>
                      <a:gd name="T21" fmla="*/ 0 h 123"/>
                      <a:gd name="T22" fmla="*/ 0 w 526"/>
                      <a:gd name="T23" fmla="*/ 0 h 123"/>
                      <a:gd name="T24" fmla="*/ 0 w 526"/>
                      <a:gd name="T25" fmla="*/ 0 h 123"/>
                      <a:gd name="T26" fmla="*/ 0 w 526"/>
                      <a:gd name="T27" fmla="*/ 0 h 123"/>
                      <a:gd name="T28" fmla="*/ 0 w 526"/>
                      <a:gd name="T29" fmla="*/ 0 h 123"/>
                      <a:gd name="T30" fmla="*/ 0 w 526"/>
                      <a:gd name="T31" fmla="*/ 0 h 123"/>
                      <a:gd name="T32" fmla="*/ 0 w 526"/>
                      <a:gd name="T33" fmla="*/ 0 h 123"/>
                      <a:gd name="T34" fmla="*/ 0 w 526"/>
                      <a:gd name="T35" fmla="*/ 0 h 123"/>
                      <a:gd name="T36" fmla="*/ 0 w 526"/>
                      <a:gd name="T37" fmla="*/ 0 h 123"/>
                      <a:gd name="T38" fmla="*/ 0 w 526"/>
                      <a:gd name="T39" fmla="*/ 0 h 123"/>
                      <a:gd name="T40" fmla="*/ 0 w 526"/>
                      <a:gd name="T41" fmla="*/ 0 h 123"/>
                      <a:gd name="T42" fmla="*/ 0 w 526"/>
                      <a:gd name="T43" fmla="*/ 0 h 123"/>
                      <a:gd name="T44" fmla="*/ 0 w 526"/>
                      <a:gd name="T45" fmla="*/ 0 h 123"/>
                      <a:gd name="T46" fmla="*/ 0 w 526"/>
                      <a:gd name="T47" fmla="*/ 0 h 123"/>
                      <a:gd name="T48" fmla="*/ 0 w 526"/>
                      <a:gd name="T49" fmla="*/ 0 h 123"/>
                      <a:gd name="T50" fmla="*/ 0 w 526"/>
                      <a:gd name="T51" fmla="*/ 0 h 123"/>
                      <a:gd name="T52" fmla="*/ 0 w 526"/>
                      <a:gd name="T53" fmla="*/ 0 h 123"/>
                      <a:gd name="T54" fmla="*/ 0 w 526"/>
                      <a:gd name="T55" fmla="*/ 0 h 123"/>
                      <a:gd name="T56" fmla="*/ 0 w 526"/>
                      <a:gd name="T57" fmla="*/ 0 h 123"/>
                      <a:gd name="T58" fmla="*/ 0 w 526"/>
                      <a:gd name="T59" fmla="*/ 0 h 123"/>
                      <a:gd name="T60" fmla="*/ 0 w 526"/>
                      <a:gd name="T61" fmla="*/ 0 h 123"/>
                      <a:gd name="T62" fmla="*/ 0 w 526"/>
                      <a:gd name="T63" fmla="*/ 0 h 123"/>
                      <a:gd name="T64" fmla="*/ 0 w 526"/>
                      <a:gd name="T65" fmla="*/ 0 h 123"/>
                      <a:gd name="T66" fmla="*/ 0 w 526"/>
                      <a:gd name="T67" fmla="*/ 0 h 123"/>
                      <a:gd name="T68" fmla="*/ 0 w 526"/>
                      <a:gd name="T69" fmla="*/ 0 h 123"/>
                      <a:gd name="T70" fmla="*/ 0 w 526"/>
                      <a:gd name="T71" fmla="*/ 0 h 123"/>
                      <a:gd name="T72" fmla="*/ 0 w 526"/>
                      <a:gd name="T73" fmla="*/ 0 h 123"/>
                      <a:gd name="T74" fmla="*/ 0 w 526"/>
                      <a:gd name="T75" fmla="*/ 0 h 123"/>
                      <a:gd name="T76" fmla="*/ 0 w 526"/>
                      <a:gd name="T77" fmla="*/ 0 h 123"/>
                      <a:gd name="T78" fmla="*/ 0 w 526"/>
                      <a:gd name="T79" fmla="*/ 0 h 123"/>
                      <a:gd name="T80" fmla="*/ 0 w 526"/>
                      <a:gd name="T81" fmla="*/ 0 h 123"/>
                      <a:gd name="T82" fmla="*/ 0 w 526"/>
                      <a:gd name="T83" fmla="*/ 0 h 123"/>
                      <a:gd name="T84" fmla="*/ 0 w 526"/>
                      <a:gd name="T85" fmla="*/ 0 h 123"/>
                      <a:gd name="T86" fmla="*/ 0 w 526"/>
                      <a:gd name="T87" fmla="*/ 0 h 123"/>
                      <a:gd name="T88" fmla="*/ 0 w 526"/>
                      <a:gd name="T89" fmla="*/ 0 h 123"/>
                      <a:gd name="T90" fmla="*/ 0 w 526"/>
                      <a:gd name="T91" fmla="*/ 0 h 123"/>
                      <a:gd name="T92" fmla="*/ 0 w 526"/>
                      <a:gd name="T93" fmla="*/ 0 h 123"/>
                      <a:gd name="T94" fmla="*/ 0 w 526"/>
                      <a:gd name="T95" fmla="*/ 0 h 123"/>
                      <a:gd name="T96" fmla="*/ 0 w 526"/>
                      <a:gd name="T97" fmla="*/ 0 h 123"/>
                      <a:gd name="T98" fmla="*/ 0 w 526"/>
                      <a:gd name="T99" fmla="*/ 0 h 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6"/>
                      <a:gd name="T151" fmla="*/ 0 h 123"/>
                      <a:gd name="T152" fmla="*/ 526 w 526"/>
                      <a:gd name="T153" fmla="*/ 123 h 1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6" h="123">
                        <a:moveTo>
                          <a:pt x="521" y="0"/>
                        </a:moveTo>
                        <a:lnTo>
                          <a:pt x="486" y="0"/>
                        </a:lnTo>
                        <a:lnTo>
                          <a:pt x="454" y="3"/>
                        </a:lnTo>
                        <a:lnTo>
                          <a:pt x="420" y="5"/>
                        </a:lnTo>
                        <a:lnTo>
                          <a:pt x="385" y="8"/>
                        </a:lnTo>
                        <a:lnTo>
                          <a:pt x="354" y="11"/>
                        </a:lnTo>
                        <a:lnTo>
                          <a:pt x="319" y="17"/>
                        </a:lnTo>
                        <a:lnTo>
                          <a:pt x="287" y="23"/>
                        </a:lnTo>
                        <a:lnTo>
                          <a:pt x="256" y="31"/>
                        </a:lnTo>
                        <a:lnTo>
                          <a:pt x="224" y="40"/>
                        </a:lnTo>
                        <a:lnTo>
                          <a:pt x="190" y="48"/>
                        </a:lnTo>
                        <a:lnTo>
                          <a:pt x="158" y="57"/>
                        </a:lnTo>
                        <a:lnTo>
                          <a:pt x="126" y="66"/>
                        </a:lnTo>
                        <a:lnTo>
                          <a:pt x="95" y="77"/>
                        </a:lnTo>
                        <a:lnTo>
                          <a:pt x="66" y="88"/>
                        </a:lnTo>
                        <a:lnTo>
                          <a:pt x="34" y="100"/>
                        </a:lnTo>
                        <a:lnTo>
                          <a:pt x="3" y="111"/>
                        </a:lnTo>
                        <a:lnTo>
                          <a:pt x="0" y="111"/>
                        </a:lnTo>
                        <a:lnTo>
                          <a:pt x="0" y="114"/>
                        </a:lnTo>
                        <a:lnTo>
                          <a:pt x="0" y="117"/>
                        </a:lnTo>
                        <a:lnTo>
                          <a:pt x="0" y="120"/>
                        </a:lnTo>
                        <a:lnTo>
                          <a:pt x="0" y="123"/>
                        </a:lnTo>
                        <a:lnTo>
                          <a:pt x="3" y="123"/>
                        </a:lnTo>
                        <a:lnTo>
                          <a:pt x="5" y="123"/>
                        </a:lnTo>
                        <a:lnTo>
                          <a:pt x="37" y="111"/>
                        </a:lnTo>
                        <a:lnTo>
                          <a:pt x="69" y="97"/>
                        </a:lnTo>
                        <a:lnTo>
                          <a:pt x="98" y="86"/>
                        </a:lnTo>
                        <a:lnTo>
                          <a:pt x="129" y="77"/>
                        </a:lnTo>
                        <a:lnTo>
                          <a:pt x="161" y="66"/>
                        </a:lnTo>
                        <a:lnTo>
                          <a:pt x="192" y="57"/>
                        </a:lnTo>
                        <a:lnTo>
                          <a:pt x="224" y="48"/>
                        </a:lnTo>
                        <a:lnTo>
                          <a:pt x="259" y="40"/>
                        </a:lnTo>
                        <a:lnTo>
                          <a:pt x="290" y="34"/>
                        </a:lnTo>
                        <a:lnTo>
                          <a:pt x="322" y="28"/>
                        </a:lnTo>
                        <a:lnTo>
                          <a:pt x="354" y="23"/>
                        </a:lnTo>
                        <a:lnTo>
                          <a:pt x="388" y="17"/>
                        </a:lnTo>
                        <a:lnTo>
                          <a:pt x="420" y="14"/>
                        </a:lnTo>
                        <a:lnTo>
                          <a:pt x="454" y="11"/>
                        </a:lnTo>
                        <a:lnTo>
                          <a:pt x="486" y="8"/>
                        </a:lnTo>
                        <a:lnTo>
                          <a:pt x="521" y="8"/>
                        </a:lnTo>
                        <a:lnTo>
                          <a:pt x="524" y="8"/>
                        </a:lnTo>
                        <a:lnTo>
                          <a:pt x="524" y="5"/>
                        </a:lnTo>
                        <a:lnTo>
                          <a:pt x="526" y="5"/>
                        </a:lnTo>
                        <a:lnTo>
                          <a:pt x="526" y="3"/>
                        </a:lnTo>
                        <a:lnTo>
                          <a:pt x="526" y="0"/>
                        </a:lnTo>
                        <a:lnTo>
                          <a:pt x="524" y="0"/>
                        </a:lnTo>
                        <a:lnTo>
                          <a:pt x="521" y="0"/>
                        </a:lnTo>
                        <a:close/>
                      </a:path>
                    </a:pathLst>
                  </a:custGeom>
                  <a:solidFill>
                    <a:srgbClr val="000000"/>
                  </a:solidFill>
                  <a:ln w="9525">
                    <a:noFill/>
                    <a:round/>
                    <a:headEnd/>
                    <a:tailEnd/>
                  </a:ln>
                </p:spPr>
                <p:txBody>
                  <a:bodyPr/>
                  <a:lstStyle/>
                  <a:p>
                    <a:endParaRPr lang="zh-TW" altLang="en-US"/>
                  </a:p>
                </p:txBody>
              </p:sp>
              <p:sp>
                <p:nvSpPr>
                  <p:cNvPr id="242" name="Freeform 1264"/>
                  <p:cNvSpPr>
                    <a:spLocks/>
                  </p:cNvSpPr>
                  <p:nvPr/>
                </p:nvSpPr>
                <p:spPr bwMode="auto">
                  <a:xfrm>
                    <a:off x="-159" y="648"/>
                    <a:ext cx="45" cy="25"/>
                  </a:xfrm>
                  <a:custGeom>
                    <a:avLst/>
                    <a:gdLst>
                      <a:gd name="T0" fmla="*/ 0 w 374"/>
                      <a:gd name="T1" fmla="*/ 0 h 215"/>
                      <a:gd name="T2" fmla="*/ 0 w 374"/>
                      <a:gd name="T3" fmla="*/ 0 h 215"/>
                      <a:gd name="T4" fmla="*/ 0 w 374"/>
                      <a:gd name="T5" fmla="*/ 0 h 215"/>
                      <a:gd name="T6" fmla="*/ 0 w 374"/>
                      <a:gd name="T7" fmla="*/ 0 h 215"/>
                      <a:gd name="T8" fmla="*/ 0 w 374"/>
                      <a:gd name="T9" fmla="*/ 0 h 215"/>
                      <a:gd name="T10" fmla="*/ 0 w 374"/>
                      <a:gd name="T11" fmla="*/ 0 h 215"/>
                      <a:gd name="T12" fmla="*/ 0 w 374"/>
                      <a:gd name="T13" fmla="*/ 0 h 215"/>
                      <a:gd name="T14" fmla="*/ 0 w 374"/>
                      <a:gd name="T15" fmla="*/ 0 h 215"/>
                      <a:gd name="T16" fmla="*/ 0 w 374"/>
                      <a:gd name="T17" fmla="*/ 0 h 215"/>
                      <a:gd name="T18" fmla="*/ 0 w 374"/>
                      <a:gd name="T19" fmla="*/ 0 h 215"/>
                      <a:gd name="T20" fmla="*/ 0 w 374"/>
                      <a:gd name="T21" fmla="*/ 0 h 215"/>
                      <a:gd name="T22" fmla="*/ 0 w 374"/>
                      <a:gd name="T23" fmla="*/ 0 h 215"/>
                      <a:gd name="T24" fmla="*/ 0 w 374"/>
                      <a:gd name="T25" fmla="*/ 0 h 215"/>
                      <a:gd name="T26" fmla="*/ 0 w 374"/>
                      <a:gd name="T27" fmla="*/ 0 h 215"/>
                      <a:gd name="T28" fmla="*/ 0 w 374"/>
                      <a:gd name="T29" fmla="*/ 0 h 215"/>
                      <a:gd name="T30" fmla="*/ 0 w 374"/>
                      <a:gd name="T31" fmla="*/ 0 h 215"/>
                      <a:gd name="T32" fmla="*/ 0 w 374"/>
                      <a:gd name="T33" fmla="*/ 0 h 215"/>
                      <a:gd name="T34" fmla="*/ 0 w 374"/>
                      <a:gd name="T35" fmla="*/ 0 h 215"/>
                      <a:gd name="T36" fmla="*/ 0 w 374"/>
                      <a:gd name="T37" fmla="*/ 0 h 215"/>
                      <a:gd name="T38" fmla="*/ 0 w 374"/>
                      <a:gd name="T39" fmla="*/ 0 h 215"/>
                      <a:gd name="T40" fmla="*/ 0 w 374"/>
                      <a:gd name="T41" fmla="*/ 0 h 215"/>
                      <a:gd name="T42" fmla="*/ 0 w 374"/>
                      <a:gd name="T43" fmla="*/ 0 h 215"/>
                      <a:gd name="T44" fmla="*/ 0 w 374"/>
                      <a:gd name="T45" fmla="*/ 0 h 215"/>
                      <a:gd name="T46" fmla="*/ 0 w 374"/>
                      <a:gd name="T47" fmla="*/ 0 h 215"/>
                      <a:gd name="T48" fmla="*/ 0 w 374"/>
                      <a:gd name="T49" fmla="*/ 0 h 215"/>
                      <a:gd name="T50" fmla="*/ 0 w 374"/>
                      <a:gd name="T51" fmla="*/ 0 h 215"/>
                      <a:gd name="T52" fmla="*/ 0 w 374"/>
                      <a:gd name="T53" fmla="*/ 0 h 215"/>
                      <a:gd name="T54" fmla="*/ 0 w 374"/>
                      <a:gd name="T55" fmla="*/ 0 h 215"/>
                      <a:gd name="T56" fmla="*/ 0 w 374"/>
                      <a:gd name="T57" fmla="*/ 0 h 215"/>
                      <a:gd name="T58" fmla="*/ 0 w 374"/>
                      <a:gd name="T59" fmla="*/ 0 h 215"/>
                      <a:gd name="T60" fmla="*/ 0 w 374"/>
                      <a:gd name="T61" fmla="*/ 0 h 215"/>
                      <a:gd name="T62" fmla="*/ 0 w 374"/>
                      <a:gd name="T63" fmla="*/ 0 h 215"/>
                      <a:gd name="T64" fmla="*/ 0 w 374"/>
                      <a:gd name="T65" fmla="*/ 0 h 215"/>
                      <a:gd name="T66" fmla="*/ 0 w 374"/>
                      <a:gd name="T67" fmla="*/ 0 h 2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4"/>
                      <a:gd name="T103" fmla="*/ 0 h 215"/>
                      <a:gd name="T104" fmla="*/ 374 w 374"/>
                      <a:gd name="T105" fmla="*/ 215 h 2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4" h="215">
                        <a:moveTo>
                          <a:pt x="8" y="9"/>
                        </a:moveTo>
                        <a:lnTo>
                          <a:pt x="60" y="14"/>
                        </a:lnTo>
                        <a:lnTo>
                          <a:pt x="112" y="26"/>
                        </a:lnTo>
                        <a:lnTo>
                          <a:pt x="161" y="46"/>
                        </a:lnTo>
                        <a:lnTo>
                          <a:pt x="207" y="72"/>
                        </a:lnTo>
                        <a:lnTo>
                          <a:pt x="250" y="103"/>
                        </a:lnTo>
                        <a:lnTo>
                          <a:pt x="290" y="135"/>
                        </a:lnTo>
                        <a:lnTo>
                          <a:pt x="328" y="172"/>
                        </a:lnTo>
                        <a:lnTo>
                          <a:pt x="362" y="212"/>
                        </a:lnTo>
                        <a:lnTo>
                          <a:pt x="365" y="215"/>
                        </a:lnTo>
                        <a:lnTo>
                          <a:pt x="368" y="215"/>
                        </a:lnTo>
                        <a:lnTo>
                          <a:pt x="371" y="212"/>
                        </a:lnTo>
                        <a:lnTo>
                          <a:pt x="374" y="209"/>
                        </a:lnTo>
                        <a:lnTo>
                          <a:pt x="374" y="206"/>
                        </a:lnTo>
                        <a:lnTo>
                          <a:pt x="371" y="203"/>
                        </a:lnTo>
                        <a:lnTo>
                          <a:pt x="336" y="163"/>
                        </a:lnTo>
                        <a:lnTo>
                          <a:pt x="296" y="126"/>
                        </a:lnTo>
                        <a:lnTo>
                          <a:pt x="256" y="92"/>
                        </a:lnTo>
                        <a:lnTo>
                          <a:pt x="210" y="60"/>
                        </a:lnTo>
                        <a:lnTo>
                          <a:pt x="161" y="34"/>
                        </a:lnTo>
                        <a:lnTo>
                          <a:pt x="112" y="14"/>
                        </a:lnTo>
                        <a:lnTo>
                          <a:pt x="60" y="3"/>
                        </a:lnTo>
                        <a:lnTo>
                          <a:pt x="5" y="0"/>
                        </a:lnTo>
                        <a:lnTo>
                          <a:pt x="3" y="0"/>
                        </a:lnTo>
                        <a:lnTo>
                          <a:pt x="3" y="3"/>
                        </a:lnTo>
                        <a:lnTo>
                          <a:pt x="0" y="3"/>
                        </a:lnTo>
                        <a:lnTo>
                          <a:pt x="0" y="6"/>
                        </a:lnTo>
                        <a:lnTo>
                          <a:pt x="0" y="9"/>
                        </a:lnTo>
                        <a:lnTo>
                          <a:pt x="3" y="9"/>
                        </a:lnTo>
                        <a:lnTo>
                          <a:pt x="5" y="9"/>
                        </a:lnTo>
                        <a:lnTo>
                          <a:pt x="8" y="9"/>
                        </a:lnTo>
                        <a:close/>
                      </a:path>
                    </a:pathLst>
                  </a:custGeom>
                  <a:solidFill>
                    <a:srgbClr val="000000"/>
                  </a:solidFill>
                  <a:ln w="9525">
                    <a:noFill/>
                    <a:round/>
                    <a:headEnd/>
                    <a:tailEnd/>
                  </a:ln>
                </p:spPr>
                <p:txBody>
                  <a:bodyPr/>
                  <a:lstStyle/>
                  <a:p>
                    <a:endParaRPr lang="zh-TW" altLang="en-US"/>
                  </a:p>
                </p:txBody>
              </p:sp>
              <p:sp>
                <p:nvSpPr>
                  <p:cNvPr id="243" name="Freeform 1265"/>
                  <p:cNvSpPr>
                    <a:spLocks/>
                  </p:cNvSpPr>
                  <p:nvPr/>
                </p:nvSpPr>
                <p:spPr bwMode="auto">
                  <a:xfrm>
                    <a:off x="-123" y="631"/>
                    <a:ext cx="40" cy="59"/>
                  </a:xfrm>
                  <a:custGeom>
                    <a:avLst/>
                    <a:gdLst>
                      <a:gd name="T0" fmla="*/ 0 w 328"/>
                      <a:gd name="T1" fmla="*/ 0 h 515"/>
                      <a:gd name="T2" fmla="*/ 0 w 328"/>
                      <a:gd name="T3" fmla="*/ 0 h 515"/>
                      <a:gd name="T4" fmla="*/ 0 w 328"/>
                      <a:gd name="T5" fmla="*/ 0 h 515"/>
                      <a:gd name="T6" fmla="*/ 0 w 328"/>
                      <a:gd name="T7" fmla="*/ 0 h 515"/>
                      <a:gd name="T8" fmla="*/ 0 w 328"/>
                      <a:gd name="T9" fmla="*/ 0 h 515"/>
                      <a:gd name="T10" fmla="*/ 0 w 328"/>
                      <a:gd name="T11" fmla="*/ 0 h 515"/>
                      <a:gd name="T12" fmla="*/ 0 w 328"/>
                      <a:gd name="T13" fmla="*/ 0 h 515"/>
                      <a:gd name="T14" fmla="*/ 0 w 328"/>
                      <a:gd name="T15" fmla="*/ 0 h 515"/>
                      <a:gd name="T16" fmla="*/ 0 w 328"/>
                      <a:gd name="T17" fmla="*/ 0 h 515"/>
                      <a:gd name="T18" fmla="*/ 0 w 328"/>
                      <a:gd name="T19" fmla="*/ 0 h 515"/>
                      <a:gd name="T20" fmla="*/ 0 w 328"/>
                      <a:gd name="T21" fmla="*/ 0 h 515"/>
                      <a:gd name="T22" fmla="*/ 0 w 328"/>
                      <a:gd name="T23" fmla="*/ 0 h 515"/>
                      <a:gd name="T24" fmla="*/ 0 w 328"/>
                      <a:gd name="T25" fmla="*/ 0 h 515"/>
                      <a:gd name="T26" fmla="*/ 0 w 328"/>
                      <a:gd name="T27" fmla="*/ 0 h 515"/>
                      <a:gd name="T28" fmla="*/ 0 w 328"/>
                      <a:gd name="T29" fmla="*/ 0 h 515"/>
                      <a:gd name="T30" fmla="*/ 0 w 328"/>
                      <a:gd name="T31" fmla="*/ 0 h 515"/>
                      <a:gd name="T32" fmla="*/ 0 w 328"/>
                      <a:gd name="T33" fmla="*/ 0 h 515"/>
                      <a:gd name="T34" fmla="*/ 0 w 328"/>
                      <a:gd name="T35" fmla="*/ 0 h 515"/>
                      <a:gd name="T36" fmla="*/ 0 w 328"/>
                      <a:gd name="T37" fmla="*/ 0 h 515"/>
                      <a:gd name="T38" fmla="*/ 0 w 328"/>
                      <a:gd name="T39" fmla="*/ 0 h 515"/>
                      <a:gd name="T40" fmla="*/ 0 w 328"/>
                      <a:gd name="T41" fmla="*/ 0 h 515"/>
                      <a:gd name="T42" fmla="*/ 0 w 328"/>
                      <a:gd name="T43" fmla="*/ 0 h 515"/>
                      <a:gd name="T44" fmla="*/ 0 w 328"/>
                      <a:gd name="T45" fmla="*/ 0 h 515"/>
                      <a:gd name="T46" fmla="*/ 0 w 328"/>
                      <a:gd name="T47" fmla="*/ 0 h 515"/>
                      <a:gd name="T48" fmla="*/ 0 w 328"/>
                      <a:gd name="T49" fmla="*/ 0 h 515"/>
                      <a:gd name="T50" fmla="*/ 0 w 328"/>
                      <a:gd name="T51" fmla="*/ 0 h 515"/>
                      <a:gd name="T52" fmla="*/ 0 w 328"/>
                      <a:gd name="T53" fmla="*/ 0 h 515"/>
                      <a:gd name="T54" fmla="*/ 0 w 328"/>
                      <a:gd name="T55" fmla="*/ 0 h 515"/>
                      <a:gd name="T56" fmla="*/ 0 w 328"/>
                      <a:gd name="T57" fmla="*/ 0 h 515"/>
                      <a:gd name="T58" fmla="*/ 0 w 328"/>
                      <a:gd name="T59" fmla="*/ 0 h 515"/>
                      <a:gd name="T60" fmla="*/ 0 w 328"/>
                      <a:gd name="T61" fmla="*/ 0 h 515"/>
                      <a:gd name="T62" fmla="*/ 0 w 328"/>
                      <a:gd name="T63" fmla="*/ 0 h 5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8"/>
                      <a:gd name="T97" fmla="*/ 0 h 515"/>
                      <a:gd name="T98" fmla="*/ 328 w 328"/>
                      <a:gd name="T99" fmla="*/ 515 h 5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8" h="515">
                        <a:moveTo>
                          <a:pt x="296" y="515"/>
                        </a:moveTo>
                        <a:lnTo>
                          <a:pt x="305" y="498"/>
                        </a:lnTo>
                        <a:lnTo>
                          <a:pt x="319" y="452"/>
                        </a:lnTo>
                        <a:lnTo>
                          <a:pt x="328" y="387"/>
                        </a:lnTo>
                        <a:lnTo>
                          <a:pt x="311" y="309"/>
                        </a:lnTo>
                        <a:lnTo>
                          <a:pt x="282" y="221"/>
                        </a:lnTo>
                        <a:lnTo>
                          <a:pt x="279" y="158"/>
                        </a:lnTo>
                        <a:lnTo>
                          <a:pt x="285" y="123"/>
                        </a:lnTo>
                        <a:lnTo>
                          <a:pt x="291" y="112"/>
                        </a:lnTo>
                        <a:lnTo>
                          <a:pt x="279" y="118"/>
                        </a:lnTo>
                        <a:lnTo>
                          <a:pt x="259" y="138"/>
                        </a:lnTo>
                        <a:lnTo>
                          <a:pt x="245" y="181"/>
                        </a:lnTo>
                        <a:lnTo>
                          <a:pt x="256" y="261"/>
                        </a:lnTo>
                        <a:lnTo>
                          <a:pt x="259" y="284"/>
                        </a:lnTo>
                        <a:lnTo>
                          <a:pt x="256" y="295"/>
                        </a:lnTo>
                        <a:lnTo>
                          <a:pt x="245" y="295"/>
                        </a:lnTo>
                        <a:lnTo>
                          <a:pt x="233" y="286"/>
                        </a:lnTo>
                        <a:lnTo>
                          <a:pt x="216" y="272"/>
                        </a:lnTo>
                        <a:lnTo>
                          <a:pt x="201" y="249"/>
                        </a:lnTo>
                        <a:lnTo>
                          <a:pt x="190" y="223"/>
                        </a:lnTo>
                        <a:lnTo>
                          <a:pt x="181" y="192"/>
                        </a:lnTo>
                        <a:lnTo>
                          <a:pt x="176" y="138"/>
                        </a:lnTo>
                        <a:lnTo>
                          <a:pt x="167" y="86"/>
                        </a:lnTo>
                        <a:lnTo>
                          <a:pt x="158" y="46"/>
                        </a:lnTo>
                        <a:lnTo>
                          <a:pt x="144" y="26"/>
                        </a:lnTo>
                        <a:lnTo>
                          <a:pt x="155" y="178"/>
                        </a:lnTo>
                        <a:lnTo>
                          <a:pt x="167" y="264"/>
                        </a:lnTo>
                        <a:lnTo>
                          <a:pt x="158" y="252"/>
                        </a:lnTo>
                        <a:lnTo>
                          <a:pt x="138" y="221"/>
                        </a:lnTo>
                        <a:lnTo>
                          <a:pt x="112" y="172"/>
                        </a:lnTo>
                        <a:lnTo>
                          <a:pt x="95" y="103"/>
                        </a:lnTo>
                        <a:lnTo>
                          <a:pt x="83" y="46"/>
                        </a:lnTo>
                        <a:lnTo>
                          <a:pt x="72" y="14"/>
                        </a:lnTo>
                        <a:lnTo>
                          <a:pt x="63" y="3"/>
                        </a:lnTo>
                        <a:lnTo>
                          <a:pt x="60" y="0"/>
                        </a:lnTo>
                        <a:lnTo>
                          <a:pt x="69" y="112"/>
                        </a:lnTo>
                        <a:lnTo>
                          <a:pt x="75" y="135"/>
                        </a:lnTo>
                        <a:lnTo>
                          <a:pt x="86" y="183"/>
                        </a:lnTo>
                        <a:lnTo>
                          <a:pt x="101" y="241"/>
                        </a:lnTo>
                        <a:lnTo>
                          <a:pt x="118" y="281"/>
                        </a:lnTo>
                        <a:lnTo>
                          <a:pt x="121" y="284"/>
                        </a:lnTo>
                        <a:lnTo>
                          <a:pt x="112" y="269"/>
                        </a:lnTo>
                        <a:lnTo>
                          <a:pt x="95" y="246"/>
                        </a:lnTo>
                        <a:lnTo>
                          <a:pt x="72" y="218"/>
                        </a:lnTo>
                        <a:lnTo>
                          <a:pt x="49" y="186"/>
                        </a:lnTo>
                        <a:lnTo>
                          <a:pt x="26" y="158"/>
                        </a:lnTo>
                        <a:lnTo>
                          <a:pt x="9" y="138"/>
                        </a:lnTo>
                        <a:lnTo>
                          <a:pt x="0" y="129"/>
                        </a:lnTo>
                        <a:lnTo>
                          <a:pt x="0" y="135"/>
                        </a:lnTo>
                        <a:lnTo>
                          <a:pt x="9" y="155"/>
                        </a:lnTo>
                        <a:lnTo>
                          <a:pt x="26" y="183"/>
                        </a:lnTo>
                        <a:lnTo>
                          <a:pt x="46" y="218"/>
                        </a:lnTo>
                        <a:lnTo>
                          <a:pt x="66" y="249"/>
                        </a:lnTo>
                        <a:lnTo>
                          <a:pt x="83" y="278"/>
                        </a:lnTo>
                        <a:lnTo>
                          <a:pt x="95" y="298"/>
                        </a:lnTo>
                        <a:lnTo>
                          <a:pt x="101" y="306"/>
                        </a:lnTo>
                        <a:lnTo>
                          <a:pt x="106" y="315"/>
                        </a:lnTo>
                        <a:lnTo>
                          <a:pt x="118" y="341"/>
                        </a:lnTo>
                        <a:lnTo>
                          <a:pt x="141" y="375"/>
                        </a:lnTo>
                        <a:lnTo>
                          <a:pt x="167" y="415"/>
                        </a:lnTo>
                        <a:lnTo>
                          <a:pt x="196" y="455"/>
                        </a:lnTo>
                        <a:lnTo>
                          <a:pt x="230" y="490"/>
                        </a:lnTo>
                        <a:lnTo>
                          <a:pt x="262" y="510"/>
                        </a:lnTo>
                        <a:lnTo>
                          <a:pt x="296" y="515"/>
                        </a:lnTo>
                        <a:close/>
                      </a:path>
                    </a:pathLst>
                  </a:custGeom>
                  <a:solidFill>
                    <a:srgbClr val="FF997F"/>
                  </a:solidFill>
                  <a:ln w="9525">
                    <a:noFill/>
                    <a:round/>
                    <a:headEnd/>
                    <a:tailEnd/>
                  </a:ln>
                </p:spPr>
                <p:txBody>
                  <a:bodyPr/>
                  <a:lstStyle/>
                  <a:p>
                    <a:endParaRPr lang="zh-TW" altLang="en-US"/>
                  </a:p>
                </p:txBody>
              </p:sp>
              <p:sp>
                <p:nvSpPr>
                  <p:cNvPr id="244" name="Freeform 1266"/>
                  <p:cNvSpPr>
                    <a:spLocks/>
                  </p:cNvSpPr>
                  <p:nvPr/>
                </p:nvSpPr>
                <p:spPr bwMode="auto">
                  <a:xfrm>
                    <a:off x="-120" y="842"/>
                    <a:ext cx="208" cy="56"/>
                  </a:xfrm>
                  <a:custGeom>
                    <a:avLst/>
                    <a:gdLst>
                      <a:gd name="T0" fmla="*/ 0 w 1721"/>
                      <a:gd name="T1" fmla="*/ 0 h 486"/>
                      <a:gd name="T2" fmla="*/ 0 w 1721"/>
                      <a:gd name="T3" fmla="*/ 0 h 486"/>
                      <a:gd name="T4" fmla="*/ 0 w 1721"/>
                      <a:gd name="T5" fmla="*/ 0 h 486"/>
                      <a:gd name="T6" fmla="*/ 0 w 1721"/>
                      <a:gd name="T7" fmla="*/ 0 h 486"/>
                      <a:gd name="T8" fmla="*/ 0 w 1721"/>
                      <a:gd name="T9" fmla="*/ 0 h 486"/>
                      <a:gd name="T10" fmla="*/ 0 w 1721"/>
                      <a:gd name="T11" fmla="*/ 0 h 486"/>
                      <a:gd name="T12" fmla="*/ 0 w 1721"/>
                      <a:gd name="T13" fmla="*/ 0 h 486"/>
                      <a:gd name="T14" fmla="*/ 0 w 1721"/>
                      <a:gd name="T15" fmla="*/ 0 h 486"/>
                      <a:gd name="T16" fmla="*/ 0 w 1721"/>
                      <a:gd name="T17" fmla="*/ 0 h 486"/>
                      <a:gd name="T18" fmla="*/ 0 w 1721"/>
                      <a:gd name="T19" fmla="*/ 0 h 486"/>
                      <a:gd name="T20" fmla="*/ 0 w 1721"/>
                      <a:gd name="T21" fmla="*/ 0 h 486"/>
                      <a:gd name="T22" fmla="*/ 0 w 1721"/>
                      <a:gd name="T23" fmla="*/ 0 h 486"/>
                      <a:gd name="T24" fmla="*/ 0 w 1721"/>
                      <a:gd name="T25" fmla="*/ 0 h 486"/>
                      <a:gd name="T26" fmla="*/ 0 w 1721"/>
                      <a:gd name="T27" fmla="*/ 0 h 486"/>
                      <a:gd name="T28" fmla="*/ 0 w 1721"/>
                      <a:gd name="T29" fmla="*/ 0 h 486"/>
                      <a:gd name="T30" fmla="*/ 0 w 1721"/>
                      <a:gd name="T31" fmla="*/ 0 h 486"/>
                      <a:gd name="T32" fmla="*/ 0 w 1721"/>
                      <a:gd name="T33" fmla="*/ 0 h 486"/>
                      <a:gd name="T34" fmla="*/ 0 w 1721"/>
                      <a:gd name="T35" fmla="*/ 0 h 486"/>
                      <a:gd name="T36" fmla="*/ 0 w 1721"/>
                      <a:gd name="T37" fmla="*/ 0 h 486"/>
                      <a:gd name="T38" fmla="*/ 0 w 1721"/>
                      <a:gd name="T39" fmla="*/ 0 h 486"/>
                      <a:gd name="T40" fmla="*/ 0 w 1721"/>
                      <a:gd name="T41" fmla="*/ 0 h 486"/>
                      <a:gd name="T42" fmla="*/ 0 w 1721"/>
                      <a:gd name="T43" fmla="*/ 0 h 486"/>
                      <a:gd name="T44" fmla="*/ 0 w 1721"/>
                      <a:gd name="T45" fmla="*/ 0 h 486"/>
                      <a:gd name="T46" fmla="*/ 0 w 1721"/>
                      <a:gd name="T47" fmla="*/ 0 h 486"/>
                      <a:gd name="T48" fmla="*/ 0 w 1721"/>
                      <a:gd name="T49" fmla="*/ 0 h 486"/>
                      <a:gd name="T50" fmla="*/ 0 w 1721"/>
                      <a:gd name="T51" fmla="*/ 0 h 486"/>
                      <a:gd name="T52" fmla="*/ 0 w 1721"/>
                      <a:gd name="T53" fmla="*/ 0 h 486"/>
                      <a:gd name="T54" fmla="*/ 0 w 1721"/>
                      <a:gd name="T55" fmla="*/ 0 h 486"/>
                      <a:gd name="T56" fmla="*/ 0 w 1721"/>
                      <a:gd name="T57" fmla="*/ 0 h 486"/>
                      <a:gd name="T58" fmla="*/ 0 w 1721"/>
                      <a:gd name="T59" fmla="*/ 0 h 486"/>
                      <a:gd name="T60" fmla="*/ 0 w 1721"/>
                      <a:gd name="T61" fmla="*/ 0 h 486"/>
                      <a:gd name="T62" fmla="*/ 0 w 1721"/>
                      <a:gd name="T63" fmla="*/ 0 h 486"/>
                      <a:gd name="T64" fmla="*/ 0 w 1721"/>
                      <a:gd name="T65" fmla="*/ 0 h 486"/>
                      <a:gd name="T66" fmla="*/ 0 w 1721"/>
                      <a:gd name="T67" fmla="*/ 0 h 486"/>
                      <a:gd name="T68" fmla="*/ 0 w 1721"/>
                      <a:gd name="T69" fmla="*/ 0 h 486"/>
                      <a:gd name="T70" fmla="*/ 0 w 1721"/>
                      <a:gd name="T71" fmla="*/ 0 h 486"/>
                      <a:gd name="T72" fmla="*/ 0 w 1721"/>
                      <a:gd name="T73" fmla="*/ 0 h 486"/>
                      <a:gd name="T74" fmla="*/ 0 w 1721"/>
                      <a:gd name="T75" fmla="*/ 0 h 486"/>
                      <a:gd name="T76" fmla="*/ 0 w 1721"/>
                      <a:gd name="T77" fmla="*/ 0 h 486"/>
                      <a:gd name="T78" fmla="*/ 0 w 1721"/>
                      <a:gd name="T79" fmla="*/ 0 h 486"/>
                      <a:gd name="T80" fmla="*/ 0 w 1721"/>
                      <a:gd name="T81" fmla="*/ 0 h 486"/>
                      <a:gd name="T82" fmla="*/ 0 w 1721"/>
                      <a:gd name="T83" fmla="*/ 0 h 486"/>
                      <a:gd name="T84" fmla="*/ 0 w 1721"/>
                      <a:gd name="T85" fmla="*/ 0 h 486"/>
                      <a:gd name="T86" fmla="*/ 0 w 1721"/>
                      <a:gd name="T87" fmla="*/ 0 h 4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21"/>
                      <a:gd name="T133" fmla="*/ 0 h 486"/>
                      <a:gd name="T134" fmla="*/ 1721 w 1721"/>
                      <a:gd name="T135" fmla="*/ 486 h 4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21" h="486">
                        <a:moveTo>
                          <a:pt x="52" y="369"/>
                        </a:moveTo>
                        <a:lnTo>
                          <a:pt x="766" y="126"/>
                        </a:lnTo>
                        <a:lnTo>
                          <a:pt x="771" y="129"/>
                        </a:lnTo>
                        <a:lnTo>
                          <a:pt x="792" y="137"/>
                        </a:lnTo>
                        <a:lnTo>
                          <a:pt x="823" y="149"/>
                        </a:lnTo>
                        <a:lnTo>
                          <a:pt x="866" y="166"/>
                        </a:lnTo>
                        <a:lnTo>
                          <a:pt x="915" y="186"/>
                        </a:lnTo>
                        <a:lnTo>
                          <a:pt x="973" y="209"/>
                        </a:lnTo>
                        <a:lnTo>
                          <a:pt x="1036" y="235"/>
                        </a:lnTo>
                        <a:lnTo>
                          <a:pt x="1105" y="263"/>
                        </a:lnTo>
                        <a:lnTo>
                          <a:pt x="1177" y="292"/>
                        </a:lnTo>
                        <a:lnTo>
                          <a:pt x="1249" y="320"/>
                        </a:lnTo>
                        <a:lnTo>
                          <a:pt x="1324" y="349"/>
                        </a:lnTo>
                        <a:lnTo>
                          <a:pt x="1396" y="378"/>
                        </a:lnTo>
                        <a:lnTo>
                          <a:pt x="1468" y="406"/>
                        </a:lnTo>
                        <a:lnTo>
                          <a:pt x="1537" y="432"/>
                        </a:lnTo>
                        <a:lnTo>
                          <a:pt x="1598" y="455"/>
                        </a:lnTo>
                        <a:lnTo>
                          <a:pt x="1655" y="475"/>
                        </a:lnTo>
                        <a:lnTo>
                          <a:pt x="1681" y="484"/>
                        </a:lnTo>
                        <a:lnTo>
                          <a:pt x="1701" y="486"/>
                        </a:lnTo>
                        <a:lnTo>
                          <a:pt x="1716" y="486"/>
                        </a:lnTo>
                        <a:lnTo>
                          <a:pt x="1721" y="484"/>
                        </a:lnTo>
                        <a:lnTo>
                          <a:pt x="1721" y="478"/>
                        </a:lnTo>
                        <a:lnTo>
                          <a:pt x="1713" y="466"/>
                        </a:lnTo>
                        <a:lnTo>
                          <a:pt x="1695" y="455"/>
                        </a:lnTo>
                        <a:lnTo>
                          <a:pt x="1670" y="441"/>
                        </a:lnTo>
                        <a:lnTo>
                          <a:pt x="1615" y="412"/>
                        </a:lnTo>
                        <a:lnTo>
                          <a:pt x="1552" y="381"/>
                        </a:lnTo>
                        <a:lnTo>
                          <a:pt x="1482" y="346"/>
                        </a:lnTo>
                        <a:lnTo>
                          <a:pt x="1408" y="312"/>
                        </a:lnTo>
                        <a:lnTo>
                          <a:pt x="1333" y="275"/>
                        </a:lnTo>
                        <a:lnTo>
                          <a:pt x="1255" y="237"/>
                        </a:lnTo>
                        <a:lnTo>
                          <a:pt x="1180" y="203"/>
                        </a:lnTo>
                        <a:lnTo>
                          <a:pt x="1105" y="166"/>
                        </a:lnTo>
                        <a:lnTo>
                          <a:pt x="1033" y="131"/>
                        </a:lnTo>
                        <a:lnTo>
                          <a:pt x="964" y="103"/>
                        </a:lnTo>
                        <a:lnTo>
                          <a:pt x="904" y="74"/>
                        </a:lnTo>
                        <a:lnTo>
                          <a:pt x="852" y="48"/>
                        </a:lnTo>
                        <a:lnTo>
                          <a:pt x="806" y="28"/>
                        </a:lnTo>
                        <a:lnTo>
                          <a:pt x="774" y="14"/>
                        </a:lnTo>
                        <a:lnTo>
                          <a:pt x="754" y="3"/>
                        </a:lnTo>
                        <a:lnTo>
                          <a:pt x="746" y="0"/>
                        </a:lnTo>
                        <a:lnTo>
                          <a:pt x="0" y="246"/>
                        </a:lnTo>
                        <a:lnTo>
                          <a:pt x="52" y="369"/>
                        </a:lnTo>
                        <a:close/>
                      </a:path>
                    </a:pathLst>
                  </a:custGeom>
                  <a:solidFill>
                    <a:srgbClr val="FF997F"/>
                  </a:solidFill>
                  <a:ln w="9525">
                    <a:noFill/>
                    <a:round/>
                    <a:headEnd/>
                    <a:tailEnd/>
                  </a:ln>
                </p:spPr>
                <p:txBody>
                  <a:bodyPr/>
                  <a:lstStyle/>
                  <a:p>
                    <a:endParaRPr lang="zh-TW" altLang="en-US"/>
                  </a:p>
                </p:txBody>
              </p:sp>
              <p:sp>
                <p:nvSpPr>
                  <p:cNvPr id="245" name="Freeform 1267"/>
                  <p:cNvSpPr>
                    <a:spLocks/>
                  </p:cNvSpPr>
                  <p:nvPr/>
                </p:nvSpPr>
                <p:spPr bwMode="auto">
                  <a:xfrm>
                    <a:off x="-256" y="746"/>
                    <a:ext cx="432" cy="310"/>
                  </a:xfrm>
                  <a:custGeom>
                    <a:avLst/>
                    <a:gdLst>
                      <a:gd name="T0" fmla="*/ 0 w 3586"/>
                      <a:gd name="T1" fmla="*/ 0 h 2708"/>
                      <a:gd name="T2" fmla="*/ 0 w 3586"/>
                      <a:gd name="T3" fmla="*/ 0 h 2708"/>
                      <a:gd name="T4" fmla="*/ 0 w 3586"/>
                      <a:gd name="T5" fmla="*/ 0 h 2708"/>
                      <a:gd name="T6" fmla="*/ 0 w 3586"/>
                      <a:gd name="T7" fmla="*/ 0 h 2708"/>
                      <a:gd name="T8" fmla="*/ 0 w 3586"/>
                      <a:gd name="T9" fmla="*/ 0 h 2708"/>
                      <a:gd name="T10" fmla="*/ 0 w 3586"/>
                      <a:gd name="T11" fmla="*/ 0 h 2708"/>
                      <a:gd name="T12" fmla="*/ 0 w 3586"/>
                      <a:gd name="T13" fmla="*/ 0 h 2708"/>
                      <a:gd name="T14" fmla="*/ 0 w 3586"/>
                      <a:gd name="T15" fmla="*/ 0 h 2708"/>
                      <a:gd name="T16" fmla="*/ 0 w 3586"/>
                      <a:gd name="T17" fmla="*/ 0 h 2708"/>
                      <a:gd name="T18" fmla="*/ 0 w 3586"/>
                      <a:gd name="T19" fmla="*/ 0 h 2708"/>
                      <a:gd name="T20" fmla="*/ 0 w 3586"/>
                      <a:gd name="T21" fmla="*/ 0 h 2708"/>
                      <a:gd name="T22" fmla="*/ 0 w 3586"/>
                      <a:gd name="T23" fmla="*/ 0 h 2708"/>
                      <a:gd name="T24" fmla="*/ 0 w 3586"/>
                      <a:gd name="T25" fmla="*/ 0 h 2708"/>
                      <a:gd name="T26" fmla="*/ 0 w 3586"/>
                      <a:gd name="T27" fmla="*/ 0 h 2708"/>
                      <a:gd name="T28" fmla="*/ 0 w 3586"/>
                      <a:gd name="T29" fmla="*/ 0 h 2708"/>
                      <a:gd name="T30" fmla="*/ 0 w 3586"/>
                      <a:gd name="T31" fmla="*/ 0 h 2708"/>
                      <a:gd name="T32" fmla="*/ 0 w 3586"/>
                      <a:gd name="T33" fmla="*/ 0 h 2708"/>
                      <a:gd name="T34" fmla="*/ 0 w 3586"/>
                      <a:gd name="T35" fmla="*/ 0 h 2708"/>
                      <a:gd name="T36" fmla="*/ 0 w 3586"/>
                      <a:gd name="T37" fmla="*/ 0 h 2708"/>
                      <a:gd name="T38" fmla="*/ 0 w 3586"/>
                      <a:gd name="T39" fmla="*/ 0 h 2708"/>
                      <a:gd name="T40" fmla="*/ 0 w 3586"/>
                      <a:gd name="T41" fmla="*/ 0 h 2708"/>
                      <a:gd name="T42" fmla="*/ 0 w 3586"/>
                      <a:gd name="T43" fmla="*/ 0 h 2708"/>
                      <a:gd name="T44" fmla="*/ 0 w 3586"/>
                      <a:gd name="T45" fmla="*/ 0 h 2708"/>
                      <a:gd name="T46" fmla="*/ 0 w 3586"/>
                      <a:gd name="T47" fmla="*/ 0 h 2708"/>
                      <a:gd name="T48" fmla="*/ 0 w 3586"/>
                      <a:gd name="T49" fmla="*/ 0 h 2708"/>
                      <a:gd name="T50" fmla="*/ 0 w 3586"/>
                      <a:gd name="T51" fmla="*/ 0 h 2708"/>
                      <a:gd name="T52" fmla="*/ 0 w 3586"/>
                      <a:gd name="T53" fmla="*/ 0 h 2708"/>
                      <a:gd name="T54" fmla="*/ 0 w 3586"/>
                      <a:gd name="T55" fmla="*/ 0 h 2708"/>
                      <a:gd name="T56" fmla="*/ 0 w 3586"/>
                      <a:gd name="T57" fmla="*/ 0 h 2708"/>
                      <a:gd name="T58" fmla="*/ 0 w 3586"/>
                      <a:gd name="T59" fmla="*/ 0 h 2708"/>
                      <a:gd name="T60" fmla="*/ 0 w 3586"/>
                      <a:gd name="T61" fmla="*/ 0 h 2708"/>
                      <a:gd name="T62" fmla="*/ 0 w 3586"/>
                      <a:gd name="T63" fmla="*/ 0 h 2708"/>
                      <a:gd name="T64" fmla="*/ 0 w 3586"/>
                      <a:gd name="T65" fmla="*/ 0 h 2708"/>
                      <a:gd name="T66" fmla="*/ 0 w 3586"/>
                      <a:gd name="T67" fmla="*/ 0 h 2708"/>
                      <a:gd name="T68" fmla="*/ 0 w 3586"/>
                      <a:gd name="T69" fmla="*/ 0 h 2708"/>
                      <a:gd name="T70" fmla="*/ 0 w 3586"/>
                      <a:gd name="T71" fmla="*/ 0 h 2708"/>
                      <a:gd name="T72" fmla="*/ 0 w 3586"/>
                      <a:gd name="T73" fmla="*/ 0 h 2708"/>
                      <a:gd name="T74" fmla="*/ 0 w 3586"/>
                      <a:gd name="T75" fmla="*/ 0 h 2708"/>
                      <a:gd name="T76" fmla="*/ 0 w 3586"/>
                      <a:gd name="T77" fmla="*/ 0 h 2708"/>
                      <a:gd name="T78" fmla="*/ 0 w 3586"/>
                      <a:gd name="T79" fmla="*/ 0 h 2708"/>
                      <a:gd name="T80" fmla="*/ 0 w 3586"/>
                      <a:gd name="T81" fmla="*/ 0 h 2708"/>
                      <a:gd name="T82" fmla="*/ 0 w 3586"/>
                      <a:gd name="T83" fmla="*/ 0 h 2708"/>
                      <a:gd name="T84" fmla="*/ 0 w 3586"/>
                      <a:gd name="T85" fmla="*/ 0 h 2708"/>
                      <a:gd name="T86" fmla="*/ 0 w 3586"/>
                      <a:gd name="T87" fmla="*/ 0 h 2708"/>
                      <a:gd name="T88" fmla="*/ 0 w 3586"/>
                      <a:gd name="T89" fmla="*/ 0 h 2708"/>
                      <a:gd name="T90" fmla="*/ 0 w 3586"/>
                      <a:gd name="T91" fmla="*/ 0 h 2708"/>
                      <a:gd name="T92" fmla="*/ 0 w 3586"/>
                      <a:gd name="T93" fmla="*/ 0 h 2708"/>
                      <a:gd name="T94" fmla="*/ 0 w 3586"/>
                      <a:gd name="T95" fmla="*/ 0 h 2708"/>
                      <a:gd name="T96" fmla="*/ 0 w 3586"/>
                      <a:gd name="T97" fmla="*/ 0 h 2708"/>
                      <a:gd name="T98" fmla="*/ 0 w 3586"/>
                      <a:gd name="T99" fmla="*/ 0 h 2708"/>
                      <a:gd name="T100" fmla="*/ 0 w 3586"/>
                      <a:gd name="T101" fmla="*/ 0 h 2708"/>
                      <a:gd name="T102" fmla="*/ 0 w 3586"/>
                      <a:gd name="T103" fmla="*/ 0 h 2708"/>
                      <a:gd name="T104" fmla="*/ 0 w 3586"/>
                      <a:gd name="T105" fmla="*/ 0 h 2708"/>
                      <a:gd name="T106" fmla="*/ 0 w 3586"/>
                      <a:gd name="T107" fmla="*/ 0 h 2708"/>
                      <a:gd name="T108" fmla="*/ 0 w 3586"/>
                      <a:gd name="T109" fmla="*/ 0 h 2708"/>
                      <a:gd name="T110" fmla="*/ 0 w 3586"/>
                      <a:gd name="T111" fmla="*/ 0 h 27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86"/>
                      <a:gd name="T169" fmla="*/ 0 h 2708"/>
                      <a:gd name="T170" fmla="*/ 3586 w 3586"/>
                      <a:gd name="T171" fmla="*/ 2708 h 27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86" h="2708">
                        <a:moveTo>
                          <a:pt x="1678" y="363"/>
                        </a:moveTo>
                        <a:lnTo>
                          <a:pt x="1571" y="535"/>
                        </a:lnTo>
                        <a:lnTo>
                          <a:pt x="1474" y="661"/>
                        </a:lnTo>
                        <a:lnTo>
                          <a:pt x="1384" y="747"/>
                        </a:lnTo>
                        <a:lnTo>
                          <a:pt x="1298" y="796"/>
                        </a:lnTo>
                        <a:lnTo>
                          <a:pt x="1220" y="816"/>
                        </a:lnTo>
                        <a:lnTo>
                          <a:pt x="1145" y="810"/>
                        </a:lnTo>
                        <a:lnTo>
                          <a:pt x="1073" y="781"/>
                        </a:lnTo>
                        <a:lnTo>
                          <a:pt x="1007" y="738"/>
                        </a:lnTo>
                        <a:lnTo>
                          <a:pt x="941" y="681"/>
                        </a:lnTo>
                        <a:lnTo>
                          <a:pt x="878" y="621"/>
                        </a:lnTo>
                        <a:lnTo>
                          <a:pt x="814" y="555"/>
                        </a:lnTo>
                        <a:lnTo>
                          <a:pt x="751" y="492"/>
                        </a:lnTo>
                        <a:lnTo>
                          <a:pt x="685" y="438"/>
                        </a:lnTo>
                        <a:lnTo>
                          <a:pt x="619" y="395"/>
                        </a:lnTo>
                        <a:lnTo>
                          <a:pt x="550" y="369"/>
                        </a:lnTo>
                        <a:lnTo>
                          <a:pt x="478" y="363"/>
                        </a:lnTo>
                        <a:lnTo>
                          <a:pt x="443" y="366"/>
                        </a:lnTo>
                        <a:lnTo>
                          <a:pt x="397" y="372"/>
                        </a:lnTo>
                        <a:lnTo>
                          <a:pt x="348" y="381"/>
                        </a:lnTo>
                        <a:lnTo>
                          <a:pt x="296" y="392"/>
                        </a:lnTo>
                        <a:lnTo>
                          <a:pt x="247" y="412"/>
                        </a:lnTo>
                        <a:lnTo>
                          <a:pt x="204" y="441"/>
                        </a:lnTo>
                        <a:lnTo>
                          <a:pt x="172" y="478"/>
                        </a:lnTo>
                        <a:lnTo>
                          <a:pt x="152" y="529"/>
                        </a:lnTo>
                        <a:lnTo>
                          <a:pt x="129" y="698"/>
                        </a:lnTo>
                        <a:lnTo>
                          <a:pt x="129" y="842"/>
                        </a:lnTo>
                        <a:lnTo>
                          <a:pt x="147" y="965"/>
                        </a:lnTo>
                        <a:lnTo>
                          <a:pt x="175" y="1065"/>
                        </a:lnTo>
                        <a:lnTo>
                          <a:pt x="207" y="1151"/>
                        </a:lnTo>
                        <a:lnTo>
                          <a:pt x="239" y="1225"/>
                        </a:lnTo>
                        <a:lnTo>
                          <a:pt x="265" y="1291"/>
                        </a:lnTo>
                        <a:lnTo>
                          <a:pt x="273" y="1348"/>
                        </a:lnTo>
                        <a:lnTo>
                          <a:pt x="267" y="1426"/>
                        </a:lnTo>
                        <a:lnTo>
                          <a:pt x="250" y="1488"/>
                        </a:lnTo>
                        <a:lnTo>
                          <a:pt x="224" y="1534"/>
                        </a:lnTo>
                        <a:lnTo>
                          <a:pt x="193" y="1566"/>
                        </a:lnTo>
                        <a:lnTo>
                          <a:pt x="158" y="1589"/>
                        </a:lnTo>
                        <a:lnTo>
                          <a:pt x="121" y="1600"/>
                        </a:lnTo>
                        <a:lnTo>
                          <a:pt x="89" y="1609"/>
                        </a:lnTo>
                        <a:lnTo>
                          <a:pt x="60" y="1612"/>
                        </a:lnTo>
                        <a:lnTo>
                          <a:pt x="37" y="1614"/>
                        </a:lnTo>
                        <a:lnTo>
                          <a:pt x="20" y="1623"/>
                        </a:lnTo>
                        <a:lnTo>
                          <a:pt x="8" y="1640"/>
                        </a:lnTo>
                        <a:lnTo>
                          <a:pt x="3" y="1666"/>
                        </a:lnTo>
                        <a:lnTo>
                          <a:pt x="8" y="1709"/>
                        </a:lnTo>
                        <a:lnTo>
                          <a:pt x="20" y="1769"/>
                        </a:lnTo>
                        <a:lnTo>
                          <a:pt x="43" y="1852"/>
                        </a:lnTo>
                        <a:lnTo>
                          <a:pt x="75" y="1961"/>
                        </a:lnTo>
                        <a:lnTo>
                          <a:pt x="95" y="2061"/>
                        </a:lnTo>
                        <a:lnTo>
                          <a:pt x="95" y="2147"/>
                        </a:lnTo>
                        <a:lnTo>
                          <a:pt x="77" y="2219"/>
                        </a:lnTo>
                        <a:lnTo>
                          <a:pt x="54" y="2276"/>
                        </a:lnTo>
                        <a:lnTo>
                          <a:pt x="28" y="2324"/>
                        </a:lnTo>
                        <a:lnTo>
                          <a:pt x="8" y="2362"/>
                        </a:lnTo>
                        <a:lnTo>
                          <a:pt x="0" y="2393"/>
                        </a:lnTo>
                        <a:lnTo>
                          <a:pt x="11" y="2419"/>
                        </a:lnTo>
                        <a:lnTo>
                          <a:pt x="26" y="2430"/>
                        </a:lnTo>
                        <a:lnTo>
                          <a:pt x="43" y="2442"/>
                        </a:lnTo>
                        <a:lnTo>
                          <a:pt x="63" y="2448"/>
                        </a:lnTo>
                        <a:lnTo>
                          <a:pt x="86" y="2456"/>
                        </a:lnTo>
                        <a:lnTo>
                          <a:pt x="109" y="2462"/>
                        </a:lnTo>
                        <a:lnTo>
                          <a:pt x="138" y="2465"/>
                        </a:lnTo>
                        <a:lnTo>
                          <a:pt x="167" y="2468"/>
                        </a:lnTo>
                        <a:lnTo>
                          <a:pt x="201" y="2470"/>
                        </a:lnTo>
                        <a:lnTo>
                          <a:pt x="236" y="2473"/>
                        </a:lnTo>
                        <a:lnTo>
                          <a:pt x="276" y="2473"/>
                        </a:lnTo>
                        <a:lnTo>
                          <a:pt x="316" y="2473"/>
                        </a:lnTo>
                        <a:lnTo>
                          <a:pt x="362" y="2476"/>
                        </a:lnTo>
                        <a:lnTo>
                          <a:pt x="408" y="2476"/>
                        </a:lnTo>
                        <a:lnTo>
                          <a:pt x="460" y="2476"/>
                        </a:lnTo>
                        <a:lnTo>
                          <a:pt x="515" y="2479"/>
                        </a:lnTo>
                        <a:lnTo>
                          <a:pt x="573" y="2479"/>
                        </a:lnTo>
                        <a:lnTo>
                          <a:pt x="633" y="2482"/>
                        </a:lnTo>
                        <a:lnTo>
                          <a:pt x="699" y="2485"/>
                        </a:lnTo>
                        <a:lnTo>
                          <a:pt x="765" y="2490"/>
                        </a:lnTo>
                        <a:lnTo>
                          <a:pt x="837" y="2496"/>
                        </a:lnTo>
                        <a:lnTo>
                          <a:pt x="912" y="2502"/>
                        </a:lnTo>
                        <a:lnTo>
                          <a:pt x="993" y="2511"/>
                        </a:lnTo>
                        <a:lnTo>
                          <a:pt x="1076" y="2519"/>
                        </a:lnTo>
                        <a:lnTo>
                          <a:pt x="1163" y="2531"/>
                        </a:lnTo>
                        <a:lnTo>
                          <a:pt x="1252" y="2545"/>
                        </a:lnTo>
                        <a:lnTo>
                          <a:pt x="1347" y="2559"/>
                        </a:lnTo>
                        <a:lnTo>
                          <a:pt x="1448" y="2579"/>
                        </a:lnTo>
                        <a:lnTo>
                          <a:pt x="1551" y="2599"/>
                        </a:lnTo>
                        <a:lnTo>
                          <a:pt x="1658" y="2622"/>
                        </a:lnTo>
                        <a:lnTo>
                          <a:pt x="1770" y="2648"/>
                        </a:lnTo>
                        <a:lnTo>
                          <a:pt x="1885" y="2677"/>
                        </a:lnTo>
                        <a:lnTo>
                          <a:pt x="2006" y="2708"/>
                        </a:lnTo>
                        <a:lnTo>
                          <a:pt x="2067" y="2697"/>
                        </a:lnTo>
                        <a:lnTo>
                          <a:pt x="2107" y="2631"/>
                        </a:lnTo>
                        <a:lnTo>
                          <a:pt x="2136" y="2533"/>
                        </a:lnTo>
                        <a:lnTo>
                          <a:pt x="2159" y="2419"/>
                        </a:lnTo>
                        <a:lnTo>
                          <a:pt x="2176" y="2302"/>
                        </a:lnTo>
                        <a:lnTo>
                          <a:pt x="2199" y="2201"/>
                        </a:lnTo>
                        <a:lnTo>
                          <a:pt x="2228" y="2135"/>
                        </a:lnTo>
                        <a:lnTo>
                          <a:pt x="2271" y="2121"/>
                        </a:lnTo>
                        <a:lnTo>
                          <a:pt x="2328" y="2127"/>
                        </a:lnTo>
                        <a:lnTo>
                          <a:pt x="2398" y="2118"/>
                        </a:lnTo>
                        <a:lnTo>
                          <a:pt x="2475" y="2090"/>
                        </a:lnTo>
                        <a:lnTo>
                          <a:pt x="2562" y="2050"/>
                        </a:lnTo>
                        <a:lnTo>
                          <a:pt x="2654" y="2001"/>
                        </a:lnTo>
                        <a:lnTo>
                          <a:pt x="2752" y="1938"/>
                        </a:lnTo>
                        <a:lnTo>
                          <a:pt x="2852" y="1872"/>
                        </a:lnTo>
                        <a:lnTo>
                          <a:pt x="2953" y="1801"/>
                        </a:lnTo>
                        <a:lnTo>
                          <a:pt x="3054" y="1726"/>
                        </a:lnTo>
                        <a:lnTo>
                          <a:pt x="3152" y="1649"/>
                        </a:lnTo>
                        <a:lnTo>
                          <a:pt x="3244" y="1577"/>
                        </a:lnTo>
                        <a:lnTo>
                          <a:pt x="3327" y="1506"/>
                        </a:lnTo>
                        <a:lnTo>
                          <a:pt x="3405" y="1443"/>
                        </a:lnTo>
                        <a:lnTo>
                          <a:pt x="3474" y="1388"/>
                        </a:lnTo>
                        <a:lnTo>
                          <a:pt x="3529" y="1342"/>
                        </a:lnTo>
                        <a:lnTo>
                          <a:pt x="3569" y="1311"/>
                        </a:lnTo>
                        <a:lnTo>
                          <a:pt x="3586" y="1288"/>
                        </a:lnTo>
                        <a:lnTo>
                          <a:pt x="3566" y="1274"/>
                        </a:lnTo>
                        <a:lnTo>
                          <a:pt x="3514" y="1265"/>
                        </a:lnTo>
                        <a:lnTo>
                          <a:pt x="3437" y="1265"/>
                        </a:lnTo>
                        <a:lnTo>
                          <a:pt x="3336" y="1268"/>
                        </a:lnTo>
                        <a:lnTo>
                          <a:pt x="3218" y="1277"/>
                        </a:lnTo>
                        <a:lnTo>
                          <a:pt x="3083" y="1288"/>
                        </a:lnTo>
                        <a:lnTo>
                          <a:pt x="2939" y="1302"/>
                        </a:lnTo>
                        <a:lnTo>
                          <a:pt x="2789" y="1317"/>
                        </a:lnTo>
                        <a:lnTo>
                          <a:pt x="2639" y="1331"/>
                        </a:lnTo>
                        <a:lnTo>
                          <a:pt x="2493" y="1342"/>
                        </a:lnTo>
                        <a:lnTo>
                          <a:pt x="2351" y="1354"/>
                        </a:lnTo>
                        <a:lnTo>
                          <a:pt x="2222" y="1363"/>
                        </a:lnTo>
                        <a:lnTo>
                          <a:pt x="2110" y="1365"/>
                        </a:lnTo>
                        <a:lnTo>
                          <a:pt x="2015" y="1365"/>
                        </a:lnTo>
                        <a:lnTo>
                          <a:pt x="1946" y="1357"/>
                        </a:lnTo>
                        <a:lnTo>
                          <a:pt x="1842" y="1331"/>
                        </a:lnTo>
                        <a:lnTo>
                          <a:pt x="1764" y="1302"/>
                        </a:lnTo>
                        <a:lnTo>
                          <a:pt x="1704" y="1268"/>
                        </a:lnTo>
                        <a:lnTo>
                          <a:pt x="1664" y="1231"/>
                        </a:lnTo>
                        <a:lnTo>
                          <a:pt x="1640" y="1191"/>
                        </a:lnTo>
                        <a:lnTo>
                          <a:pt x="1635" y="1151"/>
                        </a:lnTo>
                        <a:lnTo>
                          <a:pt x="1640" y="1105"/>
                        </a:lnTo>
                        <a:lnTo>
                          <a:pt x="1655" y="1059"/>
                        </a:lnTo>
                        <a:lnTo>
                          <a:pt x="1681" y="1013"/>
                        </a:lnTo>
                        <a:lnTo>
                          <a:pt x="1712" y="967"/>
                        </a:lnTo>
                        <a:lnTo>
                          <a:pt x="1750" y="925"/>
                        </a:lnTo>
                        <a:lnTo>
                          <a:pt x="1790" y="879"/>
                        </a:lnTo>
                        <a:lnTo>
                          <a:pt x="1830" y="836"/>
                        </a:lnTo>
                        <a:lnTo>
                          <a:pt x="1871" y="796"/>
                        </a:lnTo>
                        <a:lnTo>
                          <a:pt x="1908" y="756"/>
                        </a:lnTo>
                        <a:lnTo>
                          <a:pt x="1940" y="721"/>
                        </a:lnTo>
                        <a:lnTo>
                          <a:pt x="2078" y="541"/>
                        </a:lnTo>
                        <a:lnTo>
                          <a:pt x="2164" y="392"/>
                        </a:lnTo>
                        <a:lnTo>
                          <a:pt x="2213" y="266"/>
                        </a:lnTo>
                        <a:lnTo>
                          <a:pt x="2231" y="166"/>
                        </a:lnTo>
                        <a:lnTo>
                          <a:pt x="2228" y="91"/>
                        </a:lnTo>
                        <a:lnTo>
                          <a:pt x="2213" y="40"/>
                        </a:lnTo>
                        <a:lnTo>
                          <a:pt x="2199" y="8"/>
                        </a:lnTo>
                        <a:lnTo>
                          <a:pt x="2190" y="0"/>
                        </a:lnTo>
                        <a:lnTo>
                          <a:pt x="2185" y="3"/>
                        </a:lnTo>
                        <a:lnTo>
                          <a:pt x="2170" y="11"/>
                        </a:lnTo>
                        <a:lnTo>
                          <a:pt x="2147" y="23"/>
                        </a:lnTo>
                        <a:lnTo>
                          <a:pt x="2118" y="40"/>
                        </a:lnTo>
                        <a:lnTo>
                          <a:pt x="2084" y="63"/>
                        </a:lnTo>
                        <a:lnTo>
                          <a:pt x="2043" y="86"/>
                        </a:lnTo>
                        <a:lnTo>
                          <a:pt x="2003" y="112"/>
                        </a:lnTo>
                        <a:lnTo>
                          <a:pt x="1957" y="140"/>
                        </a:lnTo>
                        <a:lnTo>
                          <a:pt x="1914" y="169"/>
                        </a:lnTo>
                        <a:lnTo>
                          <a:pt x="1868" y="200"/>
                        </a:lnTo>
                        <a:lnTo>
                          <a:pt x="1825" y="229"/>
                        </a:lnTo>
                        <a:lnTo>
                          <a:pt x="1784" y="260"/>
                        </a:lnTo>
                        <a:lnTo>
                          <a:pt x="1750" y="289"/>
                        </a:lnTo>
                        <a:lnTo>
                          <a:pt x="1718" y="315"/>
                        </a:lnTo>
                        <a:lnTo>
                          <a:pt x="1695" y="341"/>
                        </a:lnTo>
                        <a:lnTo>
                          <a:pt x="1678" y="363"/>
                        </a:lnTo>
                        <a:close/>
                      </a:path>
                    </a:pathLst>
                  </a:custGeom>
                  <a:solidFill>
                    <a:srgbClr val="FFFFCC"/>
                  </a:solidFill>
                  <a:ln w="9525">
                    <a:noFill/>
                    <a:round/>
                    <a:headEnd/>
                    <a:tailEnd/>
                  </a:ln>
                </p:spPr>
                <p:txBody>
                  <a:bodyPr/>
                  <a:lstStyle/>
                  <a:p>
                    <a:endParaRPr lang="zh-TW" altLang="en-US"/>
                  </a:p>
                </p:txBody>
              </p:sp>
              <p:sp>
                <p:nvSpPr>
                  <p:cNvPr id="246" name="Freeform 1268"/>
                  <p:cNvSpPr>
                    <a:spLocks/>
                  </p:cNvSpPr>
                  <p:nvPr/>
                </p:nvSpPr>
                <p:spPr bwMode="auto">
                  <a:xfrm>
                    <a:off x="-201" y="716"/>
                    <a:ext cx="393" cy="340"/>
                  </a:xfrm>
                  <a:custGeom>
                    <a:avLst/>
                    <a:gdLst>
                      <a:gd name="T0" fmla="*/ 0 w 3267"/>
                      <a:gd name="T1" fmla="*/ 0 h 2974"/>
                      <a:gd name="T2" fmla="*/ 0 w 3267"/>
                      <a:gd name="T3" fmla="*/ 0 h 2974"/>
                      <a:gd name="T4" fmla="*/ 0 w 3267"/>
                      <a:gd name="T5" fmla="*/ 0 h 2974"/>
                      <a:gd name="T6" fmla="*/ 0 w 3267"/>
                      <a:gd name="T7" fmla="*/ 0 h 2974"/>
                      <a:gd name="T8" fmla="*/ 0 w 3267"/>
                      <a:gd name="T9" fmla="*/ 0 h 2974"/>
                      <a:gd name="T10" fmla="*/ 0 w 3267"/>
                      <a:gd name="T11" fmla="*/ 0 h 2974"/>
                      <a:gd name="T12" fmla="*/ 0 w 3267"/>
                      <a:gd name="T13" fmla="*/ 0 h 2974"/>
                      <a:gd name="T14" fmla="*/ 0 w 3267"/>
                      <a:gd name="T15" fmla="*/ 0 h 2974"/>
                      <a:gd name="T16" fmla="*/ 0 w 3267"/>
                      <a:gd name="T17" fmla="*/ 0 h 2974"/>
                      <a:gd name="T18" fmla="*/ 0 w 3267"/>
                      <a:gd name="T19" fmla="*/ 0 h 2974"/>
                      <a:gd name="T20" fmla="*/ 0 w 3267"/>
                      <a:gd name="T21" fmla="*/ 0 h 2974"/>
                      <a:gd name="T22" fmla="*/ 0 w 3267"/>
                      <a:gd name="T23" fmla="*/ 0 h 2974"/>
                      <a:gd name="T24" fmla="*/ 0 w 3267"/>
                      <a:gd name="T25" fmla="*/ 0 h 2974"/>
                      <a:gd name="T26" fmla="*/ 0 w 3267"/>
                      <a:gd name="T27" fmla="*/ 0 h 2974"/>
                      <a:gd name="T28" fmla="*/ 0 w 3267"/>
                      <a:gd name="T29" fmla="*/ 0 h 2974"/>
                      <a:gd name="T30" fmla="*/ 0 w 3267"/>
                      <a:gd name="T31" fmla="*/ 0 h 2974"/>
                      <a:gd name="T32" fmla="*/ 0 w 3267"/>
                      <a:gd name="T33" fmla="*/ 0 h 2974"/>
                      <a:gd name="T34" fmla="*/ 0 w 3267"/>
                      <a:gd name="T35" fmla="*/ 0 h 2974"/>
                      <a:gd name="T36" fmla="*/ 0 w 3267"/>
                      <a:gd name="T37" fmla="*/ 0 h 2974"/>
                      <a:gd name="T38" fmla="*/ 0 w 3267"/>
                      <a:gd name="T39" fmla="*/ 0 h 2974"/>
                      <a:gd name="T40" fmla="*/ 0 w 3267"/>
                      <a:gd name="T41" fmla="*/ 0 h 2974"/>
                      <a:gd name="T42" fmla="*/ 0 w 3267"/>
                      <a:gd name="T43" fmla="*/ 0 h 2974"/>
                      <a:gd name="T44" fmla="*/ 0 w 3267"/>
                      <a:gd name="T45" fmla="*/ 0 h 2974"/>
                      <a:gd name="T46" fmla="*/ 0 w 3267"/>
                      <a:gd name="T47" fmla="*/ 0 h 2974"/>
                      <a:gd name="T48" fmla="*/ 0 w 3267"/>
                      <a:gd name="T49" fmla="*/ 0 h 2974"/>
                      <a:gd name="T50" fmla="*/ 0 w 3267"/>
                      <a:gd name="T51" fmla="*/ 0 h 2974"/>
                      <a:gd name="T52" fmla="*/ 0 w 3267"/>
                      <a:gd name="T53" fmla="*/ 0 h 2974"/>
                      <a:gd name="T54" fmla="*/ 0 w 3267"/>
                      <a:gd name="T55" fmla="*/ 0 h 2974"/>
                      <a:gd name="T56" fmla="*/ 0 w 3267"/>
                      <a:gd name="T57" fmla="*/ 0 h 2974"/>
                      <a:gd name="T58" fmla="*/ 0 w 3267"/>
                      <a:gd name="T59" fmla="*/ 0 h 2974"/>
                      <a:gd name="T60" fmla="*/ 0 w 3267"/>
                      <a:gd name="T61" fmla="*/ 0 h 2974"/>
                      <a:gd name="T62" fmla="*/ 0 w 3267"/>
                      <a:gd name="T63" fmla="*/ 0 h 2974"/>
                      <a:gd name="T64" fmla="*/ 0 w 3267"/>
                      <a:gd name="T65" fmla="*/ 0 h 2974"/>
                      <a:gd name="T66" fmla="*/ 0 w 3267"/>
                      <a:gd name="T67" fmla="*/ 0 h 2974"/>
                      <a:gd name="T68" fmla="*/ 0 w 3267"/>
                      <a:gd name="T69" fmla="*/ 0 h 2974"/>
                      <a:gd name="T70" fmla="*/ 0 w 3267"/>
                      <a:gd name="T71" fmla="*/ 0 h 2974"/>
                      <a:gd name="T72" fmla="*/ 0 w 3267"/>
                      <a:gd name="T73" fmla="*/ 0 h 2974"/>
                      <a:gd name="T74" fmla="*/ 0 w 3267"/>
                      <a:gd name="T75" fmla="*/ 0 h 2974"/>
                      <a:gd name="T76" fmla="*/ 0 w 3267"/>
                      <a:gd name="T77" fmla="*/ 0 h 2974"/>
                      <a:gd name="T78" fmla="*/ 0 w 3267"/>
                      <a:gd name="T79" fmla="*/ 0 h 2974"/>
                      <a:gd name="T80" fmla="*/ 0 w 3267"/>
                      <a:gd name="T81" fmla="*/ 0 h 2974"/>
                      <a:gd name="T82" fmla="*/ 0 w 3267"/>
                      <a:gd name="T83" fmla="*/ 0 h 2974"/>
                      <a:gd name="T84" fmla="*/ 0 w 3267"/>
                      <a:gd name="T85" fmla="*/ 0 h 2974"/>
                      <a:gd name="T86" fmla="*/ 0 w 3267"/>
                      <a:gd name="T87" fmla="*/ 0 h 2974"/>
                      <a:gd name="T88" fmla="*/ 0 w 3267"/>
                      <a:gd name="T89" fmla="*/ 0 h 2974"/>
                      <a:gd name="T90" fmla="*/ 0 w 3267"/>
                      <a:gd name="T91" fmla="*/ 0 h 2974"/>
                      <a:gd name="T92" fmla="*/ 0 w 3267"/>
                      <a:gd name="T93" fmla="*/ 0 h 2974"/>
                      <a:gd name="T94" fmla="*/ 0 w 3267"/>
                      <a:gd name="T95" fmla="*/ 0 h 2974"/>
                      <a:gd name="T96" fmla="*/ 0 w 3267"/>
                      <a:gd name="T97" fmla="*/ 0 h 2974"/>
                      <a:gd name="T98" fmla="*/ 0 w 3267"/>
                      <a:gd name="T99" fmla="*/ 0 h 2974"/>
                      <a:gd name="T100" fmla="*/ 0 w 3267"/>
                      <a:gd name="T101" fmla="*/ 0 h 2974"/>
                      <a:gd name="T102" fmla="*/ 0 w 3267"/>
                      <a:gd name="T103" fmla="*/ 0 h 2974"/>
                      <a:gd name="T104" fmla="*/ 0 w 3267"/>
                      <a:gd name="T105" fmla="*/ 0 h 2974"/>
                      <a:gd name="T106" fmla="*/ 0 w 3267"/>
                      <a:gd name="T107" fmla="*/ 0 h 2974"/>
                      <a:gd name="T108" fmla="*/ 0 w 3267"/>
                      <a:gd name="T109" fmla="*/ 0 h 2974"/>
                      <a:gd name="T110" fmla="*/ 0 w 3267"/>
                      <a:gd name="T111" fmla="*/ 0 h 2974"/>
                      <a:gd name="T112" fmla="*/ 0 w 3267"/>
                      <a:gd name="T113" fmla="*/ 0 h 2974"/>
                      <a:gd name="T114" fmla="*/ 0 w 3267"/>
                      <a:gd name="T115" fmla="*/ 0 h 2974"/>
                      <a:gd name="T116" fmla="*/ 0 w 3267"/>
                      <a:gd name="T117" fmla="*/ 0 h 29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67"/>
                      <a:gd name="T178" fmla="*/ 0 h 2974"/>
                      <a:gd name="T179" fmla="*/ 3267 w 3267"/>
                      <a:gd name="T180" fmla="*/ 2974 h 29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67" h="2974">
                        <a:moveTo>
                          <a:pt x="961" y="676"/>
                        </a:moveTo>
                        <a:lnTo>
                          <a:pt x="953" y="676"/>
                        </a:lnTo>
                        <a:lnTo>
                          <a:pt x="932" y="679"/>
                        </a:lnTo>
                        <a:lnTo>
                          <a:pt x="901" y="681"/>
                        </a:lnTo>
                        <a:lnTo>
                          <a:pt x="858" y="690"/>
                        </a:lnTo>
                        <a:lnTo>
                          <a:pt x="809" y="701"/>
                        </a:lnTo>
                        <a:lnTo>
                          <a:pt x="754" y="713"/>
                        </a:lnTo>
                        <a:lnTo>
                          <a:pt x="696" y="733"/>
                        </a:lnTo>
                        <a:lnTo>
                          <a:pt x="642" y="756"/>
                        </a:lnTo>
                        <a:lnTo>
                          <a:pt x="584" y="784"/>
                        </a:lnTo>
                        <a:lnTo>
                          <a:pt x="532" y="822"/>
                        </a:lnTo>
                        <a:lnTo>
                          <a:pt x="486" y="862"/>
                        </a:lnTo>
                        <a:lnTo>
                          <a:pt x="449" y="913"/>
                        </a:lnTo>
                        <a:lnTo>
                          <a:pt x="420" y="971"/>
                        </a:lnTo>
                        <a:lnTo>
                          <a:pt x="406" y="1036"/>
                        </a:lnTo>
                        <a:lnTo>
                          <a:pt x="406" y="1111"/>
                        </a:lnTo>
                        <a:lnTo>
                          <a:pt x="423" y="1194"/>
                        </a:lnTo>
                        <a:lnTo>
                          <a:pt x="455" y="1311"/>
                        </a:lnTo>
                        <a:lnTo>
                          <a:pt x="480" y="1403"/>
                        </a:lnTo>
                        <a:lnTo>
                          <a:pt x="495" y="1474"/>
                        </a:lnTo>
                        <a:lnTo>
                          <a:pt x="503" y="1526"/>
                        </a:lnTo>
                        <a:lnTo>
                          <a:pt x="503" y="1566"/>
                        </a:lnTo>
                        <a:lnTo>
                          <a:pt x="501" y="1597"/>
                        </a:lnTo>
                        <a:lnTo>
                          <a:pt x="492" y="1620"/>
                        </a:lnTo>
                        <a:lnTo>
                          <a:pt x="480" y="1643"/>
                        </a:lnTo>
                        <a:lnTo>
                          <a:pt x="449" y="1675"/>
                        </a:lnTo>
                        <a:lnTo>
                          <a:pt x="403" y="1695"/>
                        </a:lnTo>
                        <a:lnTo>
                          <a:pt x="348" y="1712"/>
                        </a:lnTo>
                        <a:lnTo>
                          <a:pt x="293" y="1723"/>
                        </a:lnTo>
                        <a:lnTo>
                          <a:pt x="244" y="1741"/>
                        </a:lnTo>
                        <a:lnTo>
                          <a:pt x="210" y="1764"/>
                        </a:lnTo>
                        <a:lnTo>
                          <a:pt x="190" y="1801"/>
                        </a:lnTo>
                        <a:lnTo>
                          <a:pt x="198" y="1852"/>
                        </a:lnTo>
                        <a:lnTo>
                          <a:pt x="242" y="1998"/>
                        </a:lnTo>
                        <a:lnTo>
                          <a:pt x="259" y="2147"/>
                        </a:lnTo>
                        <a:lnTo>
                          <a:pt x="262" y="2290"/>
                        </a:lnTo>
                        <a:lnTo>
                          <a:pt x="247" y="2425"/>
                        </a:lnTo>
                        <a:lnTo>
                          <a:pt x="224" y="2539"/>
                        </a:lnTo>
                        <a:lnTo>
                          <a:pt x="193" y="2631"/>
                        </a:lnTo>
                        <a:lnTo>
                          <a:pt x="155" y="2694"/>
                        </a:lnTo>
                        <a:lnTo>
                          <a:pt x="121" y="2723"/>
                        </a:lnTo>
                        <a:lnTo>
                          <a:pt x="72" y="2737"/>
                        </a:lnTo>
                        <a:lnTo>
                          <a:pt x="37" y="2757"/>
                        </a:lnTo>
                        <a:lnTo>
                          <a:pt x="17" y="2774"/>
                        </a:lnTo>
                        <a:lnTo>
                          <a:pt x="5" y="2791"/>
                        </a:lnTo>
                        <a:lnTo>
                          <a:pt x="0" y="2808"/>
                        </a:lnTo>
                        <a:lnTo>
                          <a:pt x="0" y="2823"/>
                        </a:lnTo>
                        <a:lnTo>
                          <a:pt x="3" y="2831"/>
                        </a:lnTo>
                        <a:lnTo>
                          <a:pt x="3" y="2834"/>
                        </a:lnTo>
                        <a:lnTo>
                          <a:pt x="5" y="2837"/>
                        </a:lnTo>
                        <a:lnTo>
                          <a:pt x="14" y="2840"/>
                        </a:lnTo>
                        <a:lnTo>
                          <a:pt x="29" y="2849"/>
                        </a:lnTo>
                        <a:lnTo>
                          <a:pt x="49" y="2857"/>
                        </a:lnTo>
                        <a:lnTo>
                          <a:pt x="72" y="2869"/>
                        </a:lnTo>
                        <a:lnTo>
                          <a:pt x="103" y="2883"/>
                        </a:lnTo>
                        <a:lnTo>
                          <a:pt x="138" y="2897"/>
                        </a:lnTo>
                        <a:lnTo>
                          <a:pt x="178" y="2909"/>
                        </a:lnTo>
                        <a:lnTo>
                          <a:pt x="221" y="2923"/>
                        </a:lnTo>
                        <a:lnTo>
                          <a:pt x="270" y="2937"/>
                        </a:lnTo>
                        <a:lnTo>
                          <a:pt x="325" y="2949"/>
                        </a:lnTo>
                        <a:lnTo>
                          <a:pt x="383" y="2957"/>
                        </a:lnTo>
                        <a:lnTo>
                          <a:pt x="446" y="2966"/>
                        </a:lnTo>
                        <a:lnTo>
                          <a:pt x="512" y="2972"/>
                        </a:lnTo>
                        <a:lnTo>
                          <a:pt x="581" y="2974"/>
                        </a:lnTo>
                        <a:lnTo>
                          <a:pt x="656" y="2974"/>
                        </a:lnTo>
                        <a:lnTo>
                          <a:pt x="682" y="2974"/>
                        </a:lnTo>
                        <a:lnTo>
                          <a:pt x="711" y="2972"/>
                        </a:lnTo>
                        <a:lnTo>
                          <a:pt x="740" y="2969"/>
                        </a:lnTo>
                        <a:lnTo>
                          <a:pt x="768" y="2966"/>
                        </a:lnTo>
                        <a:lnTo>
                          <a:pt x="797" y="2963"/>
                        </a:lnTo>
                        <a:lnTo>
                          <a:pt x="826" y="2957"/>
                        </a:lnTo>
                        <a:lnTo>
                          <a:pt x="855" y="2954"/>
                        </a:lnTo>
                        <a:lnTo>
                          <a:pt x="886" y="2949"/>
                        </a:lnTo>
                        <a:lnTo>
                          <a:pt x="978" y="2923"/>
                        </a:lnTo>
                        <a:lnTo>
                          <a:pt x="1059" y="2886"/>
                        </a:lnTo>
                        <a:lnTo>
                          <a:pt x="1122" y="2837"/>
                        </a:lnTo>
                        <a:lnTo>
                          <a:pt x="1174" y="2783"/>
                        </a:lnTo>
                        <a:lnTo>
                          <a:pt x="1214" y="2720"/>
                        </a:lnTo>
                        <a:lnTo>
                          <a:pt x="1246" y="2651"/>
                        </a:lnTo>
                        <a:lnTo>
                          <a:pt x="1269" y="2582"/>
                        </a:lnTo>
                        <a:lnTo>
                          <a:pt x="1284" y="2508"/>
                        </a:lnTo>
                        <a:lnTo>
                          <a:pt x="1295" y="2436"/>
                        </a:lnTo>
                        <a:lnTo>
                          <a:pt x="1301" y="2368"/>
                        </a:lnTo>
                        <a:lnTo>
                          <a:pt x="1304" y="2302"/>
                        </a:lnTo>
                        <a:lnTo>
                          <a:pt x="1307" y="2244"/>
                        </a:lnTo>
                        <a:lnTo>
                          <a:pt x="1309" y="2193"/>
                        </a:lnTo>
                        <a:lnTo>
                          <a:pt x="1315" y="2150"/>
                        </a:lnTo>
                        <a:lnTo>
                          <a:pt x="1321" y="2119"/>
                        </a:lnTo>
                        <a:lnTo>
                          <a:pt x="1333" y="2101"/>
                        </a:lnTo>
                        <a:lnTo>
                          <a:pt x="1379" y="2076"/>
                        </a:lnTo>
                        <a:lnTo>
                          <a:pt x="1433" y="2056"/>
                        </a:lnTo>
                        <a:lnTo>
                          <a:pt x="1494" y="2041"/>
                        </a:lnTo>
                        <a:lnTo>
                          <a:pt x="1563" y="2030"/>
                        </a:lnTo>
                        <a:lnTo>
                          <a:pt x="1638" y="2027"/>
                        </a:lnTo>
                        <a:lnTo>
                          <a:pt x="1715" y="2024"/>
                        </a:lnTo>
                        <a:lnTo>
                          <a:pt x="1796" y="2027"/>
                        </a:lnTo>
                        <a:lnTo>
                          <a:pt x="1877" y="2030"/>
                        </a:lnTo>
                        <a:lnTo>
                          <a:pt x="1960" y="2038"/>
                        </a:lnTo>
                        <a:lnTo>
                          <a:pt x="2041" y="2044"/>
                        </a:lnTo>
                        <a:lnTo>
                          <a:pt x="2118" y="2050"/>
                        </a:lnTo>
                        <a:lnTo>
                          <a:pt x="2190" y="2058"/>
                        </a:lnTo>
                        <a:lnTo>
                          <a:pt x="2259" y="2061"/>
                        </a:lnTo>
                        <a:lnTo>
                          <a:pt x="2323" y="2067"/>
                        </a:lnTo>
                        <a:lnTo>
                          <a:pt x="2375" y="2067"/>
                        </a:lnTo>
                        <a:lnTo>
                          <a:pt x="2421" y="2064"/>
                        </a:lnTo>
                        <a:lnTo>
                          <a:pt x="2484" y="2053"/>
                        </a:lnTo>
                        <a:lnTo>
                          <a:pt x="2544" y="2033"/>
                        </a:lnTo>
                        <a:lnTo>
                          <a:pt x="2608" y="2001"/>
                        </a:lnTo>
                        <a:lnTo>
                          <a:pt x="2668" y="1964"/>
                        </a:lnTo>
                        <a:lnTo>
                          <a:pt x="2726" y="1918"/>
                        </a:lnTo>
                        <a:lnTo>
                          <a:pt x="2786" y="1869"/>
                        </a:lnTo>
                        <a:lnTo>
                          <a:pt x="2844" y="1815"/>
                        </a:lnTo>
                        <a:lnTo>
                          <a:pt x="2898" y="1758"/>
                        </a:lnTo>
                        <a:lnTo>
                          <a:pt x="2950" y="1698"/>
                        </a:lnTo>
                        <a:lnTo>
                          <a:pt x="3002" y="1638"/>
                        </a:lnTo>
                        <a:lnTo>
                          <a:pt x="3051" y="1580"/>
                        </a:lnTo>
                        <a:lnTo>
                          <a:pt x="3100" y="1520"/>
                        </a:lnTo>
                        <a:lnTo>
                          <a:pt x="3143" y="1466"/>
                        </a:lnTo>
                        <a:lnTo>
                          <a:pt x="3183" y="1414"/>
                        </a:lnTo>
                        <a:lnTo>
                          <a:pt x="3224" y="1366"/>
                        </a:lnTo>
                        <a:lnTo>
                          <a:pt x="3258" y="1326"/>
                        </a:lnTo>
                        <a:lnTo>
                          <a:pt x="3267" y="1311"/>
                        </a:lnTo>
                        <a:lnTo>
                          <a:pt x="3258" y="1300"/>
                        </a:lnTo>
                        <a:lnTo>
                          <a:pt x="3238" y="1294"/>
                        </a:lnTo>
                        <a:lnTo>
                          <a:pt x="3201" y="1294"/>
                        </a:lnTo>
                        <a:lnTo>
                          <a:pt x="3155" y="1297"/>
                        </a:lnTo>
                        <a:lnTo>
                          <a:pt x="3097" y="1303"/>
                        </a:lnTo>
                        <a:lnTo>
                          <a:pt x="3028" y="1311"/>
                        </a:lnTo>
                        <a:lnTo>
                          <a:pt x="2953" y="1323"/>
                        </a:lnTo>
                        <a:lnTo>
                          <a:pt x="2870" y="1334"/>
                        </a:lnTo>
                        <a:lnTo>
                          <a:pt x="2780" y="1348"/>
                        </a:lnTo>
                        <a:lnTo>
                          <a:pt x="2685" y="1360"/>
                        </a:lnTo>
                        <a:lnTo>
                          <a:pt x="2590" y="1374"/>
                        </a:lnTo>
                        <a:lnTo>
                          <a:pt x="2490" y="1383"/>
                        </a:lnTo>
                        <a:lnTo>
                          <a:pt x="2392" y="1394"/>
                        </a:lnTo>
                        <a:lnTo>
                          <a:pt x="2291" y="1403"/>
                        </a:lnTo>
                        <a:lnTo>
                          <a:pt x="2193" y="1406"/>
                        </a:lnTo>
                        <a:lnTo>
                          <a:pt x="2098" y="1409"/>
                        </a:lnTo>
                        <a:lnTo>
                          <a:pt x="2009" y="1406"/>
                        </a:lnTo>
                        <a:lnTo>
                          <a:pt x="1925" y="1397"/>
                        </a:lnTo>
                        <a:lnTo>
                          <a:pt x="1848" y="1383"/>
                        </a:lnTo>
                        <a:lnTo>
                          <a:pt x="1776" y="1366"/>
                        </a:lnTo>
                        <a:lnTo>
                          <a:pt x="1715" y="1340"/>
                        </a:lnTo>
                        <a:lnTo>
                          <a:pt x="1666" y="1308"/>
                        </a:lnTo>
                        <a:lnTo>
                          <a:pt x="1626" y="1268"/>
                        </a:lnTo>
                        <a:lnTo>
                          <a:pt x="1600" y="1220"/>
                        </a:lnTo>
                        <a:lnTo>
                          <a:pt x="1592" y="1165"/>
                        </a:lnTo>
                        <a:lnTo>
                          <a:pt x="1594" y="1096"/>
                        </a:lnTo>
                        <a:lnTo>
                          <a:pt x="1615" y="1022"/>
                        </a:lnTo>
                        <a:lnTo>
                          <a:pt x="1655" y="933"/>
                        </a:lnTo>
                        <a:lnTo>
                          <a:pt x="1712" y="836"/>
                        </a:lnTo>
                        <a:lnTo>
                          <a:pt x="1793" y="727"/>
                        </a:lnTo>
                        <a:lnTo>
                          <a:pt x="1894" y="604"/>
                        </a:lnTo>
                        <a:lnTo>
                          <a:pt x="1905" y="590"/>
                        </a:lnTo>
                        <a:lnTo>
                          <a:pt x="1928" y="555"/>
                        </a:lnTo>
                        <a:lnTo>
                          <a:pt x="1963" y="498"/>
                        </a:lnTo>
                        <a:lnTo>
                          <a:pt x="1992" y="421"/>
                        </a:lnTo>
                        <a:lnTo>
                          <a:pt x="2009" y="332"/>
                        </a:lnTo>
                        <a:lnTo>
                          <a:pt x="2009" y="229"/>
                        </a:lnTo>
                        <a:lnTo>
                          <a:pt x="1980" y="117"/>
                        </a:lnTo>
                        <a:lnTo>
                          <a:pt x="1914" y="0"/>
                        </a:lnTo>
                        <a:lnTo>
                          <a:pt x="1548" y="289"/>
                        </a:lnTo>
                        <a:lnTo>
                          <a:pt x="1540" y="312"/>
                        </a:lnTo>
                        <a:lnTo>
                          <a:pt x="1514" y="372"/>
                        </a:lnTo>
                        <a:lnTo>
                          <a:pt x="1474" y="458"/>
                        </a:lnTo>
                        <a:lnTo>
                          <a:pt x="1422" y="558"/>
                        </a:lnTo>
                        <a:lnTo>
                          <a:pt x="1361" y="656"/>
                        </a:lnTo>
                        <a:lnTo>
                          <a:pt x="1298" y="744"/>
                        </a:lnTo>
                        <a:lnTo>
                          <a:pt x="1229" y="804"/>
                        </a:lnTo>
                        <a:lnTo>
                          <a:pt x="1163" y="830"/>
                        </a:lnTo>
                        <a:lnTo>
                          <a:pt x="1102" y="825"/>
                        </a:lnTo>
                        <a:lnTo>
                          <a:pt x="1056" y="807"/>
                        </a:lnTo>
                        <a:lnTo>
                          <a:pt x="1022" y="784"/>
                        </a:lnTo>
                        <a:lnTo>
                          <a:pt x="996" y="756"/>
                        </a:lnTo>
                        <a:lnTo>
                          <a:pt x="978" y="727"/>
                        </a:lnTo>
                        <a:lnTo>
                          <a:pt x="967" y="701"/>
                        </a:lnTo>
                        <a:lnTo>
                          <a:pt x="964" y="681"/>
                        </a:lnTo>
                        <a:lnTo>
                          <a:pt x="961" y="676"/>
                        </a:lnTo>
                        <a:close/>
                      </a:path>
                    </a:pathLst>
                  </a:custGeom>
                  <a:solidFill>
                    <a:srgbClr val="FF3333"/>
                  </a:solidFill>
                  <a:ln w="9525">
                    <a:noFill/>
                    <a:round/>
                    <a:headEnd/>
                    <a:tailEnd/>
                  </a:ln>
                </p:spPr>
                <p:txBody>
                  <a:bodyPr/>
                  <a:lstStyle/>
                  <a:p>
                    <a:endParaRPr lang="zh-TW" altLang="en-US"/>
                  </a:p>
                </p:txBody>
              </p:sp>
              <p:sp>
                <p:nvSpPr>
                  <p:cNvPr id="247" name="Freeform 1269"/>
                  <p:cNvSpPr>
                    <a:spLocks/>
                  </p:cNvSpPr>
                  <p:nvPr/>
                </p:nvSpPr>
                <p:spPr bwMode="auto">
                  <a:xfrm>
                    <a:off x="70" y="860"/>
                    <a:ext cx="44" cy="42"/>
                  </a:xfrm>
                  <a:custGeom>
                    <a:avLst/>
                    <a:gdLst>
                      <a:gd name="T0" fmla="*/ 0 w 365"/>
                      <a:gd name="T1" fmla="*/ 0 h 370"/>
                      <a:gd name="T2" fmla="*/ 0 w 365"/>
                      <a:gd name="T3" fmla="*/ 0 h 370"/>
                      <a:gd name="T4" fmla="*/ 0 w 365"/>
                      <a:gd name="T5" fmla="*/ 0 h 370"/>
                      <a:gd name="T6" fmla="*/ 0 w 365"/>
                      <a:gd name="T7" fmla="*/ 0 h 370"/>
                      <a:gd name="T8" fmla="*/ 0 w 365"/>
                      <a:gd name="T9" fmla="*/ 0 h 370"/>
                      <a:gd name="T10" fmla="*/ 0 w 365"/>
                      <a:gd name="T11" fmla="*/ 0 h 370"/>
                      <a:gd name="T12" fmla="*/ 0 w 365"/>
                      <a:gd name="T13" fmla="*/ 0 h 370"/>
                      <a:gd name="T14" fmla="*/ 0 w 365"/>
                      <a:gd name="T15" fmla="*/ 0 h 370"/>
                      <a:gd name="T16" fmla="*/ 0 w 365"/>
                      <a:gd name="T17" fmla="*/ 0 h 370"/>
                      <a:gd name="T18" fmla="*/ 0 w 365"/>
                      <a:gd name="T19" fmla="*/ 0 h 370"/>
                      <a:gd name="T20" fmla="*/ 0 w 365"/>
                      <a:gd name="T21" fmla="*/ 0 h 370"/>
                      <a:gd name="T22" fmla="*/ 0 w 365"/>
                      <a:gd name="T23" fmla="*/ 0 h 370"/>
                      <a:gd name="T24" fmla="*/ 0 w 365"/>
                      <a:gd name="T25" fmla="*/ 0 h 370"/>
                      <a:gd name="T26" fmla="*/ 0 w 365"/>
                      <a:gd name="T27" fmla="*/ 0 h 370"/>
                      <a:gd name="T28" fmla="*/ 0 w 365"/>
                      <a:gd name="T29" fmla="*/ 0 h 370"/>
                      <a:gd name="T30" fmla="*/ 0 w 365"/>
                      <a:gd name="T31" fmla="*/ 0 h 370"/>
                      <a:gd name="T32" fmla="*/ 0 w 365"/>
                      <a:gd name="T33" fmla="*/ 0 h 370"/>
                      <a:gd name="T34" fmla="*/ 0 w 365"/>
                      <a:gd name="T35" fmla="*/ 0 h 370"/>
                      <a:gd name="T36" fmla="*/ 0 w 365"/>
                      <a:gd name="T37" fmla="*/ 0 h 370"/>
                      <a:gd name="T38" fmla="*/ 0 w 365"/>
                      <a:gd name="T39" fmla="*/ 0 h 370"/>
                      <a:gd name="T40" fmla="*/ 0 w 365"/>
                      <a:gd name="T41" fmla="*/ 0 h 370"/>
                      <a:gd name="T42" fmla="*/ 0 w 365"/>
                      <a:gd name="T43" fmla="*/ 0 h 370"/>
                      <a:gd name="T44" fmla="*/ 0 w 365"/>
                      <a:gd name="T45" fmla="*/ 0 h 370"/>
                      <a:gd name="T46" fmla="*/ 0 w 365"/>
                      <a:gd name="T47" fmla="*/ 0 h 370"/>
                      <a:gd name="T48" fmla="*/ 0 w 365"/>
                      <a:gd name="T49" fmla="*/ 0 h 370"/>
                      <a:gd name="T50" fmla="*/ 0 w 365"/>
                      <a:gd name="T51" fmla="*/ 0 h 370"/>
                      <a:gd name="T52" fmla="*/ 0 w 365"/>
                      <a:gd name="T53" fmla="*/ 0 h 370"/>
                      <a:gd name="T54" fmla="*/ 0 w 365"/>
                      <a:gd name="T55" fmla="*/ 0 h 370"/>
                      <a:gd name="T56" fmla="*/ 0 w 365"/>
                      <a:gd name="T57" fmla="*/ 0 h 370"/>
                      <a:gd name="T58" fmla="*/ 0 w 365"/>
                      <a:gd name="T59" fmla="*/ 0 h 370"/>
                      <a:gd name="T60" fmla="*/ 0 w 365"/>
                      <a:gd name="T61" fmla="*/ 0 h 370"/>
                      <a:gd name="T62" fmla="*/ 0 w 365"/>
                      <a:gd name="T63" fmla="*/ 0 h 370"/>
                      <a:gd name="T64" fmla="*/ 0 w 365"/>
                      <a:gd name="T65" fmla="*/ 0 h 370"/>
                      <a:gd name="T66" fmla="*/ 0 w 365"/>
                      <a:gd name="T67" fmla="*/ 0 h 370"/>
                      <a:gd name="T68" fmla="*/ 0 w 365"/>
                      <a:gd name="T69" fmla="*/ 0 h 370"/>
                      <a:gd name="T70" fmla="*/ 0 w 365"/>
                      <a:gd name="T71" fmla="*/ 0 h 370"/>
                      <a:gd name="T72" fmla="*/ 0 w 365"/>
                      <a:gd name="T73" fmla="*/ 0 h 370"/>
                      <a:gd name="T74" fmla="*/ 0 w 365"/>
                      <a:gd name="T75" fmla="*/ 0 h 370"/>
                      <a:gd name="T76" fmla="*/ 0 w 365"/>
                      <a:gd name="T77" fmla="*/ 0 h 370"/>
                      <a:gd name="T78" fmla="*/ 0 w 365"/>
                      <a:gd name="T79" fmla="*/ 0 h 370"/>
                      <a:gd name="T80" fmla="*/ 0 w 365"/>
                      <a:gd name="T81" fmla="*/ 0 h 370"/>
                      <a:gd name="T82" fmla="*/ 0 w 365"/>
                      <a:gd name="T83" fmla="*/ 0 h 370"/>
                      <a:gd name="T84" fmla="*/ 0 w 365"/>
                      <a:gd name="T85" fmla="*/ 0 h 370"/>
                      <a:gd name="T86" fmla="*/ 0 w 365"/>
                      <a:gd name="T87" fmla="*/ 0 h 370"/>
                      <a:gd name="T88" fmla="*/ 0 w 365"/>
                      <a:gd name="T89" fmla="*/ 0 h 370"/>
                      <a:gd name="T90" fmla="*/ 0 w 365"/>
                      <a:gd name="T91" fmla="*/ 0 h 3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5"/>
                      <a:gd name="T139" fmla="*/ 0 h 370"/>
                      <a:gd name="T140" fmla="*/ 365 w 365"/>
                      <a:gd name="T141" fmla="*/ 370 h 3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5" h="370">
                        <a:moveTo>
                          <a:pt x="0" y="290"/>
                        </a:moveTo>
                        <a:lnTo>
                          <a:pt x="8" y="292"/>
                        </a:lnTo>
                        <a:lnTo>
                          <a:pt x="26" y="304"/>
                        </a:lnTo>
                        <a:lnTo>
                          <a:pt x="46" y="321"/>
                        </a:lnTo>
                        <a:lnTo>
                          <a:pt x="57" y="341"/>
                        </a:lnTo>
                        <a:lnTo>
                          <a:pt x="72" y="364"/>
                        </a:lnTo>
                        <a:lnTo>
                          <a:pt x="95" y="370"/>
                        </a:lnTo>
                        <a:lnTo>
                          <a:pt x="115" y="367"/>
                        </a:lnTo>
                        <a:lnTo>
                          <a:pt x="126" y="364"/>
                        </a:lnTo>
                        <a:lnTo>
                          <a:pt x="144" y="355"/>
                        </a:lnTo>
                        <a:lnTo>
                          <a:pt x="158" y="335"/>
                        </a:lnTo>
                        <a:lnTo>
                          <a:pt x="175" y="310"/>
                        </a:lnTo>
                        <a:lnTo>
                          <a:pt x="193" y="278"/>
                        </a:lnTo>
                        <a:lnTo>
                          <a:pt x="210" y="249"/>
                        </a:lnTo>
                        <a:lnTo>
                          <a:pt x="233" y="221"/>
                        </a:lnTo>
                        <a:lnTo>
                          <a:pt x="256" y="201"/>
                        </a:lnTo>
                        <a:lnTo>
                          <a:pt x="285" y="186"/>
                        </a:lnTo>
                        <a:lnTo>
                          <a:pt x="313" y="164"/>
                        </a:lnTo>
                        <a:lnTo>
                          <a:pt x="336" y="118"/>
                        </a:lnTo>
                        <a:lnTo>
                          <a:pt x="348" y="78"/>
                        </a:lnTo>
                        <a:lnTo>
                          <a:pt x="351" y="58"/>
                        </a:lnTo>
                        <a:lnTo>
                          <a:pt x="354" y="52"/>
                        </a:lnTo>
                        <a:lnTo>
                          <a:pt x="359" y="35"/>
                        </a:lnTo>
                        <a:lnTo>
                          <a:pt x="365" y="18"/>
                        </a:lnTo>
                        <a:lnTo>
                          <a:pt x="362" y="6"/>
                        </a:lnTo>
                        <a:lnTo>
                          <a:pt x="354" y="0"/>
                        </a:lnTo>
                        <a:lnTo>
                          <a:pt x="345" y="3"/>
                        </a:lnTo>
                        <a:lnTo>
                          <a:pt x="339" y="15"/>
                        </a:lnTo>
                        <a:lnTo>
                          <a:pt x="334" y="29"/>
                        </a:lnTo>
                        <a:lnTo>
                          <a:pt x="322" y="49"/>
                        </a:lnTo>
                        <a:lnTo>
                          <a:pt x="299" y="72"/>
                        </a:lnTo>
                        <a:lnTo>
                          <a:pt x="270" y="98"/>
                        </a:lnTo>
                        <a:lnTo>
                          <a:pt x="239" y="123"/>
                        </a:lnTo>
                        <a:lnTo>
                          <a:pt x="207" y="149"/>
                        </a:lnTo>
                        <a:lnTo>
                          <a:pt x="178" y="169"/>
                        </a:lnTo>
                        <a:lnTo>
                          <a:pt x="161" y="181"/>
                        </a:lnTo>
                        <a:lnTo>
                          <a:pt x="152" y="186"/>
                        </a:lnTo>
                        <a:lnTo>
                          <a:pt x="149" y="189"/>
                        </a:lnTo>
                        <a:lnTo>
                          <a:pt x="138" y="201"/>
                        </a:lnTo>
                        <a:lnTo>
                          <a:pt x="123" y="212"/>
                        </a:lnTo>
                        <a:lnTo>
                          <a:pt x="103" y="227"/>
                        </a:lnTo>
                        <a:lnTo>
                          <a:pt x="80" y="241"/>
                        </a:lnTo>
                        <a:lnTo>
                          <a:pt x="57" y="249"/>
                        </a:lnTo>
                        <a:lnTo>
                          <a:pt x="34" y="249"/>
                        </a:lnTo>
                        <a:lnTo>
                          <a:pt x="14" y="244"/>
                        </a:lnTo>
                        <a:lnTo>
                          <a:pt x="0" y="290"/>
                        </a:lnTo>
                        <a:close/>
                      </a:path>
                    </a:pathLst>
                  </a:custGeom>
                  <a:solidFill>
                    <a:srgbClr val="FF997F"/>
                  </a:solidFill>
                  <a:ln w="9525">
                    <a:noFill/>
                    <a:round/>
                    <a:headEnd/>
                    <a:tailEnd/>
                  </a:ln>
                </p:spPr>
                <p:txBody>
                  <a:bodyPr/>
                  <a:lstStyle/>
                  <a:p>
                    <a:endParaRPr lang="zh-TW" altLang="en-US"/>
                  </a:p>
                </p:txBody>
              </p:sp>
              <p:sp>
                <p:nvSpPr>
                  <p:cNvPr id="248" name="Freeform 1270"/>
                  <p:cNvSpPr>
                    <a:spLocks/>
                  </p:cNvSpPr>
                  <p:nvPr/>
                </p:nvSpPr>
                <p:spPr bwMode="auto">
                  <a:xfrm>
                    <a:off x="-121" y="654"/>
                    <a:ext cx="16" cy="22"/>
                  </a:xfrm>
                  <a:custGeom>
                    <a:avLst/>
                    <a:gdLst>
                      <a:gd name="T0" fmla="*/ 0 w 139"/>
                      <a:gd name="T1" fmla="*/ 0 h 197"/>
                      <a:gd name="T2" fmla="*/ 0 w 139"/>
                      <a:gd name="T3" fmla="*/ 0 h 197"/>
                      <a:gd name="T4" fmla="*/ 0 w 139"/>
                      <a:gd name="T5" fmla="*/ 0 h 197"/>
                      <a:gd name="T6" fmla="*/ 0 w 139"/>
                      <a:gd name="T7" fmla="*/ 0 h 197"/>
                      <a:gd name="T8" fmla="*/ 0 w 139"/>
                      <a:gd name="T9" fmla="*/ 0 h 197"/>
                      <a:gd name="T10" fmla="*/ 0 w 139"/>
                      <a:gd name="T11" fmla="*/ 0 h 197"/>
                      <a:gd name="T12" fmla="*/ 0 w 139"/>
                      <a:gd name="T13" fmla="*/ 0 h 197"/>
                      <a:gd name="T14" fmla="*/ 0 w 139"/>
                      <a:gd name="T15" fmla="*/ 0 h 197"/>
                      <a:gd name="T16" fmla="*/ 0 w 139"/>
                      <a:gd name="T17" fmla="*/ 0 h 197"/>
                      <a:gd name="T18" fmla="*/ 0 w 139"/>
                      <a:gd name="T19" fmla="*/ 0 h 197"/>
                      <a:gd name="T20" fmla="*/ 0 w 139"/>
                      <a:gd name="T21" fmla="*/ 0 h 197"/>
                      <a:gd name="T22" fmla="*/ 0 w 139"/>
                      <a:gd name="T23" fmla="*/ 0 h 197"/>
                      <a:gd name="T24" fmla="*/ 0 w 139"/>
                      <a:gd name="T25" fmla="*/ 0 h 197"/>
                      <a:gd name="T26" fmla="*/ 0 w 139"/>
                      <a:gd name="T27" fmla="*/ 0 h 197"/>
                      <a:gd name="T28" fmla="*/ 0 w 139"/>
                      <a:gd name="T29" fmla="*/ 0 h 197"/>
                      <a:gd name="T30" fmla="*/ 0 w 139"/>
                      <a:gd name="T31" fmla="*/ 0 h 197"/>
                      <a:gd name="T32" fmla="*/ 0 w 139"/>
                      <a:gd name="T33" fmla="*/ 0 h 197"/>
                      <a:gd name="T34" fmla="*/ 0 w 139"/>
                      <a:gd name="T35" fmla="*/ 0 h 197"/>
                      <a:gd name="T36" fmla="*/ 0 w 139"/>
                      <a:gd name="T37" fmla="*/ 0 h 197"/>
                      <a:gd name="T38" fmla="*/ 0 w 139"/>
                      <a:gd name="T39" fmla="*/ 0 h 197"/>
                      <a:gd name="T40" fmla="*/ 0 w 139"/>
                      <a:gd name="T41" fmla="*/ 0 h 197"/>
                      <a:gd name="T42" fmla="*/ 0 w 139"/>
                      <a:gd name="T43" fmla="*/ 0 h 197"/>
                      <a:gd name="T44" fmla="*/ 0 w 139"/>
                      <a:gd name="T45" fmla="*/ 0 h 197"/>
                      <a:gd name="T46" fmla="*/ 0 w 139"/>
                      <a:gd name="T47" fmla="*/ 0 h 197"/>
                      <a:gd name="T48" fmla="*/ 0 w 139"/>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9"/>
                      <a:gd name="T76" fmla="*/ 0 h 197"/>
                      <a:gd name="T77" fmla="*/ 139 w 139"/>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9" h="197">
                        <a:moveTo>
                          <a:pt x="107" y="129"/>
                        </a:moveTo>
                        <a:lnTo>
                          <a:pt x="98" y="123"/>
                        </a:lnTo>
                        <a:lnTo>
                          <a:pt x="81" y="106"/>
                        </a:lnTo>
                        <a:lnTo>
                          <a:pt x="58" y="88"/>
                        </a:lnTo>
                        <a:lnTo>
                          <a:pt x="41" y="71"/>
                        </a:lnTo>
                        <a:lnTo>
                          <a:pt x="29" y="54"/>
                        </a:lnTo>
                        <a:lnTo>
                          <a:pt x="15" y="28"/>
                        </a:lnTo>
                        <a:lnTo>
                          <a:pt x="3" y="8"/>
                        </a:lnTo>
                        <a:lnTo>
                          <a:pt x="0" y="0"/>
                        </a:lnTo>
                        <a:lnTo>
                          <a:pt x="0" y="8"/>
                        </a:lnTo>
                        <a:lnTo>
                          <a:pt x="6" y="31"/>
                        </a:lnTo>
                        <a:lnTo>
                          <a:pt x="15" y="63"/>
                        </a:lnTo>
                        <a:lnTo>
                          <a:pt x="35" y="88"/>
                        </a:lnTo>
                        <a:lnTo>
                          <a:pt x="47" y="100"/>
                        </a:lnTo>
                        <a:lnTo>
                          <a:pt x="61" y="114"/>
                        </a:lnTo>
                        <a:lnTo>
                          <a:pt x="75" y="131"/>
                        </a:lnTo>
                        <a:lnTo>
                          <a:pt x="90" y="146"/>
                        </a:lnTo>
                        <a:lnTo>
                          <a:pt x="104" y="160"/>
                        </a:lnTo>
                        <a:lnTo>
                          <a:pt x="116" y="174"/>
                        </a:lnTo>
                        <a:lnTo>
                          <a:pt x="130" y="189"/>
                        </a:lnTo>
                        <a:lnTo>
                          <a:pt x="139" y="197"/>
                        </a:lnTo>
                        <a:lnTo>
                          <a:pt x="136" y="189"/>
                        </a:lnTo>
                        <a:lnTo>
                          <a:pt x="130" y="166"/>
                        </a:lnTo>
                        <a:lnTo>
                          <a:pt x="118" y="143"/>
                        </a:lnTo>
                        <a:lnTo>
                          <a:pt x="107" y="129"/>
                        </a:lnTo>
                        <a:close/>
                      </a:path>
                    </a:pathLst>
                  </a:custGeom>
                  <a:solidFill>
                    <a:srgbClr val="FF997F"/>
                  </a:solidFill>
                  <a:ln w="9525">
                    <a:noFill/>
                    <a:round/>
                    <a:headEnd/>
                    <a:tailEnd/>
                  </a:ln>
                </p:spPr>
                <p:txBody>
                  <a:bodyPr/>
                  <a:lstStyle/>
                  <a:p>
                    <a:endParaRPr lang="zh-TW" altLang="en-US"/>
                  </a:p>
                </p:txBody>
              </p:sp>
              <p:sp>
                <p:nvSpPr>
                  <p:cNvPr id="249" name="Freeform 1271"/>
                  <p:cNvSpPr>
                    <a:spLocks/>
                  </p:cNvSpPr>
                  <p:nvPr/>
                </p:nvSpPr>
                <p:spPr bwMode="auto">
                  <a:xfrm>
                    <a:off x="-423" y="852"/>
                    <a:ext cx="24" cy="15"/>
                  </a:xfrm>
                  <a:custGeom>
                    <a:avLst/>
                    <a:gdLst>
                      <a:gd name="T0" fmla="*/ 0 w 207"/>
                      <a:gd name="T1" fmla="*/ 0 h 126"/>
                      <a:gd name="T2" fmla="*/ 0 w 207"/>
                      <a:gd name="T3" fmla="*/ 0 h 126"/>
                      <a:gd name="T4" fmla="*/ 0 w 207"/>
                      <a:gd name="T5" fmla="*/ 0 h 126"/>
                      <a:gd name="T6" fmla="*/ 0 w 207"/>
                      <a:gd name="T7" fmla="*/ 0 h 126"/>
                      <a:gd name="T8" fmla="*/ 0 w 207"/>
                      <a:gd name="T9" fmla="*/ 0 h 126"/>
                      <a:gd name="T10" fmla="*/ 0 w 207"/>
                      <a:gd name="T11" fmla="*/ 0 h 126"/>
                      <a:gd name="T12" fmla="*/ 0 w 207"/>
                      <a:gd name="T13" fmla="*/ 0 h 126"/>
                      <a:gd name="T14" fmla="*/ 0 w 207"/>
                      <a:gd name="T15" fmla="*/ 0 h 126"/>
                      <a:gd name="T16" fmla="*/ 0 w 207"/>
                      <a:gd name="T17" fmla="*/ 0 h 126"/>
                      <a:gd name="T18" fmla="*/ 0 w 207"/>
                      <a:gd name="T19" fmla="*/ 0 h 126"/>
                      <a:gd name="T20" fmla="*/ 0 w 207"/>
                      <a:gd name="T21" fmla="*/ 0 h 126"/>
                      <a:gd name="T22" fmla="*/ 0 w 207"/>
                      <a:gd name="T23" fmla="*/ 0 h 126"/>
                      <a:gd name="T24" fmla="*/ 0 w 207"/>
                      <a:gd name="T25" fmla="*/ 0 h 126"/>
                      <a:gd name="T26" fmla="*/ 0 w 207"/>
                      <a:gd name="T27" fmla="*/ 0 h 126"/>
                      <a:gd name="T28" fmla="*/ 0 w 207"/>
                      <a:gd name="T29" fmla="*/ 0 h 126"/>
                      <a:gd name="T30" fmla="*/ 0 w 207"/>
                      <a:gd name="T31" fmla="*/ 0 h 126"/>
                      <a:gd name="T32" fmla="*/ 0 w 207"/>
                      <a:gd name="T33" fmla="*/ 0 h 126"/>
                      <a:gd name="T34" fmla="*/ 0 w 207"/>
                      <a:gd name="T35" fmla="*/ 0 h 126"/>
                      <a:gd name="T36" fmla="*/ 0 w 207"/>
                      <a:gd name="T37" fmla="*/ 0 h 126"/>
                      <a:gd name="T38" fmla="*/ 0 w 207"/>
                      <a:gd name="T39" fmla="*/ 0 h 126"/>
                      <a:gd name="T40" fmla="*/ 0 w 207"/>
                      <a:gd name="T41" fmla="*/ 0 h 126"/>
                      <a:gd name="T42" fmla="*/ 0 w 207"/>
                      <a:gd name="T43" fmla="*/ 0 h 126"/>
                      <a:gd name="T44" fmla="*/ 0 w 207"/>
                      <a:gd name="T45" fmla="*/ 0 h 126"/>
                      <a:gd name="T46" fmla="*/ 0 w 207"/>
                      <a:gd name="T47" fmla="*/ 0 h 126"/>
                      <a:gd name="T48" fmla="*/ 0 w 207"/>
                      <a:gd name="T49" fmla="*/ 0 h 126"/>
                      <a:gd name="T50" fmla="*/ 0 w 207"/>
                      <a:gd name="T51" fmla="*/ 0 h 126"/>
                      <a:gd name="T52" fmla="*/ 0 w 207"/>
                      <a:gd name="T53" fmla="*/ 0 h 126"/>
                      <a:gd name="T54" fmla="*/ 0 w 207"/>
                      <a:gd name="T55" fmla="*/ 0 h 126"/>
                      <a:gd name="T56" fmla="*/ 0 w 207"/>
                      <a:gd name="T57" fmla="*/ 0 h 1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7"/>
                      <a:gd name="T88" fmla="*/ 0 h 126"/>
                      <a:gd name="T89" fmla="*/ 207 w 207"/>
                      <a:gd name="T90" fmla="*/ 126 h 1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7" h="126">
                        <a:moveTo>
                          <a:pt x="136" y="101"/>
                        </a:moveTo>
                        <a:lnTo>
                          <a:pt x="130" y="95"/>
                        </a:lnTo>
                        <a:lnTo>
                          <a:pt x="115" y="81"/>
                        </a:lnTo>
                        <a:lnTo>
                          <a:pt x="98" y="66"/>
                        </a:lnTo>
                        <a:lnTo>
                          <a:pt x="81" y="52"/>
                        </a:lnTo>
                        <a:lnTo>
                          <a:pt x="61" y="38"/>
                        </a:lnTo>
                        <a:lnTo>
                          <a:pt x="32" y="20"/>
                        </a:lnTo>
                        <a:lnTo>
                          <a:pt x="9" y="6"/>
                        </a:lnTo>
                        <a:lnTo>
                          <a:pt x="0" y="0"/>
                        </a:lnTo>
                        <a:lnTo>
                          <a:pt x="3" y="0"/>
                        </a:lnTo>
                        <a:lnTo>
                          <a:pt x="12" y="3"/>
                        </a:lnTo>
                        <a:lnTo>
                          <a:pt x="26" y="6"/>
                        </a:lnTo>
                        <a:lnTo>
                          <a:pt x="43" y="12"/>
                        </a:lnTo>
                        <a:lnTo>
                          <a:pt x="61" y="20"/>
                        </a:lnTo>
                        <a:lnTo>
                          <a:pt x="78" y="26"/>
                        </a:lnTo>
                        <a:lnTo>
                          <a:pt x="95" y="35"/>
                        </a:lnTo>
                        <a:lnTo>
                          <a:pt x="110" y="46"/>
                        </a:lnTo>
                        <a:lnTo>
                          <a:pt x="124" y="58"/>
                        </a:lnTo>
                        <a:lnTo>
                          <a:pt x="136" y="69"/>
                        </a:lnTo>
                        <a:lnTo>
                          <a:pt x="150" y="78"/>
                        </a:lnTo>
                        <a:lnTo>
                          <a:pt x="161" y="89"/>
                        </a:lnTo>
                        <a:lnTo>
                          <a:pt x="173" y="101"/>
                        </a:lnTo>
                        <a:lnTo>
                          <a:pt x="187" y="109"/>
                        </a:lnTo>
                        <a:lnTo>
                          <a:pt x="196" y="118"/>
                        </a:lnTo>
                        <a:lnTo>
                          <a:pt x="207" y="126"/>
                        </a:lnTo>
                        <a:lnTo>
                          <a:pt x="199" y="123"/>
                        </a:lnTo>
                        <a:lnTo>
                          <a:pt x="176" y="118"/>
                        </a:lnTo>
                        <a:lnTo>
                          <a:pt x="153" y="112"/>
                        </a:lnTo>
                        <a:lnTo>
                          <a:pt x="136" y="101"/>
                        </a:lnTo>
                        <a:close/>
                      </a:path>
                    </a:pathLst>
                  </a:custGeom>
                  <a:solidFill>
                    <a:srgbClr val="FF997F"/>
                  </a:solidFill>
                  <a:ln w="9525">
                    <a:noFill/>
                    <a:round/>
                    <a:headEnd/>
                    <a:tailEnd/>
                  </a:ln>
                </p:spPr>
                <p:txBody>
                  <a:bodyPr/>
                  <a:lstStyle/>
                  <a:p>
                    <a:endParaRPr lang="zh-TW" altLang="en-US"/>
                  </a:p>
                </p:txBody>
              </p:sp>
              <p:sp>
                <p:nvSpPr>
                  <p:cNvPr id="250" name="Freeform 1272"/>
                  <p:cNvSpPr>
                    <a:spLocks/>
                  </p:cNvSpPr>
                  <p:nvPr/>
                </p:nvSpPr>
                <p:spPr bwMode="auto">
                  <a:xfrm rot="2850850" flipH="1">
                    <a:off x="-182" y="552"/>
                    <a:ext cx="225" cy="254"/>
                  </a:xfrm>
                  <a:custGeom>
                    <a:avLst/>
                    <a:gdLst>
                      <a:gd name="T0" fmla="*/ 0 w 501"/>
                      <a:gd name="T1" fmla="*/ 0 h 569"/>
                      <a:gd name="T2" fmla="*/ 0 w 501"/>
                      <a:gd name="T3" fmla="*/ 0 h 569"/>
                      <a:gd name="T4" fmla="*/ 0 w 501"/>
                      <a:gd name="T5" fmla="*/ 0 h 569"/>
                      <a:gd name="T6" fmla="*/ 0 w 501"/>
                      <a:gd name="T7" fmla="*/ 0 h 569"/>
                      <a:gd name="T8" fmla="*/ 0 w 501"/>
                      <a:gd name="T9" fmla="*/ 0 h 569"/>
                      <a:gd name="T10" fmla="*/ 0 w 501"/>
                      <a:gd name="T11" fmla="*/ 0 h 569"/>
                      <a:gd name="T12" fmla="*/ 0 w 501"/>
                      <a:gd name="T13" fmla="*/ 0 h 569"/>
                      <a:gd name="T14" fmla="*/ 0 w 501"/>
                      <a:gd name="T15" fmla="*/ 0 h 569"/>
                      <a:gd name="T16" fmla="*/ 0 w 501"/>
                      <a:gd name="T17" fmla="*/ 0 h 569"/>
                      <a:gd name="T18" fmla="*/ 0 w 501"/>
                      <a:gd name="T19" fmla="*/ 0 h 569"/>
                      <a:gd name="T20" fmla="*/ 0 w 501"/>
                      <a:gd name="T21" fmla="*/ 0 h 569"/>
                      <a:gd name="T22" fmla="*/ 0 w 501"/>
                      <a:gd name="T23" fmla="*/ 0 h 569"/>
                      <a:gd name="T24" fmla="*/ 0 w 501"/>
                      <a:gd name="T25" fmla="*/ 0 h 569"/>
                      <a:gd name="T26" fmla="*/ 0 w 501"/>
                      <a:gd name="T27" fmla="*/ 0 h 569"/>
                      <a:gd name="T28" fmla="*/ 0 w 501"/>
                      <a:gd name="T29" fmla="*/ 0 h 569"/>
                      <a:gd name="T30" fmla="*/ 0 w 501"/>
                      <a:gd name="T31" fmla="*/ 0 h 569"/>
                      <a:gd name="T32" fmla="*/ 0 w 501"/>
                      <a:gd name="T33" fmla="*/ 0 h 569"/>
                      <a:gd name="T34" fmla="*/ 0 w 501"/>
                      <a:gd name="T35" fmla="*/ 0 h 569"/>
                      <a:gd name="T36" fmla="*/ 0 w 501"/>
                      <a:gd name="T37" fmla="*/ 0 h 569"/>
                      <a:gd name="T38" fmla="*/ 0 w 501"/>
                      <a:gd name="T39" fmla="*/ 0 h 569"/>
                      <a:gd name="T40" fmla="*/ 0 w 501"/>
                      <a:gd name="T41" fmla="*/ 0 h 569"/>
                      <a:gd name="T42" fmla="*/ 0 w 501"/>
                      <a:gd name="T43" fmla="*/ 0 h 569"/>
                      <a:gd name="T44" fmla="*/ 0 w 501"/>
                      <a:gd name="T45" fmla="*/ 0 h 569"/>
                      <a:gd name="T46" fmla="*/ 0 w 501"/>
                      <a:gd name="T47" fmla="*/ 0 h 569"/>
                      <a:gd name="T48" fmla="*/ 0 w 501"/>
                      <a:gd name="T49" fmla="*/ 0 h 569"/>
                      <a:gd name="T50" fmla="*/ 0 w 501"/>
                      <a:gd name="T51" fmla="*/ 0 h 569"/>
                      <a:gd name="T52" fmla="*/ 0 w 501"/>
                      <a:gd name="T53" fmla="*/ 0 h 569"/>
                      <a:gd name="T54" fmla="*/ 0 w 501"/>
                      <a:gd name="T55" fmla="*/ 0 h 569"/>
                      <a:gd name="T56" fmla="*/ 0 w 501"/>
                      <a:gd name="T57" fmla="*/ 0 h 569"/>
                      <a:gd name="T58" fmla="*/ 0 w 501"/>
                      <a:gd name="T59" fmla="*/ 0 h 569"/>
                      <a:gd name="T60" fmla="*/ 0 w 501"/>
                      <a:gd name="T61" fmla="*/ 0 h 569"/>
                      <a:gd name="T62" fmla="*/ 0 w 501"/>
                      <a:gd name="T63" fmla="*/ 0 h 569"/>
                      <a:gd name="T64" fmla="*/ 0 w 501"/>
                      <a:gd name="T65" fmla="*/ 0 h 569"/>
                      <a:gd name="T66" fmla="*/ 0 w 501"/>
                      <a:gd name="T67" fmla="*/ 0 h 569"/>
                      <a:gd name="T68" fmla="*/ 0 w 501"/>
                      <a:gd name="T69" fmla="*/ 0 h 569"/>
                      <a:gd name="T70" fmla="*/ 0 w 501"/>
                      <a:gd name="T71" fmla="*/ 0 h 569"/>
                      <a:gd name="T72" fmla="*/ 0 w 501"/>
                      <a:gd name="T73" fmla="*/ 0 h 569"/>
                      <a:gd name="T74" fmla="*/ 0 w 501"/>
                      <a:gd name="T75" fmla="*/ 0 h 569"/>
                      <a:gd name="T76" fmla="*/ 0 w 501"/>
                      <a:gd name="T77" fmla="*/ 0 h 569"/>
                      <a:gd name="T78" fmla="*/ 0 w 501"/>
                      <a:gd name="T79" fmla="*/ 0 h 569"/>
                      <a:gd name="T80" fmla="*/ 0 w 501"/>
                      <a:gd name="T81" fmla="*/ 0 h 5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1"/>
                      <a:gd name="T124" fmla="*/ 0 h 569"/>
                      <a:gd name="T125" fmla="*/ 501 w 501"/>
                      <a:gd name="T126" fmla="*/ 569 h 5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1" h="569">
                        <a:moveTo>
                          <a:pt x="4" y="251"/>
                        </a:moveTo>
                        <a:lnTo>
                          <a:pt x="0" y="304"/>
                        </a:lnTo>
                        <a:lnTo>
                          <a:pt x="6" y="352"/>
                        </a:lnTo>
                        <a:lnTo>
                          <a:pt x="16" y="394"/>
                        </a:lnTo>
                        <a:lnTo>
                          <a:pt x="34" y="432"/>
                        </a:lnTo>
                        <a:lnTo>
                          <a:pt x="55" y="466"/>
                        </a:lnTo>
                        <a:lnTo>
                          <a:pt x="81" y="496"/>
                        </a:lnTo>
                        <a:lnTo>
                          <a:pt x="113" y="524"/>
                        </a:lnTo>
                        <a:lnTo>
                          <a:pt x="146" y="549"/>
                        </a:lnTo>
                        <a:lnTo>
                          <a:pt x="173" y="562"/>
                        </a:lnTo>
                        <a:lnTo>
                          <a:pt x="199" y="567"/>
                        </a:lnTo>
                        <a:lnTo>
                          <a:pt x="227" y="569"/>
                        </a:lnTo>
                        <a:lnTo>
                          <a:pt x="255" y="564"/>
                        </a:lnTo>
                        <a:lnTo>
                          <a:pt x="283" y="554"/>
                        </a:lnTo>
                        <a:lnTo>
                          <a:pt x="313" y="539"/>
                        </a:lnTo>
                        <a:lnTo>
                          <a:pt x="340" y="521"/>
                        </a:lnTo>
                        <a:lnTo>
                          <a:pt x="368" y="499"/>
                        </a:lnTo>
                        <a:lnTo>
                          <a:pt x="392" y="476"/>
                        </a:lnTo>
                        <a:lnTo>
                          <a:pt x="417" y="450"/>
                        </a:lnTo>
                        <a:lnTo>
                          <a:pt x="438" y="422"/>
                        </a:lnTo>
                        <a:lnTo>
                          <a:pt x="457" y="392"/>
                        </a:lnTo>
                        <a:lnTo>
                          <a:pt x="473" y="362"/>
                        </a:lnTo>
                        <a:lnTo>
                          <a:pt x="487" y="331"/>
                        </a:lnTo>
                        <a:lnTo>
                          <a:pt x="496" y="301"/>
                        </a:lnTo>
                        <a:lnTo>
                          <a:pt x="501" y="273"/>
                        </a:lnTo>
                        <a:lnTo>
                          <a:pt x="499" y="218"/>
                        </a:lnTo>
                        <a:lnTo>
                          <a:pt x="484" y="169"/>
                        </a:lnTo>
                        <a:lnTo>
                          <a:pt x="456" y="124"/>
                        </a:lnTo>
                        <a:lnTo>
                          <a:pt x="420" y="85"/>
                        </a:lnTo>
                        <a:lnTo>
                          <a:pt x="378" y="52"/>
                        </a:lnTo>
                        <a:lnTo>
                          <a:pt x="333" y="27"/>
                        </a:lnTo>
                        <a:lnTo>
                          <a:pt x="285" y="9"/>
                        </a:lnTo>
                        <a:lnTo>
                          <a:pt x="241" y="0"/>
                        </a:lnTo>
                        <a:lnTo>
                          <a:pt x="199" y="2"/>
                        </a:lnTo>
                        <a:lnTo>
                          <a:pt x="159" y="14"/>
                        </a:lnTo>
                        <a:lnTo>
                          <a:pt x="120" y="35"/>
                        </a:lnTo>
                        <a:lnTo>
                          <a:pt x="87" y="65"/>
                        </a:lnTo>
                        <a:lnTo>
                          <a:pt x="57" y="103"/>
                        </a:lnTo>
                        <a:lnTo>
                          <a:pt x="32" y="147"/>
                        </a:lnTo>
                        <a:lnTo>
                          <a:pt x="15" y="197"/>
                        </a:lnTo>
                        <a:lnTo>
                          <a:pt x="4" y="251"/>
                        </a:lnTo>
                        <a:close/>
                      </a:path>
                    </a:pathLst>
                  </a:custGeom>
                  <a:solidFill>
                    <a:srgbClr val="FF997F"/>
                  </a:solidFill>
                  <a:ln w="9525">
                    <a:noFill/>
                    <a:round/>
                    <a:headEnd/>
                    <a:tailEnd/>
                  </a:ln>
                </p:spPr>
                <p:txBody>
                  <a:bodyPr/>
                  <a:lstStyle/>
                  <a:p>
                    <a:endParaRPr lang="zh-TW" altLang="en-US"/>
                  </a:p>
                </p:txBody>
              </p:sp>
              <p:sp>
                <p:nvSpPr>
                  <p:cNvPr id="251" name="Freeform 1273"/>
                  <p:cNvSpPr>
                    <a:spLocks/>
                  </p:cNvSpPr>
                  <p:nvPr/>
                </p:nvSpPr>
                <p:spPr bwMode="auto">
                  <a:xfrm rot="2850850" flipH="1">
                    <a:off x="-173" y="594"/>
                    <a:ext cx="171" cy="193"/>
                  </a:xfrm>
                  <a:custGeom>
                    <a:avLst/>
                    <a:gdLst>
                      <a:gd name="T0" fmla="*/ 0 w 382"/>
                      <a:gd name="T1" fmla="*/ 0 h 433"/>
                      <a:gd name="T2" fmla="*/ 0 w 382"/>
                      <a:gd name="T3" fmla="*/ 0 h 433"/>
                      <a:gd name="T4" fmla="*/ 0 w 382"/>
                      <a:gd name="T5" fmla="*/ 0 h 433"/>
                      <a:gd name="T6" fmla="*/ 0 w 382"/>
                      <a:gd name="T7" fmla="*/ 0 h 433"/>
                      <a:gd name="T8" fmla="*/ 0 w 382"/>
                      <a:gd name="T9" fmla="*/ 0 h 433"/>
                      <a:gd name="T10" fmla="*/ 0 w 382"/>
                      <a:gd name="T11" fmla="*/ 0 h 433"/>
                      <a:gd name="T12" fmla="*/ 0 w 382"/>
                      <a:gd name="T13" fmla="*/ 0 h 433"/>
                      <a:gd name="T14" fmla="*/ 0 w 382"/>
                      <a:gd name="T15" fmla="*/ 0 h 433"/>
                      <a:gd name="T16" fmla="*/ 0 w 382"/>
                      <a:gd name="T17" fmla="*/ 0 h 433"/>
                      <a:gd name="T18" fmla="*/ 0 w 382"/>
                      <a:gd name="T19" fmla="*/ 0 h 433"/>
                      <a:gd name="T20" fmla="*/ 0 w 382"/>
                      <a:gd name="T21" fmla="*/ 0 h 433"/>
                      <a:gd name="T22" fmla="*/ 0 w 382"/>
                      <a:gd name="T23" fmla="*/ 0 h 433"/>
                      <a:gd name="T24" fmla="*/ 0 w 382"/>
                      <a:gd name="T25" fmla="*/ 0 h 433"/>
                      <a:gd name="T26" fmla="*/ 0 w 382"/>
                      <a:gd name="T27" fmla="*/ 0 h 433"/>
                      <a:gd name="T28" fmla="*/ 0 w 382"/>
                      <a:gd name="T29" fmla="*/ 0 h 433"/>
                      <a:gd name="T30" fmla="*/ 0 w 382"/>
                      <a:gd name="T31" fmla="*/ 0 h 433"/>
                      <a:gd name="T32" fmla="*/ 0 w 382"/>
                      <a:gd name="T33" fmla="*/ 0 h 433"/>
                      <a:gd name="T34" fmla="*/ 0 w 382"/>
                      <a:gd name="T35" fmla="*/ 0 h 433"/>
                      <a:gd name="T36" fmla="*/ 0 w 382"/>
                      <a:gd name="T37" fmla="*/ 0 h 433"/>
                      <a:gd name="T38" fmla="*/ 0 w 382"/>
                      <a:gd name="T39" fmla="*/ 0 h 433"/>
                      <a:gd name="T40" fmla="*/ 0 w 382"/>
                      <a:gd name="T41" fmla="*/ 0 h 433"/>
                      <a:gd name="T42" fmla="*/ 0 w 382"/>
                      <a:gd name="T43" fmla="*/ 0 h 433"/>
                      <a:gd name="T44" fmla="*/ 0 w 382"/>
                      <a:gd name="T45" fmla="*/ 0 h 433"/>
                      <a:gd name="T46" fmla="*/ 0 w 382"/>
                      <a:gd name="T47" fmla="*/ 0 h 433"/>
                      <a:gd name="T48" fmla="*/ 0 w 382"/>
                      <a:gd name="T49" fmla="*/ 0 h 433"/>
                      <a:gd name="T50" fmla="*/ 0 w 382"/>
                      <a:gd name="T51" fmla="*/ 0 h 433"/>
                      <a:gd name="T52" fmla="*/ 0 w 382"/>
                      <a:gd name="T53" fmla="*/ 0 h 433"/>
                      <a:gd name="T54" fmla="*/ 0 w 382"/>
                      <a:gd name="T55" fmla="*/ 0 h 433"/>
                      <a:gd name="T56" fmla="*/ 0 w 382"/>
                      <a:gd name="T57" fmla="*/ 0 h 433"/>
                      <a:gd name="T58" fmla="*/ 0 w 382"/>
                      <a:gd name="T59" fmla="*/ 0 h 433"/>
                      <a:gd name="T60" fmla="*/ 0 w 382"/>
                      <a:gd name="T61" fmla="*/ 0 h 433"/>
                      <a:gd name="T62" fmla="*/ 0 w 382"/>
                      <a:gd name="T63" fmla="*/ 0 h 433"/>
                      <a:gd name="T64" fmla="*/ 0 w 382"/>
                      <a:gd name="T65" fmla="*/ 0 h 4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2"/>
                      <a:gd name="T100" fmla="*/ 0 h 433"/>
                      <a:gd name="T101" fmla="*/ 382 w 382"/>
                      <a:gd name="T102" fmla="*/ 433 h 4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2" h="433">
                        <a:moveTo>
                          <a:pt x="2" y="190"/>
                        </a:moveTo>
                        <a:lnTo>
                          <a:pt x="0" y="231"/>
                        </a:lnTo>
                        <a:lnTo>
                          <a:pt x="4" y="268"/>
                        </a:lnTo>
                        <a:lnTo>
                          <a:pt x="11" y="299"/>
                        </a:lnTo>
                        <a:lnTo>
                          <a:pt x="25" y="329"/>
                        </a:lnTo>
                        <a:lnTo>
                          <a:pt x="41" y="355"/>
                        </a:lnTo>
                        <a:lnTo>
                          <a:pt x="62" y="378"/>
                        </a:lnTo>
                        <a:lnTo>
                          <a:pt x="85" y="400"/>
                        </a:lnTo>
                        <a:lnTo>
                          <a:pt x="111" y="418"/>
                        </a:lnTo>
                        <a:lnTo>
                          <a:pt x="152" y="433"/>
                        </a:lnTo>
                        <a:lnTo>
                          <a:pt x="195" y="429"/>
                        </a:lnTo>
                        <a:lnTo>
                          <a:pt x="238" y="411"/>
                        </a:lnTo>
                        <a:lnTo>
                          <a:pt x="280" y="380"/>
                        </a:lnTo>
                        <a:lnTo>
                          <a:pt x="317" y="342"/>
                        </a:lnTo>
                        <a:lnTo>
                          <a:pt x="348" y="299"/>
                        </a:lnTo>
                        <a:lnTo>
                          <a:pt x="371" y="253"/>
                        </a:lnTo>
                        <a:lnTo>
                          <a:pt x="382" y="208"/>
                        </a:lnTo>
                        <a:lnTo>
                          <a:pt x="380" y="167"/>
                        </a:lnTo>
                        <a:lnTo>
                          <a:pt x="368" y="129"/>
                        </a:lnTo>
                        <a:lnTo>
                          <a:pt x="348" y="94"/>
                        </a:lnTo>
                        <a:lnTo>
                          <a:pt x="320" y="64"/>
                        </a:lnTo>
                        <a:lnTo>
                          <a:pt x="289" y="40"/>
                        </a:lnTo>
                        <a:lnTo>
                          <a:pt x="253" y="21"/>
                        </a:lnTo>
                        <a:lnTo>
                          <a:pt x="217" y="7"/>
                        </a:lnTo>
                        <a:lnTo>
                          <a:pt x="183" y="0"/>
                        </a:lnTo>
                        <a:lnTo>
                          <a:pt x="152" y="2"/>
                        </a:lnTo>
                        <a:lnTo>
                          <a:pt x="120" y="10"/>
                        </a:lnTo>
                        <a:lnTo>
                          <a:pt x="90" y="26"/>
                        </a:lnTo>
                        <a:lnTo>
                          <a:pt x="64" y="50"/>
                        </a:lnTo>
                        <a:lnTo>
                          <a:pt x="41" y="78"/>
                        </a:lnTo>
                        <a:lnTo>
                          <a:pt x="23" y="111"/>
                        </a:lnTo>
                        <a:lnTo>
                          <a:pt x="9" y="149"/>
                        </a:lnTo>
                        <a:lnTo>
                          <a:pt x="2" y="190"/>
                        </a:lnTo>
                        <a:close/>
                      </a:path>
                    </a:pathLst>
                  </a:custGeom>
                  <a:solidFill>
                    <a:srgbClr val="FFBFA5"/>
                  </a:solidFill>
                  <a:ln w="9525">
                    <a:noFill/>
                    <a:round/>
                    <a:headEnd/>
                    <a:tailEnd/>
                  </a:ln>
                </p:spPr>
                <p:txBody>
                  <a:bodyPr/>
                  <a:lstStyle/>
                  <a:p>
                    <a:endParaRPr lang="zh-TW" altLang="en-US"/>
                  </a:p>
                </p:txBody>
              </p:sp>
              <p:sp>
                <p:nvSpPr>
                  <p:cNvPr id="252" name="Freeform 1274"/>
                  <p:cNvSpPr>
                    <a:spLocks/>
                  </p:cNvSpPr>
                  <p:nvPr/>
                </p:nvSpPr>
                <p:spPr bwMode="auto">
                  <a:xfrm rot="2850850" flipH="1">
                    <a:off x="-132" y="650"/>
                    <a:ext cx="72" cy="82"/>
                  </a:xfrm>
                  <a:custGeom>
                    <a:avLst/>
                    <a:gdLst>
                      <a:gd name="T0" fmla="*/ 0 w 162"/>
                      <a:gd name="T1" fmla="*/ 0 h 185"/>
                      <a:gd name="T2" fmla="*/ 0 w 162"/>
                      <a:gd name="T3" fmla="*/ 0 h 185"/>
                      <a:gd name="T4" fmla="*/ 0 w 162"/>
                      <a:gd name="T5" fmla="*/ 0 h 185"/>
                      <a:gd name="T6" fmla="*/ 0 w 162"/>
                      <a:gd name="T7" fmla="*/ 0 h 185"/>
                      <a:gd name="T8" fmla="*/ 0 w 162"/>
                      <a:gd name="T9" fmla="*/ 0 h 185"/>
                      <a:gd name="T10" fmla="*/ 0 w 162"/>
                      <a:gd name="T11" fmla="*/ 0 h 185"/>
                      <a:gd name="T12" fmla="*/ 0 w 162"/>
                      <a:gd name="T13" fmla="*/ 0 h 185"/>
                      <a:gd name="T14" fmla="*/ 0 w 162"/>
                      <a:gd name="T15" fmla="*/ 0 h 185"/>
                      <a:gd name="T16" fmla="*/ 0 w 162"/>
                      <a:gd name="T17" fmla="*/ 0 h 185"/>
                      <a:gd name="T18" fmla="*/ 0 w 162"/>
                      <a:gd name="T19" fmla="*/ 0 h 185"/>
                      <a:gd name="T20" fmla="*/ 0 w 162"/>
                      <a:gd name="T21" fmla="*/ 0 h 185"/>
                      <a:gd name="T22" fmla="*/ 0 w 162"/>
                      <a:gd name="T23" fmla="*/ 0 h 185"/>
                      <a:gd name="T24" fmla="*/ 0 w 162"/>
                      <a:gd name="T25" fmla="*/ 0 h 185"/>
                      <a:gd name="T26" fmla="*/ 0 w 162"/>
                      <a:gd name="T27" fmla="*/ 0 h 185"/>
                      <a:gd name="T28" fmla="*/ 0 w 162"/>
                      <a:gd name="T29" fmla="*/ 0 h 185"/>
                      <a:gd name="T30" fmla="*/ 0 w 162"/>
                      <a:gd name="T31" fmla="*/ 0 h 185"/>
                      <a:gd name="T32" fmla="*/ 0 w 162"/>
                      <a:gd name="T33" fmla="*/ 0 h 185"/>
                      <a:gd name="T34" fmla="*/ 0 w 162"/>
                      <a:gd name="T35" fmla="*/ 0 h 185"/>
                      <a:gd name="T36" fmla="*/ 0 w 162"/>
                      <a:gd name="T37" fmla="*/ 0 h 185"/>
                      <a:gd name="T38" fmla="*/ 0 w 162"/>
                      <a:gd name="T39" fmla="*/ 0 h 185"/>
                      <a:gd name="T40" fmla="*/ 0 w 162"/>
                      <a:gd name="T41" fmla="*/ 0 h 185"/>
                      <a:gd name="T42" fmla="*/ 0 w 162"/>
                      <a:gd name="T43" fmla="*/ 0 h 185"/>
                      <a:gd name="T44" fmla="*/ 0 w 162"/>
                      <a:gd name="T45" fmla="*/ 0 h 185"/>
                      <a:gd name="T46" fmla="*/ 0 w 162"/>
                      <a:gd name="T47" fmla="*/ 0 h 185"/>
                      <a:gd name="T48" fmla="*/ 0 w 162"/>
                      <a:gd name="T49" fmla="*/ 0 h 185"/>
                      <a:gd name="T50" fmla="*/ 0 w 162"/>
                      <a:gd name="T51" fmla="*/ 0 h 185"/>
                      <a:gd name="T52" fmla="*/ 0 w 162"/>
                      <a:gd name="T53" fmla="*/ 0 h 185"/>
                      <a:gd name="T54" fmla="*/ 0 w 162"/>
                      <a:gd name="T55" fmla="*/ 0 h 185"/>
                      <a:gd name="T56" fmla="*/ 0 w 162"/>
                      <a:gd name="T57" fmla="*/ 0 h 185"/>
                      <a:gd name="T58" fmla="*/ 0 w 162"/>
                      <a:gd name="T59" fmla="*/ 0 h 185"/>
                      <a:gd name="T60" fmla="*/ 0 w 162"/>
                      <a:gd name="T61" fmla="*/ 0 h 185"/>
                      <a:gd name="T62" fmla="*/ 0 w 162"/>
                      <a:gd name="T63" fmla="*/ 0 h 185"/>
                      <a:gd name="T64" fmla="*/ 0 w 162"/>
                      <a:gd name="T65" fmla="*/ 0 h 185"/>
                      <a:gd name="T66" fmla="*/ 0 w 162"/>
                      <a:gd name="T67" fmla="*/ 0 h 185"/>
                      <a:gd name="T68" fmla="*/ 0 w 162"/>
                      <a:gd name="T69" fmla="*/ 0 h 185"/>
                      <a:gd name="T70" fmla="*/ 0 w 162"/>
                      <a:gd name="T71" fmla="*/ 0 h 185"/>
                      <a:gd name="T72" fmla="*/ 0 w 162"/>
                      <a:gd name="T73" fmla="*/ 0 h 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
                      <a:gd name="T112" fmla="*/ 0 h 185"/>
                      <a:gd name="T113" fmla="*/ 162 w 162"/>
                      <a:gd name="T114" fmla="*/ 185 h 1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 h="185">
                        <a:moveTo>
                          <a:pt x="106" y="185"/>
                        </a:moveTo>
                        <a:lnTo>
                          <a:pt x="109" y="117"/>
                        </a:lnTo>
                        <a:lnTo>
                          <a:pt x="120" y="67"/>
                        </a:lnTo>
                        <a:lnTo>
                          <a:pt x="134" y="34"/>
                        </a:lnTo>
                        <a:lnTo>
                          <a:pt x="148" y="13"/>
                        </a:lnTo>
                        <a:lnTo>
                          <a:pt x="159" y="3"/>
                        </a:lnTo>
                        <a:lnTo>
                          <a:pt x="162" y="0"/>
                        </a:lnTo>
                        <a:lnTo>
                          <a:pt x="157" y="1"/>
                        </a:lnTo>
                        <a:lnTo>
                          <a:pt x="139" y="6"/>
                        </a:lnTo>
                        <a:lnTo>
                          <a:pt x="136" y="10"/>
                        </a:lnTo>
                        <a:lnTo>
                          <a:pt x="130" y="21"/>
                        </a:lnTo>
                        <a:lnTo>
                          <a:pt x="122" y="38"/>
                        </a:lnTo>
                        <a:lnTo>
                          <a:pt x="113" y="58"/>
                        </a:lnTo>
                        <a:lnTo>
                          <a:pt x="104" y="82"/>
                        </a:lnTo>
                        <a:lnTo>
                          <a:pt x="99" y="110"/>
                        </a:lnTo>
                        <a:lnTo>
                          <a:pt x="95" y="139"/>
                        </a:lnTo>
                        <a:lnTo>
                          <a:pt x="95" y="168"/>
                        </a:lnTo>
                        <a:lnTo>
                          <a:pt x="80" y="170"/>
                        </a:lnTo>
                        <a:lnTo>
                          <a:pt x="64" y="167"/>
                        </a:lnTo>
                        <a:lnTo>
                          <a:pt x="51" y="160"/>
                        </a:lnTo>
                        <a:lnTo>
                          <a:pt x="43" y="153"/>
                        </a:lnTo>
                        <a:lnTo>
                          <a:pt x="34" y="143"/>
                        </a:lnTo>
                        <a:lnTo>
                          <a:pt x="27" y="135"/>
                        </a:lnTo>
                        <a:lnTo>
                          <a:pt x="22" y="129"/>
                        </a:lnTo>
                        <a:lnTo>
                          <a:pt x="16" y="124"/>
                        </a:lnTo>
                        <a:lnTo>
                          <a:pt x="13" y="124"/>
                        </a:lnTo>
                        <a:lnTo>
                          <a:pt x="7" y="127"/>
                        </a:lnTo>
                        <a:lnTo>
                          <a:pt x="2" y="129"/>
                        </a:lnTo>
                        <a:lnTo>
                          <a:pt x="0" y="130"/>
                        </a:lnTo>
                        <a:lnTo>
                          <a:pt x="23" y="148"/>
                        </a:lnTo>
                        <a:lnTo>
                          <a:pt x="44" y="162"/>
                        </a:lnTo>
                        <a:lnTo>
                          <a:pt x="62" y="172"/>
                        </a:lnTo>
                        <a:lnTo>
                          <a:pt x="78" y="178"/>
                        </a:lnTo>
                        <a:lnTo>
                          <a:pt x="90" y="183"/>
                        </a:lnTo>
                        <a:lnTo>
                          <a:pt x="99" y="185"/>
                        </a:lnTo>
                        <a:lnTo>
                          <a:pt x="104" y="185"/>
                        </a:lnTo>
                        <a:lnTo>
                          <a:pt x="106" y="185"/>
                        </a:lnTo>
                        <a:close/>
                      </a:path>
                    </a:pathLst>
                  </a:custGeom>
                  <a:solidFill>
                    <a:srgbClr val="FF997F"/>
                  </a:solidFill>
                  <a:ln w="9525">
                    <a:noFill/>
                    <a:round/>
                    <a:headEnd/>
                    <a:tailEnd/>
                  </a:ln>
                </p:spPr>
                <p:txBody>
                  <a:bodyPr/>
                  <a:lstStyle/>
                  <a:p>
                    <a:endParaRPr lang="zh-TW" altLang="en-US"/>
                  </a:p>
                </p:txBody>
              </p:sp>
              <p:sp>
                <p:nvSpPr>
                  <p:cNvPr id="253" name="Freeform 1275"/>
                  <p:cNvSpPr>
                    <a:spLocks/>
                  </p:cNvSpPr>
                  <p:nvPr/>
                </p:nvSpPr>
                <p:spPr bwMode="auto">
                  <a:xfrm rot="2850850" flipH="1">
                    <a:off x="-64" y="648"/>
                    <a:ext cx="79" cy="61"/>
                  </a:xfrm>
                  <a:custGeom>
                    <a:avLst/>
                    <a:gdLst>
                      <a:gd name="T0" fmla="*/ 0 w 177"/>
                      <a:gd name="T1" fmla="*/ 0 h 136"/>
                      <a:gd name="T2" fmla="*/ 0 w 177"/>
                      <a:gd name="T3" fmla="*/ 0 h 136"/>
                      <a:gd name="T4" fmla="*/ 0 w 177"/>
                      <a:gd name="T5" fmla="*/ 0 h 136"/>
                      <a:gd name="T6" fmla="*/ 0 w 177"/>
                      <a:gd name="T7" fmla="*/ 0 h 136"/>
                      <a:gd name="T8" fmla="*/ 0 w 177"/>
                      <a:gd name="T9" fmla="*/ 0 h 136"/>
                      <a:gd name="T10" fmla="*/ 0 w 177"/>
                      <a:gd name="T11" fmla="*/ 0 h 136"/>
                      <a:gd name="T12" fmla="*/ 0 w 177"/>
                      <a:gd name="T13" fmla="*/ 0 h 136"/>
                      <a:gd name="T14" fmla="*/ 0 w 177"/>
                      <a:gd name="T15" fmla="*/ 0 h 136"/>
                      <a:gd name="T16" fmla="*/ 0 w 177"/>
                      <a:gd name="T17" fmla="*/ 0 h 136"/>
                      <a:gd name="T18" fmla="*/ 0 w 177"/>
                      <a:gd name="T19" fmla="*/ 0 h 136"/>
                      <a:gd name="T20" fmla="*/ 0 w 177"/>
                      <a:gd name="T21" fmla="*/ 0 h 136"/>
                      <a:gd name="T22" fmla="*/ 0 w 177"/>
                      <a:gd name="T23" fmla="*/ 0 h 136"/>
                      <a:gd name="T24" fmla="*/ 0 w 177"/>
                      <a:gd name="T25" fmla="*/ 0 h 136"/>
                      <a:gd name="T26" fmla="*/ 0 w 177"/>
                      <a:gd name="T27" fmla="*/ 0 h 136"/>
                      <a:gd name="T28" fmla="*/ 0 w 177"/>
                      <a:gd name="T29" fmla="*/ 0 h 136"/>
                      <a:gd name="T30" fmla="*/ 0 w 177"/>
                      <a:gd name="T31" fmla="*/ 0 h 136"/>
                      <a:gd name="T32" fmla="*/ 0 w 177"/>
                      <a:gd name="T33" fmla="*/ 0 h 136"/>
                      <a:gd name="T34" fmla="*/ 0 w 177"/>
                      <a:gd name="T35" fmla="*/ 0 h 136"/>
                      <a:gd name="T36" fmla="*/ 0 w 177"/>
                      <a:gd name="T37" fmla="*/ 0 h 136"/>
                      <a:gd name="T38" fmla="*/ 0 w 177"/>
                      <a:gd name="T39" fmla="*/ 0 h 136"/>
                      <a:gd name="T40" fmla="*/ 0 w 177"/>
                      <a:gd name="T41" fmla="*/ 0 h 136"/>
                      <a:gd name="T42" fmla="*/ 0 w 177"/>
                      <a:gd name="T43" fmla="*/ 0 h 136"/>
                      <a:gd name="T44" fmla="*/ 0 w 177"/>
                      <a:gd name="T45" fmla="*/ 0 h 136"/>
                      <a:gd name="T46" fmla="*/ 0 w 177"/>
                      <a:gd name="T47" fmla="*/ 0 h 136"/>
                      <a:gd name="T48" fmla="*/ 0 w 177"/>
                      <a:gd name="T49" fmla="*/ 0 h 136"/>
                      <a:gd name="T50" fmla="*/ 0 w 177"/>
                      <a:gd name="T51" fmla="*/ 0 h 136"/>
                      <a:gd name="T52" fmla="*/ 0 w 177"/>
                      <a:gd name="T53" fmla="*/ 0 h 136"/>
                      <a:gd name="T54" fmla="*/ 0 w 177"/>
                      <a:gd name="T55" fmla="*/ 0 h 136"/>
                      <a:gd name="T56" fmla="*/ 0 w 177"/>
                      <a:gd name="T57" fmla="*/ 0 h 1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7"/>
                      <a:gd name="T88" fmla="*/ 0 h 136"/>
                      <a:gd name="T89" fmla="*/ 177 w 177"/>
                      <a:gd name="T90" fmla="*/ 136 h 1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7" h="136">
                        <a:moveTo>
                          <a:pt x="91" y="112"/>
                        </a:moveTo>
                        <a:lnTo>
                          <a:pt x="111" y="122"/>
                        </a:lnTo>
                        <a:lnTo>
                          <a:pt x="126" y="129"/>
                        </a:lnTo>
                        <a:lnTo>
                          <a:pt x="142" y="132"/>
                        </a:lnTo>
                        <a:lnTo>
                          <a:pt x="154" y="136"/>
                        </a:lnTo>
                        <a:lnTo>
                          <a:pt x="163" y="136"/>
                        </a:lnTo>
                        <a:lnTo>
                          <a:pt x="172" y="136"/>
                        </a:lnTo>
                        <a:lnTo>
                          <a:pt x="176" y="134"/>
                        </a:lnTo>
                        <a:lnTo>
                          <a:pt x="177" y="134"/>
                        </a:lnTo>
                        <a:lnTo>
                          <a:pt x="177" y="121"/>
                        </a:lnTo>
                        <a:lnTo>
                          <a:pt x="172" y="91"/>
                        </a:lnTo>
                        <a:lnTo>
                          <a:pt x="161" y="56"/>
                        </a:lnTo>
                        <a:lnTo>
                          <a:pt x="139" y="26"/>
                        </a:lnTo>
                        <a:lnTo>
                          <a:pt x="112" y="12"/>
                        </a:lnTo>
                        <a:lnTo>
                          <a:pt x="88" y="3"/>
                        </a:lnTo>
                        <a:lnTo>
                          <a:pt x="65" y="0"/>
                        </a:lnTo>
                        <a:lnTo>
                          <a:pt x="44" y="2"/>
                        </a:lnTo>
                        <a:lnTo>
                          <a:pt x="26" y="7"/>
                        </a:lnTo>
                        <a:lnTo>
                          <a:pt x="12" y="12"/>
                        </a:lnTo>
                        <a:lnTo>
                          <a:pt x="3" y="15"/>
                        </a:lnTo>
                        <a:lnTo>
                          <a:pt x="0" y="17"/>
                        </a:lnTo>
                        <a:lnTo>
                          <a:pt x="2" y="20"/>
                        </a:lnTo>
                        <a:lnTo>
                          <a:pt x="5" y="26"/>
                        </a:lnTo>
                        <a:lnTo>
                          <a:pt x="12" y="38"/>
                        </a:lnTo>
                        <a:lnTo>
                          <a:pt x="21" y="51"/>
                        </a:lnTo>
                        <a:lnTo>
                          <a:pt x="33" y="66"/>
                        </a:lnTo>
                        <a:lnTo>
                          <a:pt x="49" y="83"/>
                        </a:lnTo>
                        <a:lnTo>
                          <a:pt x="68" y="98"/>
                        </a:lnTo>
                        <a:lnTo>
                          <a:pt x="91" y="112"/>
                        </a:lnTo>
                        <a:close/>
                      </a:path>
                    </a:pathLst>
                  </a:custGeom>
                  <a:solidFill>
                    <a:srgbClr val="FF997F"/>
                  </a:solidFill>
                  <a:ln w="9525">
                    <a:noFill/>
                    <a:round/>
                    <a:headEnd/>
                    <a:tailEnd/>
                  </a:ln>
                </p:spPr>
                <p:txBody>
                  <a:bodyPr/>
                  <a:lstStyle/>
                  <a:p>
                    <a:endParaRPr lang="zh-TW" altLang="en-US"/>
                  </a:p>
                </p:txBody>
              </p:sp>
              <p:sp>
                <p:nvSpPr>
                  <p:cNvPr id="254" name="Freeform 1276"/>
                  <p:cNvSpPr>
                    <a:spLocks/>
                  </p:cNvSpPr>
                  <p:nvPr/>
                </p:nvSpPr>
                <p:spPr bwMode="auto">
                  <a:xfrm rot="2850850" flipH="1">
                    <a:off x="-63" y="660"/>
                    <a:ext cx="67" cy="43"/>
                  </a:xfrm>
                  <a:custGeom>
                    <a:avLst/>
                    <a:gdLst>
                      <a:gd name="T0" fmla="*/ 0 w 150"/>
                      <a:gd name="T1" fmla="*/ 0 h 96"/>
                      <a:gd name="T2" fmla="*/ 0 w 150"/>
                      <a:gd name="T3" fmla="*/ 0 h 96"/>
                      <a:gd name="T4" fmla="*/ 0 w 150"/>
                      <a:gd name="T5" fmla="*/ 0 h 96"/>
                      <a:gd name="T6" fmla="*/ 0 w 150"/>
                      <a:gd name="T7" fmla="*/ 0 h 96"/>
                      <a:gd name="T8" fmla="*/ 0 w 150"/>
                      <a:gd name="T9" fmla="*/ 0 h 96"/>
                      <a:gd name="T10" fmla="*/ 0 w 150"/>
                      <a:gd name="T11" fmla="*/ 0 h 96"/>
                      <a:gd name="T12" fmla="*/ 0 w 150"/>
                      <a:gd name="T13" fmla="*/ 0 h 96"/>
                      <a:gd name="T14" fmla="*/ 0 w 150"/>
                      <a:gd name="T15" fmla="*/ 0 h 96"/>
                      <a:gd name="T16" fmla="*/ 0 w 150"/>
                      <a:gd name="T17" fmla="*/ 0 h 96"/>
                      <a:gd name="T18" fmla="*/ 0 w 150"/>
                      <a:gd name="T19" fmla="*/ 0 h 96"/>
                      <a:gd name="T20" fmla="*/ 0 w 150"/>
                      <a:gd name="T21" fmla="*/ 0 h 96"/>
                      <a:gd name="T22" fmla="*/ 0 w 150"/>
                      <a:gd name="T23" fmla="*/ 0 h 96"/>
                      <a:gd name="T24" fmla="*/ 0 w 150"/>
                      <a:gd name="T25" fmla="*/ 0 h 96"/>
                      <a:gd name="T26" fmla="*/ 0 w 150"/>
                      <a:gd name="T27" fmla="*/ 0 h 96"/>
                      <a:gd name="T28" fmla="*/ 0 w 150"/>
                      <a:gd name="T29" fmla="*/ 0 h 96"/>
                      <a:gd name="T30" fmla="*/ 0 w 150"/>
                      <a:gd name="T31" fmla="*/ 0 h 96"/>
                      <a:gd name="T32" fmla="*/ 0 w 150"/>
                      <a:gd name="T33" fmla="*/ 0 h 96"/>
                      <a:gd name="T34" fmla="*/ 0 w 150"/>
                      <a:gd name="T35" fmla="*/ 0 h 96"/>
                      <a:gd name="T36" fmla="*/ 0 w 150"/>
                      <a:gd name="T37" fmla="*/ 0 h 96"/>
                      <a:gd name="T38" fmla="*/ 0 w 150"/>
                      <a:gd name="T39" fmla="*/ 0 h 96"/>
                      <a:gd name="T40" fmla="*/ 0 w 150"/>
                      <a:gd name="T41" fmla="*/ 0 h 96"/>
                      <a:gd name="T42" fmla="*/ 0 w 150"/>
                      <a:gd name="T43" fmla="*/ 0 h 96"/>
                      <a:gd name="T44" fmla="*/ 0 w 150"/>
                      <a:gd name="T45" fmla="*/ 0 h 96"/>
                      <a:gd name="T46" fmla="*/ 0 w 150"/>
                      <a:gd name="T47" fmla="*/ 0 h 96"/>
                      <a:gd name="T48" fmla="*/ 0 w 150"/>
                      <a:gd name="T49" fmla="*/ 0 h 96"/>
                      <a:gd name="T50" fmla="*/ 0 w 150"/>
                      <a:gd name="T51" fmla="*/ 0 h 96"/>
                      <a:gd name="T52" fmla="*/ 0 w 150"/>
                      <a:gd name="T53" fmla="*/ 0 h 96"/>
                      <a:gd name="T54" fmla="*/ 0 w 150"/>
                      <a:gd name="T55" fmla="*/ 0 h 96"/>
                      <a:gd name="T56" fmla="*/ 0 w 150"/>
                      <a:gd name="T57" fmla="*/ 0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0"/>
                      <a:gd name="T88" fmla="*/ 0 h 96"/>
                      <a:gd name="T89" fmla="*/ 150 w 150"/>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0" h="96">
                        <a:moveTo>
                          <a:pt x="0" y="4"/>
                        </a:moveTo>
                        <a:lnTo>
                          <a:pt x="4" y="9"/>
                        </a:lnTo>
                        <a:lnTo>
                          <a:pt x="11" y="15"/>
                        </a:lnTo>
                        <a:lnTo>
                          <a:pt x="20" y="25"/>
                        </a:lnTo>
                        <a:lnTo>
                          <a:pt x="30" y="37"/>
                        </a:lnTo>
                        <a:lnTo>
                          <a:pt x="43" y="48"/>
                        </a:lnTo>
                        <a:lnTo>
                          <a:pt x="55" y="60"/>
                        </a:lnTo>
                        <a:lnTo>
                          <a:pt x="67" y="70"/>
                        </a:lnTo>
                        <a:lnTo>
                          <a:pt x="79" y="78"/>
                        </a:lnTo>
                        <a:lnTo>
                          <a:pt x="92" y="83"/>
                        </a:lnTo>
                        <a:lnTo>
                          <a:pt x="104" y="88"/>
                        </a:lnTo>
                        <a:lnTo>
                          <a:pt x="116" y="91"/>
                        </a:lnTo>
                        <a:lnTo>
                          <a:pt x="127" y="93"/>
                        </a:lnTo>
                        <a:lnTo>
                          <a:pt x="136" y="95"/>
                        </a:lnTo>
                        <a:lnTo>
                          <a:pt x="143" y="96"/>
                        </a:lnTo>
                        <a:lnTo>
                          <a:pt x="148" y="96"/>
                        </a:lnTo>
                        <a:lnTo>
                          <a:pt x="150" y="96"/>
                        </a:lnTo>
                        <a:lnTo>
                          <a:pt x="150" y="95"/>
                        </a:lnTo>
                        <a:lnTo>
                          <a:pt x="148" y="93"/>
                        </a:lnTo>
                        <a:lnTo>
                          <a:pt x="148" y="90"/>
                        </a:lnTo>
                        <a:lnTo>
                          <a:pt x="146" y="85"/>
                        </a:lnTo>
                        <a:lnTo>
                          <a:pt x="132" y="55"/>
                        </a:lnTo>
                        <a:lnTo>
                          <a:pt x="113" y="33"/>
                        </a:lnTo>
                        <a:lnTo>
                          <a:pt x="88" y="19"/>
                        </a:lnTo>
                        <a:lnTo>
                          <a:pt x="64" y="7"/>
                        </a:lnTo>
                        <a:lnTo>
                          <a:pt x="41" y="2"/>
                        </a:lnTo>
                        <a:lnTo>
                          <a:pt x="21" y="0"/>
                        </a:lnTo>
                        <a:lnTo>
                          <a:pt x="6" y="0"/>
                        </a:lnTo>
                        <a:lnTo>
                          <a:pt x="0" y="4"/>
                        </a:lnTo>
                        <a:close/>
                      </a:path>
                    </a:pathLst>
                  </a:custGeom>
                  <a:solidFill>
                    <a:srgbClr val="FFFFFF"/>
                  </a:solidFill>
                  <a:ln w="9525">
                    <a:noFill/>
                    <a:round/>
                    <a:headEnd/>
                    <a:tailEnd/>
                  </a:ln>
                </p:spPr>
                <p:txBody>
                  <a:bodyPr/>
                  <a:lstStyle/>
                  <a:p>
                    <a:endParaRPr lang="zh-TW" altLang="en-US"/>
                  </a:p>
                </p:txBody>
              </p:sp>
              <p:sp>
                <p:nvSpPr>
                  <p:cNvPr id="255" name="Freeform 1277"/>
                  <p:cNvSpPr>
                    <a:spLocks/>
                  </p:cNvSpPr>
                  <p:nvPr/>
                </p:nvSpPr>
                <p:spPr bwMode="auto">
                  <a:xfrm rot="2850850" flipH="1">
                    <a:off x="-58" y="668"/>
                    <a:ext cx="21" cy="16"/>
                  </a:xfrm>
                  <a:custGeom>
                    <a:avLst/>
                    <a:gdLst>
                      <a:gd name="T0" fmla="*/ 0 w 48"/>
                      <a:gd name="T1" fmla="*/ 0 h 36"/>
                      <a:gd name="T2" fmla="*/ 0 w 48"/>
                      <a:gd name="T3" fmla="*/ 0 h 36"/>
                      <a:gd name="T4" fmla="*/ 0 w 48"/>
                      <a:gd name="T5" fmla="*/ 0 h 36"/>
                      <a:gd name="T6" fmla="*/ 0 w 48"/>
                      <a:gd name="T7" fmla="*/ 0 h 36"/>
                      <a:gd name="T8" fmla="*/ 0 w 48"/>
                      <a:gd name="T9" fmla="*/ 0 h 36"/>
                      <a:gd name="T10" fmla="*/ 0 w 48"/>
                      <a:gd name="T11" fmla="*/ 0 h 36"/>
                      <a:gd name="T12" fmla="*/ 0 w 48"/>
                      <a:gd name="T13" fmla="*/ 0 h 36"/>
                      <a:gd name="T14" fmla="*/ 0 w 48"/>
                      <a:gd name="T15" fmla="*/ 0 h 36"/>
                      <a:gd name="T16" fmla="*/ 0 w 48"/>
                      <a:gd name="T17" fmla="*/ 0 h 36"/>
                      <a:gd name="T18" fmla="*/ 0 w 48"/>
                      <a:gd name="T19" fmla="*/ 0 h 36"/>
                      <a:gd name="T20" fmla="*/ 0 w 48"/>
                      <a:gd name="T21" fmla="*/ 0 h 36"/>
                      <a:gd name="T22" fmla="*/ 0 w 48"/>
                      <a:gd name="T23" fmla="*/ 0 h 36"/>
                      <a:gd name="T24" fmla="*/ 0 w 48"/>
                      <a:gd name="T25" fmla="*/ 0 h 36"/>
                      <a:gd name="T26" fmla="*/ 0 w 48"/>
                      <a:gd name="T27" fmla="*/ 0 h 36"/>
                      <a:gd name="T28" fmla="*/ 0 w 48"/>
                      <a:gd name="T29" fmla="*/ 0 h 36"/>
                      <a:gd name="T30" fmla="*/ 0 w 48"/>
                      <a:gd name="T31" fmla="*/ 0 h 36"/>
                      <a:gd name="T32" fmla="*/ 0 w 4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6"/>
                      <a:gd name="T53" fmla="*/ 48 w 4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6">
                        <a:moveTo>
                          <a:pt x="11" y="35"/>
                        </a:moveTo>
                        <a:lnTo>
                          <a:pt x="20" y="36"/>
                        </a:lnTo>
                        <a:lnTo>
                          <a:pt x="28" y="36"/>
                        </a:lnTo>
                        <a:lnTo>
                          <a:pt x="37" y="35"/>
                        </a:lnTo>
                        <a:lnTo>
                          <a:pt x="44" y="30"/>
                        </a:lnTo>
                        <a:lnTo>
                          <a:pt x="48" y="21"/>
                        </a:lnTo>
                        <a:lnTo>
                          <a:pt x="48" y="15"/>
                        </a:lnTo>
                        <a:lnTo>
                          <a:pt x="44" y="7"/>
                        </a:lnTo>
                        <a:lnTo>
                          <a:pt x="37" y="2"/>
                        </a:lnTo>
                        <a:lnTo>
                          <a:pt x="28" y="0"/>
                        </a:lnTo>
                        <a:lnTo>
                          <a:pt x="18" y="0"/>
                        </a:lnTo>
                        <a:lnTo>
                          <a:pt x="11" y="2"/>
                        </a:lnTo>
                        <a:lnTo>
                          <a:pt x="4" y="8"/>
                        </a:lnTo>
                        <a:lnTo>
                          <a:pt x="0" y="15"/>
                        </a:lnTo>
                        <a:lnTo>
                          <a:pt x="0" y="21"/>
                        </a:lnTo>
                        <a:lnTo>
                          <a:pt x="4" y="30"/>
                        </a:lnTo>
                        <a:lnTo>
                          <a:pt x="11" y="35"/>
                        </a:lnTo>
                        <a:close/>
                      </a:path>
                    </a:pathLst>
                  </a:custGeom>
                  <a:solidFill>
                    <a:srgbClr val="7F2600"/>
                  </a:solidFill>
                  <a:ln w="9525">
                    <a:noFill/>
                    <a:round/>
                    <a:headEnd/>
                    <a:tailEnd/>
                  </a:ln>
                </p:spPr>
                <p:txBody>
                  <a:bodyPr/>
                  <a:lstStyle/>
                  <a:p>
                    <a:endParaRPr lang="zh-TW" altLang="en-US"/>
                  </a:p>
                </p:txBody>
              </p:sp>
              <p:sp>
                <p:nvSpPr>
                  <p:cNvPr id="256" name="Freeform 1278"/>
                  <p:cNvSpPr>
                    <a:spLocks/>
                  </p:cNvSpPr>
                  <p:nvPr/>
                </p:nvSpPr>
                <p:spPr bwMode="auto">
                  <a:xfrm rot="2850850" flipH="1">
                    <a:off x="-55" y="670"/>
                    <a:ext cx="14" cy="11"/>
                  </a:xfrm>
                  <a:custGeom>
                    <a:avLst/>
                    <a:gdLst>
                      <a:gd name="T0" fmla="*/ 0 w 32"/>
                      <a:gd name="T1" fmla="*/ 0 h 26"/>
                      <a:gd name="T2" fmla="*/ 0 w 32"/>
                      <a:gd name="T3" fmla="*/ 0 h 26"/>
                      <a:gd name="T4" fmla="*/ 0 w 32"/>
                      <a:gd name="T5" fmla="*/ 0 h 26"/>
                      <a:gd name="T6" fmla="*/ 0 w 32"/>
                      <a:gd name="T7" fmla="*/ 0 h 26"/>
                      <a:gd name="T8" fmla="*/ 0 w 32"/>
                      <a:gd name="T9" fmla="*/ 0 h 26"/>
                      <a:gd name="T10" fmla="*/ 0 w 32"/>
                      <a:gd name="T11" fmla="*/ 0 h 26"/>
                      <a:gd name="T12" fmla="*/ 0 w 32"/>
                      <a:gd name="T13" fmla="*/ 0 h 26"/>
                      <a:gd name="T14" fmla="*/ 0 w 32"/>
                      <a:gd name="T15" fmla="*/ 0 h 26"/>
                      <a:gd name="T16" fmla="*/ 0 w 32"/>
                      <a:gd name="T17" fmla="*/ 0 h 26"/>
                      <a:gd name="T18" fmla="*/ 0 w 32"/>
                      <a:gd name="T19" fmla="*/ 0 h 26"/>
                      <a:gd name="T20" fmla="*/ 0 w 32"/>
                      <a:gd name="T21" fmla="*/ 0 h 26"/>
                      <a:gd name="T22" fmla="*/ 0 w 32"/>
                      <a:gd name="T23" fmla="*/ 0 h 26"/>
                      <a:gd name="T24" fmla="*/ 0 w 32"/>
                      <a:gd name="T25" fmla="*/ 0 h 26"/>
                      <a:gd name="T26" fmla="*/ 0 w 32"/>
                      <a:gd name="T27" fmla="*/ 0 h 26"/>
                      <a:gd name="T28" fmla="*/ 0 w 32"/>
                      <a:gd name="T29" fmla="*/ 0 h 26"/>
                      <a:gd name="T30" fmla="*/ 0 w 32"/>
                      <a:gd name="T31" fmla="*/ 0 h 26"/>
                      <a:gd name="T32" fmla="*/ 0 w 32"/>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6"/>
                      <a:gd name="T53" fmla="*/ 32 w 3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6">
                        <a:moveTo>
                          <a:pt x="7" y="24"/>
                        </a:moveTo>
                        <a:lnTo>
                          <a:pt x="12" y="26"/>
                        </a:lnTo>
                        <a:lnTo>
                          <a:pt x="19" y="26"/>
                        </a:lnTo>
                        <a:lnTo>
                          <a:pt x="25" y="23"/>
                        </a:lnTo>
                        <a:lnTo>
                          <a:pt x="30" y="19"/>
                        </a:lnTo>
                        <a:lnTo>
                          <a:pt x="32" y="14"/>
                        </a:lnTo>
                        <a:lnTo>
                          <a:pt x="32" y="11"/>
                        </a:lnTo>
                        <a:lnTo>
                          <a:pt x="28" y="6"/>
                        </a:lnTo>
                        <a:lnTo>
                          <a:pt x="25" y="3"/>
                        </a:lnTo>
                        <a:lnTo>
                          <a:pt x="19" y="0"/>
                        </a:lnTo>
                        <a:lnTo>
                          <a:pt x="12" y="0"/>
                        </a:lnTo>
                        <a:lnTo>
                          <a:pt x="7" y="3"/>
                        </a:lnTo>
                        <a:lnTo>
                          <a:pt x="4" y="6"/>
                        </a:lnTo>
                        <a:lnTo>
                          <a:pt x="0" y="11"/>
                        </a:lnTo>
                        <a:lnTo>
                          <a:pt x="0" y="14"/>
                        </a:lnTo>
                        <a:lnTo>
                          <a:pt x="4" y="19"/>
                        </a:lnTo>
                        <a:lnTo>
                          <a:pt x="7" y="24"/>
                        </a:lnTo>
                        <a:close/>
                      </a:path>
                    </a:pathLst>
                  </a:custGeom>
                  <a:solidFill>
                    <a:srgbClr val="C14F4F"/>
                  </a:solidFill>
                  <a:ln w="9525">
                    <a:noFill/>
                    <a:round/>
                    <a:headEnd/>
                    <a:tailEnd/>
                  </a:ln>
                </p:spPr>
                <p:txBody>
                  <a:bodyPr/>
                  <a:lstStyle/>
                  <a:p>
                    <a:endParaRPr lang="zh-TW" altLang="en-US"/>
                  </a:p>
                </p:txBody>
              </p:sp>
              <p:sp>
                <p:nvSpPr>
                  <p:cNvPr id="257" name="Freeform 1279"/>
                  <p:cNvSpPr>
                    <a:spLocks/>
                  </p:cNvSpPr>
                  <p:nvPr/>
                </p:nvSpPr>
                <p:spPr bwMode="auto">
                  <a:xfrm rot="2850850" flipH="1">
                    <a:off x="-53" y="672"/>
                    <a:ext cx="9" cy="7"/>
                  </a:xfrm>
                  <a:custGeom>
                    <a:avLst/>
                    <a:gdLst>
                      <a:gd name="T0" fmla="*/ 0 w 21"/>
                      <a:gd name="T1" fmla="*/ 0 h 16"/>
                      <a:gd name="T2" fmla="*/ 0 w 21"/>
                      <a:gd name="T3" fmla="*/ 0 h 16"/>
                      <a:gd name="T4" fmla="*/ 0 w 21"/>
                      <a:gd name="T5" fmla="*/ 0 h 16"/>
                      <a:gd name="T6" fmla="*/ 0 w 21"/>
                      <a:gd name="T7" fmla="*/ 0 h 16"/>
                      <a:gd name="T8" fmla="*/ 0 w 21"/>
                      <a:gd name="T9" fmla="*/ 0 h 16"/>
                      <a:gd name="T10" fmla="*/ 0 w 21"/>
                      <a:gd name="T11" fmla="*/ 0 h 16"/>
                      <a:gd name="T12" fmla="*/ 0 w 21"/>
                      <a:gd name="T13" fmla="*/ 0 h 16"/>
                      <a:gd name="T14" fmla="*/ 0 w 21"/>
                      <a:gd name="T15" fmla="*/ 0 h 16"/>
                      <a:gd name="T16" fmla="*/ 0 w 21"/>
                      <a:gd name="T17" fmla="*/ 0 h 16"/>
                      <a:gd name="T18" fmla="*/ 0 w 21"/>
                      <a:gd name="T19" fmla="*/ 0 h 16"/>
                      <a:gd name="T20" fmla="*/ 0 w 21"/>
                      <a:gd name="T21" fmla="*/ 0 h 16"/>
                      <a:gd name="T22" fmla="*/ 0 w 21"/>
                      <a:gd name="T23" fmla="*/ 0 h 16"/>
                      <a:gd name="T24" fmla="*/ 0 w 21"/>
                      <a:gd name="T25" fmla="*/ 0 h 16"/>
                      <a:gd name="T26" fmla="*/ 0 w 21"/>
                      <a:gd name="T27" fmla="*/ 0 h 16"/>
                      <a:gd name="T28" fmla="*/ 0 w 21"/>
                      <a:gd name="T29" fmla="*/ 0 h 16"/>
                      <a:gd name="T30" fmla="*/ 0 w 21"/>
                      <a:gd name="T31" fmla="*/ 0 h 16"/>
                      <a:gd name="T32" fmla="*/ 0 w 21"/>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6"/>
                      <a:gd name="T53" fmla="*/ 21 w 2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6">
                        <a:moveTo>
                          <a:pt x="6" y="14"/>
                        </a:moveTo>
                        <a:lnTo>
                          <a:pt x="9" y="16"/>
                        </a:lnTo>
                        <a:lnTo>
                          <a:pt x="14" y="16"/>
                        </a:lnTo>
                        <a:lnTo>
                          <a:pt x="18" y="14"/>
                        </a:lnTo>
                        <a:lnTo>
                          <a:pt x="20" y="13"/>
                        </a:lnTo>
                        <a:lnTo>
                          <a:pt x="21" y="9"/>
                        </a:lnTo>
                        <a:lnTo>
                          <a:pt x="21" y="6"/>
                        </a:lnTo>
                        <a:lnTo>
                          <a:pt x="20" y="3"/>
                        </a:lnTo>
                        <a:lnTo>
                          <a:pt x="18" y="1"/>
                        </a:lnTo>
                        <a:lnTo>
                          <a:pt x="14" y="0"/>
                        </a:lnTo>
                        <a:lnTo>
                          <a:pt x="9" y="0"/>
                        </a:lnTo>
                        <a:lnTo>
                          <a:pt x="6" y="1"/>
                        </a:lnTo>
                        <a:lnTo>
                          <a:pt x="2" y="3"/>
                        </a:lnTo>
                        <a:lnTo>
                          <a:pt x="0" y="6"/>
                        </a:lnTo>
                        <a:lnTo>
                          <a:pt x="0" y="9"/>
                        </a:lnTo>
                        <a:lnTo>
                          <a:pt x="2" y="13"/>
                        </a:lnTo>
                        <a:lnTo>
                          <a:pt x="6" y="14"/>
                        </a:lnTo>
                        <a:close/>
                      </a:path>
                    </a:pathLst>
                  </a:custGeom>
                  <a:solidFill>
                    <a:srgbClr val="000000"/>
                  </a:solidFill>
                  <a:ln w="9525">
                    <a:noFill/>
                    <a:round/>
                    <a:headEnd/>
                    <a:tailEnd/>
                  </a:ln>
                </p:spPr>
                <p:txBody>
                  <a:bodyPr/>
                  <a:lstStyle/>
                  <a:p>
                    <a:endParaRPr lang="zh-TW" altLang="en-US"/>
                  </a:p>
                </p:txBody>
              </p:sp>
              <p:sp>
                <p:nvSpPr>
                  <p:cNvPr id="258" name="Freeform 1280"/>
                  <p:cNvSpPr>
                    <a:spLocks/>
                  </p:cNvSpPr>
                  <p:nvPr/>
                </p:nvSpPr>
                <p:spPr bwMode="auto">
                  <a:xfrm rot="2850850" flipH="1">
                    <a:off x="-63" y="660"/>
                    <a:ext cx="69" cy="39"/>
                  </a:xfrm>
                  <a:custGeom>
                    <a:avLst/>
                    <a:gdLst>
                      <a:gd name="T0" fmla="*/ 0 w 154"/>
                      <a:gd name="T1" fmla="*/ 0 h 89"/>
                      <a:gd name="T2" fmla="*/ 0 w 154"/>
                      <a:gd name="T3" fmla="*/ 0 h 89"/>
                      <a:gd name="T4" fmla="*/ 0 w 154"/>
                      <a:gd name="T5" fmla="*/ 0 h 89"/>
                      <a:gd name="T6" fmla="*/ 0 w 154"/>
                      <a:gd name="T7" fmla="*/ 0 h 89"/>
                      <a:gd name="T8" fmla="*/ 0 w 154"/>
                      <a:gd name="T9" fmla="*/ 0 h 89"/>
                      <a:gd name="T10" fmla="*/ 0 w 154"/>
                      <a:gd name="T11" fmla="*/ 0 h 89"/>
                      <a:gd name="T12" fmla="*/ 0 w 154"/>
                      <a:gd name="T13" fmla="*/ 0 h 89"/>
                      <a:gd name="T14" fmla="*/ 0 w 154"/>
                      <a:gd name="T15" fmla="*/ 0 h 89"/>
                      <a:gd name="T16" fmla="*/ 0 w 154"/>
                      <a:gd name="T17" fmla="*/ 0 h 89"/>
                      <a:gd name="T18" fmla="*/ 0 w 154"/>
                      <a:gd name="T19" fmla="*/ 0 h 89"/>
                      <a:gd name="T20" fmla="*/ 0 w 154"/>
                      <a:gd name="T21" fmla="*/ 0 h 89"/>
                      <a:gd name="T22" fmla="*/ 0 w 154"/>
                      <a:gd name="T23" fmla="*/ 0 h 89"/>
                      <a:gd name="T24" fmla="*/ 0 w 154"/>
                      <a:gd name="T25" fmla="*/ 0 h 89"/>
                      <a:gd name="T26" fmla="*/ 0 w 154"/>
                      <a:gd name="T27" fmla="*/ 0 h 89"/>
                      <a:gd name="T28" fmla="*/ 0 w 154"/>
                      <a:gd name="T29" fmla="*/ 0 h 89"/>
                      <a:gd name="T30" fmla="*/ 0 w 154"/>
                      <a:gd name="T31" fmla="*/ 0 h 89"/>
                      <a:gd name="T32" fmla="*/ 0 w 154"/>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
                      <a:gd name="T52" fmla="*/ 0 h 89"/>
                      <a:gd name="T53" fmla="*/ 154 w 154"/>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 h="89">
                        <a:moveTo>
                          <a:pt x="0" y="0"/>
                        </a:moveTo>
                        <a:lnTo>
                          <a:pt x="5" y="0"/>
                        </a:lnTo>
                        <a:lnTo>
                          <a:pt x="21" y="0"/>
                        </a:lnTo>
                        <a:lnTo>
                          <a:pt x="42" y="3"/>
                        </a:lnTo>
                        <a:lnTo>
                          <a:pt x="66" y="8"/>
                        </a:lnTo>
                        <a:lnTo>
                          <a:pt x="95" y="18"/>
                        </a:lnTo>
                        <a:lnTo>
                          <a:pt x="119" y="34"/>
                        </a:lnTo>
                        <a:lnTo>
                          <a:pt x="140" y="58"/>
                        </a:lnTo>
                        <a:lnTo>
                          <a:pt x="154" y="89"/>
                        </a:lnTo>
                        <a:lnTo>
                          <a:pt x="151" y="86"/>
                        </a:lnTo>
                        <a:lnTo>
                          <a:pt x="144" y="74"/>
                        </a:lnTo>
                        <a:lnTo>
                          <a:pt x="131" y="61"/>
                        </a:lnTo>
                        <a:lnTo>
                          <a:pt x="114" y="44"/>
                        </a:lnTo>
                        <a:lnTo>
                          <a:pt x="91" y="28"/>
                        </a:lnTo>
                        <a:lnTo>
                          <a:pt x="65" y="13"/>
                        </a:lnTo>
                        <a:lnTo>
                          <a:pt x="35" y="3"/>
                        </a:lnTo>
                        <a:lnTo>
                          <a:pt x="0" y="0"/>
                        </a:lnTo>
                        <a:close/>
                      </a:path>
                    </a:pathLst>
                  </a:custGeom>
                  <a:solidFill>
                    <a:srgbClr val="000000"/>
                  </a:solidFill>
                  <a:ln w="9525">
                    <a:noFill/>
                    <a:round/>
                    <a:headEnd/>
                    <a:tailEnd/>
                  </a:ln>
                </p:spPr>
                <p:txBody>
                  <a:bodyPr/>
                  <a:lstStyle/>
                  <a:p>
                    <a:endParaRPr lang="zh-TW" altLang="en-US"/>
                  </a:p>
                </p:txBody>
              </p:sp>
              <p:sp>
                <p:nvSpPr>
                  <p:cNvPr id="259" name="Freeform 1281"/>
                  <p:cNvSpPr>
                    <a:spLocks/>
                  </p:cNvSpPr>
                  <p:nvPr/>
                </p:nvSpPr>
                <p:spPr bwMode="auto">
                  <a:xfrm rot="2850850" flipH="1">
                    <a:off x="-62" y="645"/>
                    <a:ext cx="75" cy="39"/>
                  </a:xfrm>
                  <a:custGeom>
                    <a:avLst/>
                    <a:gdLst>
                      <a:gd name="T0" fmla="*/ 0 w 167"/>
                      <a:gd name="T1" fmla="*/ 0 h 87"/>
                      <a:gd name="T2" fmla="*/ 0 w 167"/>
                      <a:gd name="T3" fmla="*/ 0 h 87"/>
                      <a:gd name="T4" fmla="*/ 0 w 167"/>
                      <a:gd name="T5" fmla="*/ 0 h 87"/>
                      <a:gd name="T6" fmla="*/ 0 w 167"/>
                      <a:gd name="T7" fmla="*/ 0 h 87"/>
                      <a:gd name="T8" fmla="*/ 0 w 167"/>
                      <a:gd name="T9" fmla="*/ 0 h 87"/>
                      <a:gd name="T10" fmla="*/ 0 w 167"/>
                      <a:gd name="T11" fmla="*/ 0 h 87"/>
                      <a:gd name="T12" fmla="*/ 0 w 167"/>
                      <a:gd name="T13" fmla="*/ 0 h 87"/>
                      <a:gd name="T14" fmla="*/ 0 w 167"/>
                      <a:gd name="T15" fmla="*/ 0 h 87"/>
                      <a:gd name="T16" fmla="*/ 0 w 167"/>
                      <a:gd name="T17" fmla="*/ 0 h 87"/>
                      <a:gd name="T18" fmla="*/ 0 w 167"/>
                      <a:gd name="T19" fmla="*/ 0 h 87"/>
                      <a:gd name="T20" fmla="*/ 0 w 167"/>
                      <a:gd name="T21" fmla="*/ 0 h 87"/>
                      <a:gd name="T22" fmla="*/ 0 w 167"/>
                      <a:gd name="T23" fmla="*/ 0 h 87"/>
                      <a:gd name="T24" fmla="*/ 0 w 167"/>
                      <a:gd name="T25" fmla="*/ 0 h 87"/>
                      <a:gd name="T26" fmla="*/ 0 w 167"/>
                      <a:gd name="T27" fmla="*/ 0 h 87"/>
                      <a:gd name="T28" fmla="*/ 0 w 167"/>
                      <a:gd name="T29" fmla="*/ 0 h 87"/>
                      <a:gd name="T30" fmla="*/ 0 w 167"/>
                      <a:gd name="T31" fmla="*/ 0 h 87"/>
                      <a:gd name="T32" fmla="*/ 0 w 167"/>
                      <a:gd name="T33" fmla="*/ 0 h 87"/>
                      <a:gd name="T34" fmla="*/ 0 w 167"/>
                      <a:gd name="T35" fmla="*/ 0 h 87"/>
                      <a:gd name="T36" fmla="*/ 0 w 167"/>
                      <a:gd name="T37" fmla="*/ 0 h 87"/>
                      <a:gd name="T38" fmla="*/ 0 w 167"/>
                      <a:gd name="T39" fmla="*/ 0 h 87"/>
                      <a:gd name="T40" fmla="*/ 0 w 167"/>
                      <a:gd name="T41" fmla="*/ 0 h 87"/>
                      <a:gd name="T42" fmla="*/ 0 w 167"/>
                      <a:gd name="T43" fmla="*/ 0 h 87"/>
                      <a:gd name="T44" fmla="*/ 0 w 167"/>
                      <a:gd name="T45" fmla="*/ 0 h 87"/>
                      <a:gd name="T46" fmla="*/ 0 w 167"/>
                      <a:gd name="T47" fmla="*/ 0 h 87"/>
                      <a:gd name="T48" fmla="*/ 0 w 167"/>
                      <a:gd name="T49" fmla="*/ 0 h 87"/>
                      <a:gd name="T50" fmla="*/ 0 w 167"/>
                      <a:gd name="T51" fmla="*/ 0 h 87"/>
                      <a:gd name="T52" fmla="*/ 0 w 167"/>
                      <a:gd name="T53" fmla="*/ 0 h 87"/>
                      <a:gd name="T54" fmla="*/ 0 w 167"/>
                      <a:gd name="T55" fmla="*/ 0 h 87"/>
                      <a:gd name="T56" fmla="*/ 0 w 167"/>
                      <a:gd name="T57" fmla="*/ 0 h 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7"/>
                      <a:gd name="T88" fmla="*/ 0 h 87"/>
                      <a:gd name="T89" fmla="*/ 167 w 167"/>
                      <a:gd name="T90" fmla="*/ 87 h 8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7" h="87">
                        <a:moveTo>
                          <a:pt x="162" y="87"/>
                        </a:moveTo>
                        <a:lnTo>
                          <a:pt x="140" y="67"/>
                        </a:lnTo>
                        <a:lnTo>
                          <a:pt x="121" y="51"/>
                        </a:lnTo>
                        <a:lnTo>
                          <a:pt x="100" y="38"/>
                        </a:lnTo>
                        <a:lnTo>
                          <a:pt x="81" y="26"/>
                        </a:lnTo>
                        <a:lnTo>
                          <a:pt x="61" y="16"/>
                        </a:lnTo>
                        <a:lnTo>
                          <a:pt x="42" y="10"/>
                        </a:lnTo>
                        <a:lnTo>
                          <a:pt x="23" y="6"/>
                        </a:lnTo>
                        <a:lnTo>
                          <a:pt x="3" y="3"/>
                        </a:lnTo>
                        <a:lnTo>
                          <a:pt x="2" y="3"/>
                        </a:lnTo>
                        <a:lnTo>
                          <a:pt x="2" y="1"/>
                        </a:lnTo>
                        <a:lnTo>
                          <a:pt x="0" y="1"/>
                        </a:lnTo>
                        <a:lnTo>
                          <a:pt x="0" y="0"/>
                        </a:lnTo>
                        <a:lnTo>
                          <a:pt x="2" y="0"/>
                        </a:lnTo>
                        <a:lnTo>
                          <a:pt x="28" y="3"/>
                        </a:lnTo>
                        <a:lnTo>
                          <a:pt x="49" y="6"/>
                        </a:lnTo>
                        <a:lnTo>
                          <a:pt x="67" y="10"/>
                        </a:lnTo>
                        <a:lnTo>
                          <a:pt x="83" y="15"/>
                        </a:lnTo>
                        <a:lnTo>
                          <a:pt x="98" y="21"/>
                        </a:lnTo>
                        <a:lnTo>
                          <a:pt x="116" y="31"/>
                        </a:lnTo>
                        <a:lnTo>
                          <a:pt x="137" y="44"/>
                        </a:lnTo>
                        <a:lnTo>
                          <a:pt x="162" y="61"/>
                        </a:lnTo>
                        <a:lnTo>
                          <a:pt x="167" y="69"/>
                        </a:lnTo>
                        <a:lnTo>
                          <a:pt x="165" y="77"/>
                        </a:lnTo>
                        <a:lnTo>
                          <a:pt x="163" y="84"/>
                        </a:lnTo>
                        <a:lnTo>
                          <a:pt x="162" y="87"/>
                        </a:lnTo>
                        <a:close/>
                      </a:path>
                    </a:pathLst>
                  </a:custGeom>
                  <a:solidFill>
                    <a:srgbClr val="000000"/>
                  </a:solidFill>
                  <a:ln w="9525">
                    <a:noFill/>
                    <a:round/>
                    <a:headEnd/>
                    <a:tailEnd/>
                  </a:ln>
                </p:spPr>
                <p:txBody>
                  <a:bodyPr/>
                  <a:lstStyle/>
                  <a:p>
                    <a:endParaRPr lang="zh-TW" altLang="en-US"/>
                  </a:p>
                </p:txBody>
              </p:sp>
              <p:sp>
                <p:nvSpPr>
                  <p:cNvPr id="260" name="Freeform 1282"/>
                  <p:cNvSpPr>
                    <a:spLocks/>
                  </p:cNvSpPr>
                  <p:nvPr/>
                </p:nvSpPr>
                <p:spPr bwMode="auto">
                  <a:xfrm rot="2850850" flipH="1">
                    <a:off x="-163" y="545"/>
                    <a:ext cx="263" cy="146"/>
                  </a:xfrm>
                  <a:custGeom>
                    <a:avLst/>
                    <a:gdLst>
                      <a:gd name="T0" fmla="*/ 0 w 587"/>
                      <a:gd name="T1" fmla="*/ 0 h 327"/>
                      <a:gd name="T2" fmla="*/ 0 w 587"/>
                      <a:gd name="T3" fmla="*/ 0 h 327"/>
                      <a:gd name="T4" fmla="*/ 0 w 587"/>
                      <a:gd name="T5" fmla="*/ 0 h 327"/>
                      <a:gd name="T6" fmla="*/ 0 w 587"/>
                      <a:gd name="T7" fmla="*/ 0 h 327"/>
                      <a:gd name="T8" fmla="*/ 0 w 587"/>
                      <a:gd name="T9" fmla="*/ 0 h 327"/>
                      <a:gd name="T10" fmla="*/ 0 w 587"/>
                      <a:gd name="T11" fmla="*/ 0 h 327"/>
                      <a:gd name="T12" fmla="*/ 0 w 587"/>
                      <a:gd name="T13" fmla="*/ 0 h 327"/>
                      <a:gd name="T14" fmla="*/ 0 w 587"/>
                      <a:gd name="T15" fmla="*/ 0 h 327"/>
                      <a:gd name="T16" fmla="*/ 0 w 587"/>
                      <a:gd name="T17" fmla="*/ 0 h 327"/>
                      <a:gd name="T18" fmla="*/ 0 w 587"/>
                      <a:gd name="T19" fmla="*/ 0 h 327"/>
                      <a:gd name="T20" fmla="*/ 0 w 587"/>
                      <a:gd name="T21" fmla="*/ 0 h 327"/>
                      <a:gd name="T22" fmla="*/ 0 w 587"/>
                      <a:gd name="T23" fmla="*/ 0 h 327"/>
                      <a:gd name="T24" fmla="*/ 0 w 587"/>
                      <a:gd name="T25" fmla="*/ 0 h 327"/>
                      <a:gd name="T26" fmla="*/ 0 w 587"/>
                      <a:gd name="T27" fmla="*/ 0 h 327"/>
                      <a:gd name="T28" fmla="*/ 0 w 587"/>
                      <a:gd name="T29" fmla="*/ 0 h 327"/>
                      <a:gd name="T30" fmla="*/ 0 w 587"/>
                      <a:gd name="T31" fmla="*/ 0 h 327"/>
                      <a:gd name="T32" fmla="*/ 0 w 587"/>
                      <a:gd name="T33" fmla="*/ 0 h 327"/>
                      <a:gd name="T34" fmla="*/ 0 w 587"/>
                      <a:gd name="T35" fmla="*/ 0 h 327"/>
                      <a:gd name="T36" fmla="*/ 0 w 587"/>
                      <a:gd name="T37" fmla="*/ 0 h 327"/>
                      <a:gd name="T38" fmla="*/ 0 w 587"/>
                      <a:gd name="T39" fmla="*/ 0 h 327"/>
                      <a:gd name="T40" fmla="*/ 0 w 587"/>
                      <a:gd name="T41" fmla="*/ 0 h 327"/>
                      <a:gd name="T42" fmla="*/ 0 w 587"/>
                      <a:gd name="T43" fmla="*/ 0 h 327"/>
                      <a:gd name="T44" fmla="*/ 0 w 587"/>
                      <a:gd name="T45" fmla="*/ 0 h 327"/>
                      <a:gd name="T46" fmla="*/ 0 w 587"/>
                      <a:gd name="T47" fmla="*/ 0 h 327"/>
                      <a:gd name="T48" fmla="*/ 0 w 587"/>
                      <a:gd name="T49" fmla="*/ 0 h 327"/>
                      <a:gd name="T50" fmla="*/ 0 w 587"/>
                      <a:gd name="T51" fmla="*/ 0 h 327"/>
                      <a:gd name="T52" fmla="*/ 0 w 587"/>
                      <a:gd name="T53" fmla="*/ 0 h 327"/>
                      <a:gd name="T54" fmla="*/ 0 w 587"/>
                      <a:gd name="T55" fmla="*/ 0 h 327"/>
                      <a:gd name="T56" fmla="*/ 0 w 587"/>
                      <a:gd name="T57" fmla="*/ 0 h 327"/>
                      <a:gd name="T58" fmla="*/ 0 w 587"/>
                      <a:gd name="T59" fmla="*/ 0 h 327"/>
                      <a:gd name="T60" fmla="*/ 0 w 587"/>
                      <a:gd name="T61" fmla="*/ 0 h 327"/>
                      <a:gd name="T62" fmla="*/ 0 w 587"/>
                      <a:gd name="T63" fmla="*/ 0 h 327"/>
                      <a:gd name="T64" fmla="*/ 0 w 587"/>
                      <a:gd name="T65" fmla="*/ 0 h 327"/>
                      <a:gd name="T66" fmla="*/ 0 w 587"/>
                      <a:gd name="T67" fmla="*/ 0 h 327"/>
                      <a:gd name="T68" fmla="*/ 0 w 587"/>
                      <a:gd name="T69" fmla="*/ 0 h 327"/>
                      <a:gd name="T70" fmla="*/ 0 w 587"/>
                      <a:gd name="T71" fmla="*/ 0 h 327"/>
                      <a:gd name="T72" fmla="*/ 0 w 587"/>
                      <a:gd name="T73" fmla="*/ 0 h 327"/>
                      <a:gd name="T74" fmla="*/ 0 w 587"/>
                      <a:gd name="T75" fmla="*/ 0 h 327"/>
                      <a:gd name="T76" fmla="*/ 0 w 587"/>
                      <a:gd name="T77" fmla="*/ 0 h 327"/>
                      <a:gd name="T78" fmla="*/ 0 w 587"/>
                      <a:gd name="T79" fmla="*/ 0 h 327"/>
                      <a:gd name="T80" fmla="*/ 0 w 587"/>
                      <a:gd name="T81" fmla="*/ 0 h 327"/>
                      <a:gd name="T82" fmla="*/ 0 w 587"/>
                      <a:gd name="T83" fmla="*/ 0 h 327"/>
                      <a:gd name="T84" fmla="*/ 0 w 587"/>
                      <a:gd name="T85" fmla="*/ 0 h 327"/>
                      <a:gd name="T86" fmla="*/ 0 w 587"/>
                      <a:gd name="T87" fmla="*/ 0 h 3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7"/>
                      <a:gd name="T133" fmla="*/ 0 h 327"/>
                      <a:gd name="T134" fmla="*/ 587 w 587"/>
                      <a:gd name="T135" fmla="*/ 327 h 3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7" h="327">
                        <a:moveTo>
                          <a:pt x="218" y="105"/>
                        </a:moveTo>
                        <a:lnTo>
                          <a:pt x="272" y="119"/>
                        </a:lnTo>
                        <a:lnTo>
                          <a:pt x="321" y="137"/>
                        </a:lnTo>
                        <a:lnTo>
                          <a:pt x="365" y="158"/>
                        </a:lnTo>
                        <a:lnTo>
                          <a:pt x="402" y="183"/>
                        </a:lnTo>
                        <a:lnTo>
                          <a:pt x="434" y="206"/>
                        </a:lnTo>
                        <a:lnTo>
                          <a:pt x="460" y="229"/>
                        </a:lnTo>
                        <a:lnTo>
                          <a:pt x="479" y="251"/>
                        </a:lnTo>
                        <a:lnTo>
                          <a:pt x="493" y="267"/>
                        </a:lnTo>
                        <a:lnTo>
                          <a:pt x="499" y="276"/>
                        </a:lnTo>
                        <a:lnTo>
                          <a:pt x="502" y="280"/>
                        </a:lnTo>
                        <a:lnTo>
                          <a:pt x="506" y="284"/>
                        </a:lnTo>
                        <a:lnTo>
                          <a:pt x="506" y="285"/>
                        </a:lnTo>
                        <a:lnTo>
                          <a:pt x="509" y="284"/>
                        </a:lnTo>
                        <a:lnTo>
                          <a:pt x="516" y="282"/>
                        </a:lnTo>
                        <a:lnTo>
                          <a:pt x="527" y="277"/>
                        </a:lnTo>
                        <a:lnTo>
                          <a:pt x="539" y="272"/>
                        </a:lnTo>
                        <a:lnTo>
                          <a:pt x="553" y="264"/>
                        </a:lnTo>
                        <a:lnTo>
                          <a:pt x="564" y="254"/>
                        </a:lnTo>
                        <a:lnTo>
                          <a:pt x="572" y="244"/>
                        </a:lnTo>
                        <a:lnTo>
                          <a:pt x="578" y="231"/>
                        </a:lnTo>
                        <a:lnTo>
                          <a:pt x="581" y="208"/>
                        </a:lnTo>
                        <a:lnTo>
                          <a:pt x="585" y="191"/>
                        </a:lnTo>
                        <a:lnTo>
                          <a:pt x="587" y="183"/>
                        </a:lnTo>
                        <a:lnTo>
                          <a:pt x="587" y="180"/>
                        </a:lnTo>
                        <a:lnTo>
                          <a:pt x="543" y="200"/>
                        </a:lnTo>
                        <a:lnTo>
                          <a:pt x="511" y="157"/>
                        </a:lnTo>
                        <a:lnTo>
                          <a:pt x="518" y="125"/>
                        </a:lnTo>
                        <a:lnTo>
                          <a:pt x="515" y="125"/>
                        </a:lnTo>
                        <a:lnTo>
                          <a:pt x="507" y="124"/>
                        </a:lnTo>
                        <a:lnTo>
                          <a:pt x="499" y="124"/>
                        </a:lnTo>
                        <a:lnTo>
                          <a:pt x="486" y="120"/>
                        </a:lnTo>
                        <a:lnTo>
                          <a:pt x="474" y="119"/>
                        </a:lnTo>
                        <a:lnTo>
                          <a:pt x="464" y="117"/>
                        </a:lnTo>
                        <a:lnTo>
                          <a:pt x="455" y="114"/>
                        </a:lnTo>
                        <a:lnTo>
                          <a:pt x="451" y="112"/>
                        </a:lnTo>
                        <a:lnTo>
                          <a:pt x="451" y="107"/>
                        </a:lnTo>
                        <a:lnTo>
                          <a:pt x="457" y="99"/>
                        </a:lnTo>
                        <a:lnTo>
                          <a:pt x="462" y="94"/>
                        </a:lnTo>
                        <a:lnTo>
                          <a:pt x="465" y="91"/>
                        </a:lnTo>
                        <a:lnTo>
                          <a:pt x="462" y="91"/>
                        </a:lnTo>
                        <a:lnTo>
                          <a:pt x="453" y="89"/>
                        </a:lnTo>
                        <a:lnTo>
                          <a:pt x="441" y="87"/>
                        </a:lnTo>
                        <a:lnTo>
                          <a:pt x="427" y="86"/>
                        </a:lnTo>
                        <a:lnTo>
                          <a:pt x="413" y="82"/>
                        </a:lnTo>
                        <a:lnTo>
                          <a:pt x="399" y="79"/>
                        </a:lnTo>
                        <a:lnTo>
                          <a:pt x="388" y="76"/>
                        </a:lnTo>
                        <a:lnTo>
                          <a:pt x="381" y="72"/>
                        </a:lnTo>
                        <a:lnTo>
                          <a:pt x="374" y="67"/>
                        </a:lnTo>
                        <a:lnTo>
                          <a:pt x="362" y="61"/>
                        </a:lnTo>
                        <a:lnTo>
                          <a:pt x="346" y="53"/>
                        </a:lnTo>
                        <a:lnTo>
                          <a:pt x="328" y="44"/>
                        </a:lnTo>
                        <a:lnTo>
                          <a:pt x="311" y="36"/>
                        </a:lnTo>
                        <a:lnTo>
                          <a:pt x="295" y="29"/>
                        </a:lnTo>
                        <a:lnTo>
                          <a:pt x="283" y="23"/>
                        </a:lnTo>
                        <a:lnTo>
                          <a:pt x="276" y="19"/>
                        </a:lnTo>
                        <a:lnTo>
                          <a:pt x="267" y="16"/>
                        </a:lnTo>
                        <a:lnTo>
                          <a:pt x="251" y="13"/>
                        </a:lnTo>
                        <a:lnTo>
                          <a:pt x="232" y="8"/>
                        </a:lnTo>
                        <a:lnTo>
                          <a:pt x="209" y="5"/>
                        </a:lnTo>
                        <a:lnTo>
                          <a:pt x="188" y="1"/>
                        </a:lnTo>
                        <a:lnTo>
                          <a:pt x="167" y="0"/>
                        </a:lnTo>
                        <a:lnTo>
                          <a:pt x="151" y="1"/>
                        </a:lnTo>
                        <a:lnTo>
                          <a:pt x="140" y="6"/>
                        </a:lnTo>
                        <a:lnTo>
                          <a:pt x="128" y="19"/>
                        </a:lnTo>
                        <a:lnTo>
                          <a:pt x="107" y="48"/>
                        </a:lnTo>
                        <a:lnTo>
                          <a:pt x="82" y="84"/>
                        </a:lnTo>
                        <a:lnTo>
                          <a:pt x="54" y="128"/>
                        </a:lnTo>
                        <a:lnTo>
                          <a:pt x="30" y="178"/>
                        </a:lnTo>
                        <a:lnTo>
                          <a:pt x="10" y="229"/>
                        </a:lnTo>
                        <a:lnTo>
                          <a:pt x="0" y="280"/>
                        </a:lnTo>
                        <a:lnTo>
                          <a:pt x="1" y="327"/>
                        </a:lnTo>
                        <a:lnTo>
                          <a:pt x="3" y="317"/>
                        </a:lnTo>
                        <a:lnTo>
                          <a:pt x="8" y="292"/>
                        </a:lnTo>
                        <a:lnTo>
                          <a:pt x="16" y="256"/>
                        </a:lnTo>
                        <a:lnTo>
                          <a:pt x="30" y="216"/>
                        </a:lnTo>
                        <a:lnTo>
                          <a:pt x="49" y="175"/>
                        </a:lnTo>
                        <a:lnTo>
                          <a:pt x="73" y="140"/>
                        </a:lnTo>
                        <a:lnTo>
                          <a:pt x="105" y="117"/>
                        </a:lnTo>
                        <a:lnTo>
                          <a:pt x="144" y="109"/>
                        </a:lnTo>
                        <a:lnTo>
                          <a:pt x="154" y="109"/>
                        </a:lnTo>
                        <a:lnTo>
                          <a:pt x="165" y="109"/>
                        </a:lnTo>
                        <a:lnTo>
                          <a:pt x="174" y="107"/>
                        </a:lnTo>
                        <a:lnTo>
                          <a:pt x="182" y="105"/>
                        </a:lnTo>
                        <a:lnTo>
                          <a:pt x="191" y="105"/>
                        </a:lnTo>
                        <a:lnTo>
                          <a:pt x="200" y="104"/>
                        </a:lnTo>
                        <a:lnTo>
                          <a:pt x="209" y="104"/>
                        </a:lnTo>
                        <a:lnTo>
                          <a:pt x="218" y="105"/>
                        </a:lnTo>
                        <a:close/>
                      </a:path>
                    </a:pathLst>
                  </a:custGeom>
                  <a:solidFill>
                    <a:srgbClr val="000000"/>
                  </a:solidFill>
                  <a:ln w="9525">
                    <a:noFill/>
                    <a:round/>
                    <a:headEnd/>
                    <a:tailEnd/>
                  </a:ln>
                </p:spPr>
                <p:txBody>
                  <a:bodyPr/>
                  <a:lstStyle/>
                  <a:p>
                    <a:endParaRPr lang="zh-TW" altLang="en-US"/>
                  </a:p>
                </p:txBody>
              </p:sp>
              <p:sp>
                <p:nvSpPr>
                  <p:cNvPr id="261" name="Freeform 1283"/>
                  <p:cNvSpPr>
                    <a:spLocks/>
                  </p:cNvSpPr>
                  <p:nvPr/>
                </p:nvSpPr>
                <p:spPr bwMode="auto">
                  <a:xfrm rot="2850850" flipH="1">
                    <a:off x="24" y="683"/>
                    <a:ext cx="30" cy="55"/>
                  </a:xfrm>
                  <a:custGeom>
                    <a:avLst/>
                    <a:gdLst>
                      <a:gd name="T0" fmla="*/ 0 w 66"/>
                      <a:gd name="T1" fmla="*/ 0 h 125"/>
                      <a:gd name="T2" fmla="*/ 0 w 66"/>
                      <a:gd name="T3" fmla="*/ 0 h 125"/>
                      <a:gd name="T4" fmla="*/ 0 w 66"/>
                      <a:gd name="T5" fmla="*/ 0 h 125"/>
                      <a:gd name="T6" fmla="*/ 0 w 66"/>
                      <a:gd name="T7" fmla="*/ 0 h 125"/>
                      <a:gd name="T8" fmla="*/ 0 w 66"/>
                      <a:gd name="T9" fmla="*/ 0 h 125"/>
                      <a:gd name="T10" fmla="*/ 0 w 66"/>
                      <a:gd name="T11" fmla="*/ 0 h 125"/>
                      <a:gd name="T12" fmla="*/ 0 w 66"/>
                      <a:gd name="T13" fmla="*/ 0 h 125"/>
                      <a:gd name="T14" fmla="*/ 0 w 66"/>
                      <a:gd name="T15" fmla="*/ 0 h 125"/>
                      <a:gd name="T16" fmla="*/ 0 w 66"/>
                      <a:gd name="T17" fmla="*/ 0 h 125"/>
                      <a:gd name="T18" fmla="*/ 0 w 66"/>
                      <a:gd name="T19" fmla="*/ 0 h 125"/>
                      <a:gd name="T20" fmla="*/ 0 w 66"/>
                      <a:gd name="T21" fmla="*/ 0 h 125"/>
                      <a:gd name="T22" fmla="*/ 0 w 66"/>
                      <a:gd name="T23" fmla="*/ 0 h 125"/>
                      <a:gd name="T24" fmla="*/ 0 w 66"/>
                      <a:gd name="T25" fmla="*/ 0 h 125"/>
                      <a:gd name="T26" fmla="*/ 0 w 66"/>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125"/>
                      <a:gd name="T44" fmla="*/ 66 w 66"/>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125">
                        <a:moveTo>
                          <a:pt x="54" y="86"/>
                        </a:moveTo>
                        <a:lnTo>
                          <a:pt x="56" y="81"/>
                        </a:lnTo>
                        <a:lnTo>
                          <a:pt x="59" y="69"/>
                        </a:lnTo>
                        <a:lnTo>
                          <a:pt x="63" y="54"/>
                        </a:lnTo>
                        <a:lnTo>
                          <a:pt x="66" y="36"/>
                        </a:lnTo>
                        <a:lnTo>
                          <a:pt x="65" y="20"/>
                        </a:lnTo>
                        <a:lnTo>
                          <a:pt x="59" y="6"/>
                        </a:lnTo>
                        <a:lnTo>
                          <a:pt x="49" y="0"/>
                        </a:lnTo>
                        <a:lnTo>
                          <a:pt x="28" y="1"/>
                        </a:lnTo>
                        <a:lnTo>
                          <a:pt x="10" y="28"/>
                        </a:lnTo>
                        <a:lnTo>
                          <a:pt x="0" y="77"/>
                        </a:lnTo>
                        <a:lnTo>
                          <a:pt x="3" y="119"/>
                        </a:lnTo>
                        <a:lnTo>
                          <a:pt x="28" y="125"/>
                        </a:lnTo>
                        <a:lnTo>
                          <a:pt x="54" y="86"/>
                        </a:lnTo>
                        <a:close/>
                      </a:path>
                    </a:pathLst>
                  </a:custGeom>
                  <a:solidFill>
                    <a:srgbClr val="FF997F"/>
                  </a:solidFill>
                  <a:ln w="9525">
                    <a:noFill/>
                    <a:round/>
                    <a:headEnd/>
                    <a:tailEnd/>
                  </a:ln>
                </p:spPr>
                <p:txBody>
                  <a:bodyPr/>
                  <a:lstStyle/>
                  <a:p>
                    <a:endParaRPr lang="zh-TW" altLang="en-US"/>
                  </a:p>
                </p:txBody>
              </p:sp>
              <p:sp>
                <p:nvSpPr>
                  <p:cNvPr id="262" name="Freeform 1284"/>
                  <p:cNvSpPr>
                    <a:spLocks/>
                  </p:cNvSpPr>
                  <p:nvPr/>
                </p:nvSpPr>
                <p:spPr bwMode="auto">
                  <a:xfrm rot="2850850" flipH="1">
                    <a:off x="28" y="694"/>
                    <a:ext cx="21" cy="37"/>
                  </a:xfrm>
                  <a:custGeom>
                    <a:avLst/>
                    <a:gdLst>
                      <a:gd name="T0" fmla="*/ 0 w 47"/>
                      <a:gd name="T1" fmla="*/ 0 h 83"/>
                      <a:gd name="T2" fmla="*/ 0 w 47"/>
                      <a:gd name="T3" fmla="*/ 0 h 83"/>
                      <a:gd name="T4" fmla="*/ 0 w 47"/>
                      <a:gd name="T5" fmla="*/ 0 h 83"/>
                      <a:gd name="T6" fmla="*/ 0 w 47"/>
                      <a:gd name="T7" fmla="*/ 0 h 83"/>
                      <a:gd name="T8" fmla="*/ 0 w 47"/>
                      <a:gd name="T9" fmla="*/ 0 h 83"/>
                      <a:gd name="T10" fmla="*/ 0 w 47"/>
                      <a:gd name="T11" fmla="*/ 0 h 83"/>
                      <a:gd name="T12" fmla="*/ 0 w 47"/>
                      <a:gd name="T13" fmla="*/ 0 h 83"/>
                      <a:gd name="T14" fmla="*/ 0 w 47"/>
                      <a:gd name="T15" fmla="*/ 0 h 83"/>
                      <a:gd name="T16" fmla="*/ 0 w 47"/>
                      <a:gd name="T17" fmla="*/ 0 h 83"/>
                      <a:gd name="T18" fmla="*/ 0 w 47"/>
                      <a:gd name="T19" fmla="*/ 0 h 83"/>
                      <a:gd name="T20" fmla="*/ 0 w 47"/>
                      <a:gd name="T21" fmla="*/ 0 h 83"/>
                      <a:gd name="T22" fmla="*/ 0 w 47"/>
                      <a:gd name="T23" fmla="*/ 0 h 83"/>
                      <a:gd name="T24" fmla="*/ 0 w 47"/>
                      <a:gd name="T25" fmla="*/ 0 h 83"/>
                      <a:gd name="T26" fmla="*/ 0 w 47"/>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83"/>
                      <a:gd name="T44" fmla="*/ 47 w 47"/>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83">
                        <a:moveTo>
                          <a:pt x="38" y="61"/>
                        </a:moveTo>
                        <a:lnTo>
                          <a:pt x="42" y="51"/>
                        </a:lnTo>
                        <a:lnTo>
                          <a:pt x="47" y="28"/>
                        </a:lnTo>
                        <a:lnTo>
                          <a:pt x="44" y="8"/>
                        </a:lnTo>
                        <a:lnTo>
                          <a:pt x="19" y="0"/>
                        </a:lnTo>
                        <a:lnTo>
                          <a:pt x="12" y="3"/>
                        </a:lnTo>
                        <a:lnTo>
                          <a:pt x="7" y="12"/>
                        </a:lnTo>
                        <a:lnTo>
                          <a:pt x="3" y="25"/>
                        </a:lnTo>
                        <a:lnTo>
                          <a:pt x="1" y="40"/>
                        </a:lnTo>
                        <a:lnTo>
                          <a:pt x="0" y="53"/>
                        </a:lnTo>
                        <a:lnTo>
                          <a:pt x="0" y="64"/>
                        </a:lnTo>
                        <a:lnTo>
                          <a:pt x="1" y="74"/>
                        </a:lnTo>
                        <a:lnTo>
                          <a:pt x="9" y="83"/>
                        </a:lnTo>
                        <a:lnTo>
                          <a:pt x="38" y="61"/>
                        </a:lnTo>
                        <a:close/>
                      </a:path>
                    </a:pathLst>
                  </a:custGeom>
                  <a:solidFill>
                    <a:srgbClr val="FFA5A5"/>
                  </a:solidFill>
                  <a:ln w="9525">
                    <a:noFill/>
                    <a:round/>
                    <a:headEnd/>
                    <a:tailEnd/>
                  </a:ln>
                </p:spPr>
                <p:txBody>
                  <a:bodyPr/>
                  <a:lstStyle/>
                  <a:p>
                    <a:endParaRPr lang="zh-TW" altLang="en-US"/>
                  </a:p>
                </p:txBody>
              </p:sp>
              <p:sp>
                <p:nvSpPr>
                  <p:cNvPr id="263" name="Freeform 1285"/>
                  <p:cNvSpPr>
                    <a:spLocks/>
                  </p:cNvSpPr>
                  <p:nvPr/>
                </p:nvSpPr>
                <p:spPr bwMode="auto">
                  <a:xfrm rot="2850850" flipH="1">
                    <a:off x="31" y="696"/>
                    <a:ext cx="12" cy="33"/>
                  </a:xfrm>
                  <a:custGeom>
                    <a:avLst/>
                    <a:gdLst>
                      <a:gd name="T0" fmla="*/ 0 w 28"/>
                      <a:gd name="T1" fmla="*/ 0 h 74"/>
                      <a:gd name="T2" fmla="*/ 0 w 28"/>
                      <a:gd name="T3" fmla="*/ 0 h 74"/>
                      <a:gd name="T4" fmla="*/ 0 w 28"/>
                      <a:gd name="T5" fmla="*/ 0 h 74"/>
                      <a:gd name="T6" fmla="*/ 0 w 28"/>
                      <a:gd name="T7" fmla="*/ 0 h 74"/>
                      <a:gd name="T8" fmla="*/ 0 w 28"/>
                      <a:gd name="T9" fmla="*/ 0 h 74"/>
                      <a:gd name="T10" fmla="*/ 0 w 28"/>
                      <a:gd name="T11" fmla="*/ 0 h 74"/>
                      <a:gd name="T12" fmla="*/ 0 w 28"/>
                      <a:gd name="T13" fmla="*/ 0 h 74"/>
                      <a:gd name="T14" fmla="*/ 0 w 28"/>
                      <a:gd name="T15" fmla="*/ 0 h 74"/>
                      <a:gd name="T16" fmla="*/ 0 w 28"/>
                      <a:gd name="T17" fmla="*/ 0 h 74"/>
                      <a:gd name="T18" fmla="*/ 0 w 28"/>
                      <a:gd name="T19" fmla="*/ 0 h 74"/>
                      <a:gd name="T20" fmla="*/ 0 w 28"/>
                      <a:gd name="T21" fmla="*/ 0 h 74"/>
                      <a:gd name="T22" fmla="*/ 0 w 28"/>
                      <a:gd name="T23" fmla="*/ 0 h 74"/>
                      <a:gd name="T24" fmla="*/ 0 w 28"/>
                      <a:gd name="T25" fmla="*/ 0 h 74"/>
                      <a:gd name="T26" fmla="*/ 0 w 28"/>
                      <a:gd name="T27" fmla="*/ 0 h 74"/>
                      <a:gd name="T28" fmla="*/ 0 w 28"/>
                      <a:gd name="T29" fmla="*/ 0 h 74"/>
                      <a:gd name="T30" fmla="*/ 0 w 28"/>
                      <a:gd name="T31" fmla="*/ 0 h 74"/>
                      <a:gd name="T32" fmla="*/ 0 w 28"/>
                      <a:gd name="T33" fmla="*/ 0 h 74"/>
                      <a:gd name="T34" fmla="*/ 0 w 28"/>
                      <a:gd name="T35" fmla="*/ 0 h 74"/>
                      <a:gd name="T36" fmla="*/ 0 w 28"/>
                      <a:gd name="T37" fmla="*/ 0 h 74"/>
                      <a:gd name="T38" fmla="*/ 0 w 28"/>
                      <a:gd name="T39" fmla="*/ 0 h 74"/>
                      <a:gd name="T40" fmla="*/ 0 w 28"/>
                      <a:gd name="T41" fmla="*/ 0 h 74"/>
                      <a:gd name="T42" fmla="*/ 0 w 28"/>
                      <a:gd name="T43" fmla="*/ 0 h 74"/>
                      <a:gd name="T44" fmla="*/ 0 w 28"/>
                      <a:gd name="T45" fmla="*/ 0 h 74"/>
                      <a:gd name="T46" fmla="*/ 0 w 28"/>
                      <a:gd name="T47" fmla="*/ 0 h 74"/>
                      <a:gd name="T48" fmla="*/ 0 w 28"/>
                      <a:gd name="T49" fmla="*/ 0 h 74"/>
                      <a:gd name="T50" fmla="*/ 0 w 28"/>
                      <a:gd name="T51" fmla="*/ 0 h 74"/>
                      <a:gd name="T52" fmla="*/ 0 w 28"/>
                      <a:gd name="T53" fmla="*/ 0 h 74"/>
                      <a:gd name="T54" fmla="*/ 0 w 28"/>
                      <a:gd name="T55" fmla="*/ 0 h 74"/>
                      <a:gd name="T56" fmla="*/ 0 w 28"/>
                      <a:gd name="T57" fmla="*/ 0 h 74"/>
                      <a:gd name="T58" fmla="*/ 0 w 28"/>
                      <a:gd name="T59" fmla="*/ 0 h 74"/>
                      <a:gd name="T60" fmla="*/ 0 w 28"/>
                      <a:gd name="T61" fmla="*/ 0 h 74"/>
                      <a:gd name="T62" fmla="*/ 0 w 28"/>
                      <a:gd name="T63" fmla="*/ 0 h 74"/>
                      <a:gd name="T64" fmla="*/ 0 w 28"/>
                      <a:gd name="T65" fmla="*/ 0 h 74"/>
                      <a:gd name="T66" fmla="*/ 0 w 28"/>
                      <a:gd name="T67" fmla="*/ 0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
                      <a:gd name="T103" fmla="*/ 0 h 74"/>
                      <a:gd name="T104" fmla="*/ 28 w 28"/>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 h="74">
                        <a:moveTo>
                          <a:pt x="5" y="2"/>
                        </a:moveTo>
                        <a:lnTo>
                          <a:pt x="16" y="0"/>
                        </a:lnTo>
                        <a:lnTo>
                          <a:pt x="23" y="3"/>
                        </a:lnTo>
                        <a:lnTo>
                          <a:pt x="26" y="10"/>
                        </a:lnTo>
                        <a:lnTo>
                          <a:pt x="28" y="16"/>
                        </a:lnTo>
                        <a:lnTo>
                          <a:pt x="28" y="30"/>
                        </a:lnTo>
                        <a:lnTo>
                          <a:pt x="25" y="43"/>
                        </a:lnTo>
                        <a:lnTo>
                          <a:pt x="16" y="56"/>
                        </a:lnTo>
                        <a:lnTo>
                          <a:pt x="5" y="71"/>
                        </a:lnTo>
                        <a:lnTo>
                          <a:pt x="5" y="73"/>
                        </a:lnTo>
                        <a:lnTo>
                          <a:pt x="4" y="73"/>
                        </a:lnTo>
                        <a:lnTo>
                          <a:pt x="2" y="74"/>
                        </a:lnTo>
                        <a:lnTo>
                          <a:pt x="0" y="74"/>
                        </a:lnTo>
                        <a:lnTo>
                          <a:pt x="0" y="73"/>
                        </a:lnTo>
                        <a:lnTo>
                          <a:pt x="0" y="71"/>
                        </a:lnTo>
                        <a:lnTo>
                          <a:pt x="9" y="58"/>
                        </a:lnTo>
                        <a:lnTo>
                          <a:pt x="16" y="46"/>
                        </a:lnTo>
                        <a:lnTo>
                          <a:pt x="19" y="35"/>
                        </a:lnTo>
                        <a:lnTo>
                          <a:pt x="21" y="23"/>
                        </a:lnTo>
                        <a:lnTo>
                          <a:pt x="21" y="16"/>
                        </a:lnTo>
                        <a:lnTo>
                          <a:pt x="18" y="10"/>
                        </a:lnTo>
                        <a:lnTo>
                          <a:pt x="12" y="6"/>
                        </a:lnTo>
                        <a:lnTo>
                          <a:pt x="2" y="6"/>
                        </a:lnTo>
                        <a:lnTo>
                          <a:pt x="0" y="6"/>
                        </a:lnTo>
                        <a:lnTo>
                          <a:pt x="0" y="5"/>
                        </a:lnTo>
                        <a:lnTo>
                          <a:pt x="2" y="3"/>
                        </a:lnTo>
                        <a:lnTo>
                          <a:pt x="4" y="3"/>
                        </a:lnTo>
                        <a:lnTo>
                          <a:pt x="4" y="2"/>
                        </a:lnTo>
                        <a:lnTo>
                          <a:pt x="5" y="2"/>
                        </a:lnTo>
                        <a:close/>
                      </a:path>
                    </a:pathLst>
                  </a:custGeom>
                  <a:solidFill>
                    <a:srgbClr val="FF997F"/>
                  </a:solidFill>
                  <a:ln w="9525">
                    <a:noFill/>
                    <a:round/>
                    <a:headEnd/>
                    <a:tailEnd/>
                  </a:ln>
                </p:spPr>
                <p:txBody>
                  <a:bodyPr/>
                  <a:lstStyle/>
                  <a:p>
                    <a:endParaRPr lang="zh-TW" altLang="en-US"/>
                  </a:p>
                </p:txBody>
              </p:sp>
              <p:sp>
                <p:nvSpPr>
                  <p:cNvPr id="264" name="Freeform 1286"/>
                  <p:cNvSpPr>
                    <a:spLocks/>
                  </p:cNvSpPr>
                  <p:nvPr/>
                </p:nvSpPr>
                <p:spPr bwMode="auto">
                  <a:xfrm rot="2850850" flipH="1">
                    <a:off x="28" y="718"/>
                    <a:ext cx="12" cy="5"/>
                  </a:xfrm>
                  <a:custGeom>
                    <a:avLst/>
                    <a:gdLst>
                      <a:gd name="T0" fmla="*/ 0 w 25"/>
                      <a:gd name="T1" fmla="*/ 0 h 12"/>
                      <a:gd name="T2" fmla="*/ 0 w 25"/>
                      <a:gd name="T3" fmla="*/ 0 h 12"/>
                      <a:gd name="T4" fmla="*/ 0 w 25"/>
                      <a:gd name="T5" fmla="*/ 0 h 12"/>
                      <a:gd name="T6" fmla="*/ 0 w 25"/>
                      <a:gd name="T7" fmla="*/ 0 h 12"/>
                      <a:gd name="T8" fmla="*/ 0 w 25"/>
                      <a:gd name="T9" fmla="*/ 0 h 12"/>
                      <a:gd name="T10" fmla="*/ 0 w 25"/>
                      <a:gd name="T11" fmla="*/ 0 h 12"/>
                      <a:gd name="T12" fmla="*/ 0 w 25"/>
                      <a:gd name="T13" fmla="*/ 0 h 12"/>
                      <a:gd name="T14" fmla="*/ 0 w 25"/>
                      <a:gd name="T15" fmla="*/ 0 h 12"/>
                      <a:gd name="T16" fmla="*/ 0 w 25"/>
                      <a:gd name="T17" fmla="*/ 0 h 12"/>
                      <a:gd name="T18" fmla="*/ 0 w 25"/>
                      <a:gd name="T19" fmla="*/ 0 h 12"/>
                      <a:gd name="T20" fmla="*/ 0 w 25"/>
                      <a:gd name="T21" fmla="*/ 0 h 12"/>
                      <a:gd name="T22" fmla="*/ 0 w 25"/>
                      <a:gd name="T23" fmla="*/ 0 h 12"/>
                      <a:gd name="T24" fmla="*/ 0 w 25"/>
                      <a:gd name="T25" fmla="*/ 0 h 12"/>
                      <a:gd name="T26" fmla="*/ 0 w 25"/>
                      <a:gd name="T27" fmla="*/ 0 h 12"/>
                      <a:gd name="T28" fmla="*/ 0 w 25"/>
                      <a:gd name="T29" fmla="*/ 0 h 12"/>
                      <a:gd name="T30" fmla="*/ 0 w 25"/>
                      <a:gd name="T31" fmla="*/ 0 h 12"/>
                      <a:gd name="T32" fmla="*/ 0 w 25"/>
                      <a:gd name="T33" fmla="*/ 0 h 12"/>
                      <a:gd name="T34" fmla="*/ 0 w 25"/>
                      <a:gd name="T35" fmla="*/ 0 h 12"/>
                      <a:gd name="T36" fmla="*/ 0 w 25"/>
                      <a:gd name="T37" fmla="*/ 0 h 12"/>
                      <a:gd name="T38" fmla="*/ 0 w 25"/>
                      <a:gd name="T39" fmla="*/ 0 h 12"/>
                      <a:gd name="T40" fmla="*/ 0 w 25"/>
                      <a:gd name="T41" fmla="*/ 0 h 12"/>
                      <a:gd name="T42" fmla="*/ 0 w 25"/>
                      <a:gd name="T43" fmla="*/ 0 h 12"/>
                      <a:gd name="T44" fmla="*/ 0 w 25"/>
                      <a:gd name="T45" fmla="*/ 0 h 12"/>
                      <a:gd name="T46" fmla="*/ 0 w 25"/>
                      <a:gd name="T47" fmla="*/ 0 h 12"/>
                      <a:gd name="T48" fmla="*/ 0 w 25"/>
                      <a:gd name="T49" fmla="*/ 0 h 12"/>
                      <a:gd name="T50" fmla="*/ 0 w 25"/>
                      <a:gd name="T51" fmla="*/ 0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
                      <a:gd name="T79" fmla="*/ 0 h 12"/>
                      <a:gd name="T80" fmla="*/ 25 w 25"/>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 h="12">
                        <a:moveTo>
                          <a:pt x="16" y="12"/>
                        </a:moveTo>
                        <a:lnTo>
                          <a:pt x="16" y="8"/>
                        </a:lnTo>
                        <a:lnTo>
                          <a:pt x="12" y="7"/>
                        </a:lnTo>
                        <a:lnTo>
                          <a:pt x="9" y="7"/>
                        </a:lnTo>
                        <a:lnTo>
                          <a:pt x="4" y="8"/>
                        </a:lnTo>
                        <a:lnTo>
                          <a:pt x="2" y="8"/>
                        </a:lnTo>
                        <a:lnTo>
                          <a:pt x="0" y="8"/>
                        </a:lnTo>
                        <a:lnTo>
                          <a:pt x="0" y="7"/>
                        </a:lnTo>
                        <a:lnTo>
                          <a:pt x="2" y="5"/>
                        </a:lnTo>
                        <a:lnTo>
                          <a:pt x="4" y="3"/>
                        </a:lnTo>
                        <a:lnTo>
                          <a:pt x="5" y="2"/>
                        </a:lnTo>
                        <a:lnTo>
                          <a:pt x="12" y="0"/>
                        </a:lnTo>
                        <a:lnTo>
                          <a:pt x="18" y="0"/>
                        </a:lnTo>
                        <a:lnTo>
                          <a:pt x="23" y="2"/>
                        </a:lnTo>
                        <a:lnTo>
                          <a:pt x="25" y="7"/>
                        </a:lnTo>
                        <a:lnTo>
                          <a:pt x="23" y="8"/>
                        </a:lnTo>
                        <a:lnTo>
                          <a:pt x="23" y="10"/>
                        </a:lnTo>
                        <a:lnTo>
                          <a:pt x="21" y="10"/>
                        </a:lnTo>
                        <a:lnTo>
                          <a:pt x="19" y="12"/>
                        </a:lnTo>
                        <a:lnTo>
                          <a:pt x="18" y="12"/>
                        </a:lnTo>
                        <a:lnTo>
                          <a:pt x="16" y="12"/>
                        </a:lnTo>
                        <a:close/>
                      </a:path>
                    </a:pathLst>
                  </a:custGeom>
                  <a:solidFill>
                    <a:srgbClr val="FF997F"/>
                  </a:solidFill>
                  <a:ln w="9525">
                    <a:noFill/>
                    <a:round/>
                    <a:headEnd/>
                    <a:tailEnd/>
                  </a:ln>
                </p:spPr>
                <p:txBody>
                  <a:bodyPr/>
                  <a:lstStyle/>
                  <a:p>
                    <a:endParaRPr lang="zh-TW" altLang="en-US"/>
                  </a:p>
                </p:txBody>
              </p:sp>
              <p:sp>
                <p:nvSpPr>
                  <p:cNvPr id="265" name="Freeform 1287"/>
                  <p:cNvSpPr>
                    <a:spLocks/>
                  </p:cNvSpPr>
                  <p:nvPr/>
                </p:nvSpPr>
                <p:spPr bwMode="auto">
                  <a:xfrm rot="2850850" flipH="1">
                    <a:off x="-9" y="646"/>
                    <a:ext cx="61" cy="75"/>
                  </a:xfrm>
                  <a:custGeom>
                    <a:avLst/>
                    <a:gdLst>
                      <a:gd name="T0" fmla="*/ 0 w 137"/>
                      <a:gd name="T1" fmla="*/ 0 h 169"/>
                      <a:gd name="T2" fmla="*/ 0 w 137"/>
                      <a:gd name="T3" fmla="*/ 0 h 169"/>
                      <a:gd name="T4" fmla="*/ 0 w 137"/>
                      <a:gd name="T5" fmla="*/ 0 h 169"/>
                      <a:gd name="T6" fmla="*/ 0 w 137"/>
                      <a:gd name="T7" fmla="*/ 0 h 169"/>
                      <a:gd name="T8" fmla="*/ 0 w 137"/>
                      <a:gd name="T9" fmla="*/ 0 h 169"/>
                      <a:gd name="T10" fmla="*/ 0 w 137"/>
                      <a:gd name="T11" fmla="*/ 0 h 169"/>
                      <a:gd name="T12" fmla="*/ 0 w 137"/>
                      <a:gd name="T13" fmla="*/ 0 h 169"/>
                      <a:gd name="T14" fmla="*/ 0 w 137"/>
                      <a:gd name="T15" fmla="*/ 0 h 169"/>
                      <a:gd name="T16" fmla="*/ 0 w 137"/>
                      <a:gd name="T17" fmla="*/ 0 h 169"/>
                      <a:gd name="T18" fmla="*/ 0 w 137"/>
                      <a:gd name="T19" fmla="*/ 0 h 169"/>
                      <a:gd name="T20" fmla="*/ 0 w 137"/>
                      <a:gd name="T21" fmla="*/ 0 h 169"/>
                      <a:gd name="T22" fmla="*/ 0 w 137"/>
                      <a:gd name="T23" fmla="*/ 0 h 169"/>
                      <a:gd name="T24" fmla="*/ 0 w 137"/>
                      <a:gd name="T25" fmla="*/ 0 h 169"/>
                      <a:gd name="T26" fmla="*/ 0 w 137"/>
                      <a:gd name="T27" fmla="*/ 0 h 169"/>
                      <a:gd name="T28" fmla="*/ 0 w 137"/>
                      <a:gd name="T29" fmla="*/ 0 h 169"/>
                      <a:gd name="T30" fmla="*/ 0 w 137"/>
                      <a:gd name="T31" fmla="*/ 0 h 169"/>
                      <a:gd name="T32" fmla="*/ 0 w 137"/>
                      <a:gd name="T33" fmla="*/ 0 h 169"/>
                      <a:gd name="T34" fmla="*/ 0 w 137"/>
                      <a:gd name="T35" fmla="*/ 0 h 169"/>
                      <a:gd name="T36" fmla="*/ 0 w 137"/>
                      <a:gd name="T37" fmla="*/ 0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69"/>
                      <a:gd name="T59" fmla="*/ 137 w 137"/>
                      <a:gd name="T60" fmla="*/ 169 h 1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69">
                        <a:moveTo>
                          <a:pt x="137" y="38"/>
                        </a:moveTo>
                        <a:lnTo>
                          <a:pt x="95" y="46"/>
                        </a:lnTo>
                        <a:lnTo>
                          <a:pt x="121" y="66"/>
                        </a:lnTo>
                        <a:lnTo>
                          <a:pt x="77" y="84"/>
                        </a:lnTo>
                        <a:lnTo>
                          <a:pt x="72" y="94"/>
                        </a:lnTo>
                        <a:lnTo>
                          <a:pt x="58" y="119"/>
                        </a:lnTo>
                        <a:lnTo>
                          <a:pt x="47" y="147"/>
                        </a:lnTo>
                        <a:lnTo>
                          <a:pt x="44" y="169"/>
                        </a:lnTo>
                        <a:lnTo>
                          <a:pt x="0" y="149"/>
                        </a:lnTo>
                        <a:lnTo>
                          <a:pt x="38" y="74"/>
                        </a:lnTo>
                        <a:lnTo>
                          <a:pt x="31" y="53"/>
                        </a:lnTo>
                        <a:lnTo>
                          <a:pt x="33" y="48"/>
                        </a:lnTo>
                        <a:lnTo>
                          <a:pt x="37" y="38"/>
                        </a:lnTo>
                        <a:lnTo>
                          <a:pt x="46" y="23"/>
                        </a:lnTo>
                        <a:lnTo>
                          <a:pt x="56" y="10"/>
                        </a:lnTo>
                        <a:lnTo>
                          <a:pt x="72" y="2"/>
                        </a:lnTo>
                        <a:lnTo>
                          <a:pt x="89" y="0"/>
                        </a:lnTo>
                        <a:lnTo>
                          <a:pt x="111" y="12"/>
                        </a:lnTo>
                        <a:lnTo>
                          <a:pt x="137" y="38"/>
                        </a:lnTo>
                        <a:close/>
                      </a:path>
                    </a:pathLst>
                  </a:custGeom>
                  <a:solidFill>
                    <a:srgbClr val="000000"/>
                  </a:solidFill>
                  <a:ln w="9525">
                    <a:noFill/>
                    <a:round/>
                    <a:headEnd/>
                    <a:tailEnd/>
                  </a:ln>
                </p:spPr>
                <p:txBody>
                  <a:bodyPr/>
                  <a:lstStyle/>
                  <a:p>
                    <a:endParaRPr lang="zh-TW" altLang="en-US"/>
                  </a:p>
                </p:txBody>
              </p:sp>
              <p:sp>
                <p:nvSpPr>
                  <p:cNvPr id="266" name="Freeform 1288"/>
                  <p:cNvSpPr>
                    <a:spLocks/>
                  </p:cNvSpPr>
                  <p:nvPr/>
                </p:nvSpPr>
                <p:spPr bwMode="auto">
                  <a:xfrm rot="2850850" flipH="1">
                    <a:off x="-163" y="620"/>
                    <a:ext cx="63" cy="45"/>
                  </a:xfrm>
                  <a:custGeom>
                    <a:avLst/>
                    <a:gdLst>
                      <a:gd name="T0" fmla="*/ 0 w 142"/>
                      <a:gd name="T1" fmla="*/ 0 h 103"/>
                      <a:gd name="T2" fmla="*/ 0 w 142"/>
                      <a:gd name="T3" fmla="*/ 0 h 103"/>
                      <a:gd name="T4" fmla="*/ 0 w 142"/>
                      <a:gd name="T5" fmla="*/ 0 h 103"/>
                      <a:gd name="T6" fmla="*/ 0 w 142"/>
                      <a:gd name="T7" fmla="*/ 0 h 103"/>
                      <a:gd name="T8" fmla="*/ 0 w 142"/>
                      <a:gd name="T9" fmla="*/ 0 h 103"/>
                      <a:gd name="T10" fmla="*/ 0 w 142"/>
                      <a:gd name="T11" fmla="*/ 0 h 103"/>
                      <a:gd name="T12" fmla="*/ 0 w 142"/>
                      <a:gd name="T13" fmla="*/ 0 h 103"/>
                      <a:gd name="T14" fmla="*/ 0 w 142"/>
                      <a:gd name="T15" fmla="*/ 0 h 103"/>
                      <a:gd name="T16" fmla="*/ 0 w 142"/>
                      <a:gd name="T17" fmla="*/ 0 h 103"/>
                      <a:gd name="T18" fmla="*/ 0 w 142"/>
                      <a:gd name="T19" fmla="*/ 0 h 103"/>
                      <a:gd name="T20" fmla="*/ 0 w 142"/>
                      <a:gd name="T21" fmla="*/ 0 h 103"/>
                      <a:gd name="T22" fmla="*/ 0 w 142"/>
                      <a:gd name="T23" fmla="*/ 0 h 103"/>
                      <a:gd name="T24" fmla="*/ 0 w 142"/>
                      <a:gd name="T25" fmla="*/ 0 h 103"/>
                      <a:gd name="T26" fmla="*/ 0 w 142"/>
                      <a:gd name="T27" fmla="*/ 0 h 103"/>
                      <a:gd name="T28" fmla="*/ 0 w 142"/>
                      <a:gd name="T29" fmla="*/ 0 h 103"/>
                      <a:gd name="T30" fmla="*/ 0 w 142"/>
                      <a:gd name="T31" fmla="*/ 0 h 103"/>
                      <a:gd name="T32" fmla="*/ 0 w 142"/>
                      <a:gd name="T33" fmla="*/ 0 h 103"/>
                      <a:gd name="T34" fmla="*/ 0 w 142"/>
                      <a:gd name="T35" fmla="*/ 0 h 103"/>
                      <a:gd name="T36" fmla="*/ 0 w 142"/>
                      <a:gd name="T37" fmla="*/ 0 h 103"/>
                      <a:gd name="T38" fmla="*/ 0 w 142"/>
                      <a:gd name="T39" fmla="*/ 0 h 103"/>
                      <a:gd name="T40" fmla="*/ 0 w 142"/>
                      <a:gd name="T41" fmla="*/ 0 h 103"/>
                      <a:gd name="T42" fmla="*/ 0 w 142"/>
                      <a:gd name="T43" fmla="*/ 0 h 103"/>
                      <a:gd name="T44" fmla="*/ 0 w 142"/>
                      <a:gd name="T45" fmla="*/ 0 h 103"/>
                      <a:gd name="T46" fmla="*/ 0 w 142"/>
                      <a:gd name="T47" fmla="*/ 0 h 103"/>
                      <a:gd name="T48" fmla="*/ 0 w 142"/>
                      <a:gd name="T49" fmla="*/ 0 h 103"/>
                      <a:gd name="T50" fmla="*/ 0 w 142"/>
                      <a:gd name="T51" fmla="*/ 0 h 103"/>
                      <a:gd name="T52" fmla="*/ 0 w 142"/>
                      <a:gd name="T53" fmla="*/ 0 h 103"/>
                      <a:gd name="T54" fmla="*/ 0 w 142"/>
                      <a:gd name="T55" fmla="*/ 0 h 103"/>
                      <a:gd name="T56" fmla="*/ 0 w 142"/>
                      <a:gd name="T57" fmla="*/ 0 h 1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2"/>
                      <a:gd name="T88" fmla="*/ 0 h 103"/>
                      <a:gd name="T89" fmla="*/ 142 w 142"/>
                      <a:gd name="T90" fmla="*/ 103 h 1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2" h="103">
                        <a:moveTo>
                          <a:pt x="49" y="75"/>
                        </a:moveTo>
                        <a:lnTo>
                          <a:pt x="26" y="55"/>
                        </a:lnTo>
                        <a:lnTo>
                          <a:pt x="10" y="37"/>
                        </a:lnTo>
                        <a:lnTo>
                          <a:pt x="2" y="23"/>
                        </a:lnTo>
                        <a:lnTo>
                          <a:pt x="0" y="18"/>
                        </a:lnTo>
                        <a:lnTo>
                          <a:pt x="3" y="17"/>
                        </a:lnTo>
                        <a:lnTo>
                          <a:pt x="10" y="13"/>
                        </a:lnTo>
                        <a:lnTo>
                          <a:pt x="23" y="10"/>
                        </a:lnTo>
                        <a:lnTo>
                          <a:pt x="37" y="5"/>
                        </a:lnTo>
                        <a:lnTo>
                          <a:pt x="52" y="2"/>
                        </a:lnTo>
                        <a:lnTo>
                          <a:pt x="70" y="0"/>
                        </a:lnTo>
                        <a:lnTo>
                          <a:pt x="86" y="2"/>
                        </a:lnTo>
                        <a:lnTo>
                          <a:pt x="100" y="7"/>
                        </a:lnTo>
                        <a:lnTo>
                          <a:pt x="121" y="20"/>
                        </a:lnTo>
                        <a:lnTo>
                          <a:pt x="133" y="37"/>
                        </a:lnTo>
                        <a:lnTo>
                          <a:pt x="140" y="51"/>
                        </a:lnTo>
                        <a:lnTo>
                          <a:pt x="142" y="66"/>
                        </a:lnTo>
                        <a:lnTo>
                          <a:pt x="140" y="79"/>
                        </a:lnTo>
                        <a:lnTo>
                          <a:pt x="137" y="89"/>
                        </a:lnTo>
                        <a:lnTo>
                          <a:pt x="133" y="96"/>
                        </a:lnTo>
                        <a:lnTo>
                          <a:pt x="132" y="99"/>
                        </a:lnTo>
                        <a:lnTo>
                          <a:pt x="130" y="99"/>
                        </a:lnTo>
                        <a:lnTo>
                          <a:pt x="126" y="101"/>
                        </a:lnTo>
                        <a:lnTo>
                          <a:pt x="119" y="103"/>
                        </a:lnTo>
                        <a:lnTo>
                          <a:pt x="110" y="101"/>
                        </a:lnTo>
                        <a:lnTo>
                          <a:pt x="98" y="99"/>
                        </a:lnTo>
                        <a:lnTo>
                          <a:pt x="84" y="94"/>
                        </a:lnTo>
                        <a:lnTo>
                          <a:pt x="68" y="88"/>
                        </a:lnTo>
                        <a:lnTo>
                          <a:pt x="49" y="75"/>
                        </a:lnTo>
                        <a:close/>
                      </a:path>
                    </a:pathLst>
                  </a:custGeom>
                  <a:solidFill>
                    <a:srgbClr val="FF997F"/>
                  </a:solidFill>
                  <a:ln w="9525">
                    <a:noFill/>
                    <a:round/>
                    <a:headEnd/>
                    <a:tailEnd/>
                  </a:ln>
                </p:spPr>
                <p:txBody>
                  <a:bodyPr/>
                  <a:lstStyle/>
                  <a:p>
                    <a:endParaRPr lang="zh-TW" altLang="en-US"/>
                  </a:p>
                </p:txBody>
              </p:sp>
              <p:sp>
                <p:nvSpPr>
                  <p:cNvPr id="267" name="Freeform 1289"/>
                  <p:cNvSpPr>
                    <a:spLocks/>
                  </p:cNvSpPr>
                  <p:nvPr/>
                </p:nvSpPr>
                <p:spPr bwMode="auto">
                  <a:xfrm rot="2850850" flipH="1">
                    <a:off x="-161" y="630"/>
                    <a:ext cx="54" cy="32"/>
                  </a:xfrm>
                  <a:custGeom>
                    <a:avLst/>
                    <a:gdLst>
                      <a:gd name="T0" fmla="*/ 0 w 120"/>
                      <a:gd name="T1" fmla="*/ 0 h 73"/>
                      <a:gd name="T2" fmla="*/ 0 w 120"/>
                      <a:gd name="T3" fmla="*/ 0 h 73"/>
                      <a:gd name="T4" fmla="*/ 0 w 120"/>
                      <a:gd name="T5" fmla="*/ 0 h 73"/>
                      <a:gd name="T6" fmla="*/ 0 w 120"/>
                      <a:gd name="T7" fmla="*/ 0 h 73"/>
                      <a:gd name="T8" fmla="*/ 0 w 120"/>
                      <a:gd name="T9" fmla="*/ 0 h 73"/>
                      <a:gd name="T10" fmla="*/ 0 w 120"/>
                      <a:gd name="T11" fmla="*/ 0 h 73"/>
                      <a:gd name="T12" fmla="*/ 0 w 120"/>
                      <a:gd name="T13" fmla="*/ 0 h 73"/>
                      <a:gd name="T14" fmla="*/ 0 w 120"/>
                      <a:gd name="T15" fmla="*/ 0 h 73"/>
                      <a:gd name="T16" fmla="*/ 0 w 120"/>
                      <a:gd name="T17" fmla="*/ 0 h 73"/>
                      <a:gd name="T18" fmla="*/ 0 w 120"/>
                      <a:gd name="T19" fmla="*/ 0 h 73"/>
                      <a:gd name="T20" fmla="*/ 0 w 120"/>
                      <a:gd name="T21" fmla="*/ 0 h 73"/>
                      <a:gd name="T22" fmla="*/ 0 w 120"/>
                      <a:gd name="T23" fmla="*/ 0 h 73"/>
                      <a:gd name="T24" fmla="*/ 0 w 120"/>
                      <a:gd name="T25" fmla="*/ 0 h 73"/>
                      <a:gd name="T26" fmla="*/ 0 w 120"/>
                      <a:gd name="T27" fmla="*/ 0 h 73"/>
                      <a:gd name="T28" fmla="*/ 0 w 120"/>
                      <a:gd name="T29" fmla="*/ 0 h 73"/>
                      <a:gd name="T30" fmla="*/ 0 w 120"/>
                      <a:gd name="T31" fmla="*/ 0 h 73"/>
                      <a:gd name="T32" fmla="*/ 0 w 120"/>
                      <a:gd name="T33" fmla="*/ 0 h 73"/>
                      <a:gd name="T34" fmla="*/ 0 w 120"/>
                      <a:gd name="T35" fmla="*/ 0 h 73"/>
                      <a:gd name="T36" fmla="*/ 0 w 120"/>
                      <a:gd name="T37" fmla="*/ 0 h 73"/>
                      <a:gd name="T38" fmla="*/ 0 w 120"/>
                      <a:gd name="T39" fmla="*/ 0 h 73"/>
                      <a:gd name="T40" fmla="*/ 0 w 120"/>
                      <a:gd name="T41" fmla="*/ 0 h 73"/>
                      <a:gd name="T42" fmla="*/ 0 w 120"/>
                      <a:gd name="T43" fmla="*/ 0 h 73"/>
                      <a:gd name="T44" fmla="*/ 0 w 120"/>
                      <a:gd name="T45" fmla="*/ 0 h 73"/>
                      <a:gd name="T46" fmla="*/ 0 w 120"/>
                      <a:gd name="T47" fmla="*/ 0 h 73"/>
                      <a:gd name="T48" fmla="*/ 0 w 120"/>
                      <a:gd name="T49" fmla="*/ 0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
                      <a:gd name="T76" fmla="*/ 0 h 73"/>
                      <a:gd name="T77" fmla="*/ 120 w 120"/>
                      <a:gd name="T78" fmla="*/ 73 h 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 h="73">
                        <a:moveTo>
                          <a:pt x="115" y="73"/>
                        </a:moveTo>
                        <a:lnTo>
                          <a:pt x="109" y="73"/>
                        </a:lnTo>
                        <a:lnTo>
                          <a:pt x="102" y="73"/>
                        </a:lnTo>
                        <a:lnTo>
                          <a:pt x="93" y="71"/>
                        </a:lnTo>
                        <a:lnTo>
                          <a:pt x="85" y="68"/>
                        </a:lnTo>
                        <a:lnTo>
                          <a:pt x="76" y="65"/>
                        </a:lnTo>
                        <a:lnTo>
                          <a:pt x="65" y="60"/>
                        </a:lnTo>
                        <a:lnTo>
                          <a:pt x="55" y="55"/>
                        </a:lnTo>
                        <a:lnTo>
                          <a:pt x="44" y="48"/>
                        </a:lnTo>
                        <a:lnTo>
                          <a:pt x="25" y="33"/>
                        </a:lnTo>
                        <a:lnTo>
                          <a:pt x="13" y="17"/>
                        </a:lnTo>
                        <a:lnTo>
                          <a:pt x="4" y="7"/>
                        </a:lnTo>
                        <a:lnTo>
                          <a:pt x="0" y="2"/>
                        </a:lnTo>
                        <a:lnTo>
                          <a:pt x="2" y="0"/>
                        </a:lnTo>
                        <a:lnTo>
                          <a:pt x="6" y="0"/>
                        </a:lnTo>
                        <a:lnTo>
                          <a:pt x="7" y="0"/>
                        </a:lnTo>
                        <a:lnTo>
                          <a:pt x="37" y="4"/>
                        </a:lnTo>
                        <a:lnTo>
                          <a:pt x="64" y="12"/>
                        </a:lnTo>
                        <a:lnTo>
                          <a:pt x="85" y="22"/>
                        </a:lnTo>
                        <a:lnTo>
                          <a:pt x="100" y="33"/>
                        </a:lnTo>
                        <a:lnTo>
                          <a:pt x="113" y="45"/>
                        </a:lnTo>
                        <a:lnTo>
                          <a:pt x="120" y="56"/>
                        </a:lnTo>
                        <a:lnTo>
                          <a:pt x="120" y="66"/>
                        </a:lnTo>
                        <a:lnTo>
                          <a:pt x="115" y="73"/>
                        </a:lnTo>
                        <a:close/>
                      </a:path>
                    </a:pathLst>
                  </a:custGeom>
                  <a:solidFill>
                    <a:srgbClr val="FFFFFF"/>
                  </a:solidFill>
                  <a:ln w="9525">
                    <a:noFill/>
                    <a:round/>
                    <a:headEnd/>
                    <a:tailEnd/>
                  </a:ln>
                </p:spPr>
                <p:txBody>
                  <a:bodyPr/>
                  <a:lstStyle/>
                  <a:p>
                    <a:endParaRPr lang="zh-TW" altLang="en-US"/>
                  </a:p>
                </p:txBody>
              </p:sp>
              <p:sp>
                <p:nvSpPr>
                  <p:cNvPr id="268" name="Freeform 1290"/>
                  <p:cNvSpPr>
                    <a:spLocks/>
                  </p:cNvSpPr>
                  <p:nvPr/>
                </p:nvSpPr>
                <p:spPr bwMode="auto">
                  <a:xfrm rot="2850850" flipH="1">
                    <a:off x="-156" y="633"/>
                    <a:ext cx="16" cy="15"/>
                  </a:xfrm>
                  <a:custGeom>
                    <a:avLst/>
                    <a:gdLst>
                      <a:gd name="T0" fmla="*/ 0 w 35"/>
                      <a:gd name="T1" fmla="*/ 0 h 33"/>
                      <a:gd name="T2" fmla="*/ 0 w 35"/>
                      <a:gd name="T3" fmla="*/ 0 h 33"/>
                      <a:gd name="T4" fmla="*/ 0 w 35"/>
                      <a:gd name="T5" fmla="*/ 0 h 33"/>
                      <a:gd name="T6" fmla="*/ 0 w 35"/>
                      <a:gd name="T7" fmla="*/ 0 h 33"/>
                      <a:gd name="T8" fmla="*/ 0 w 35"/>
                      <a:gd name="T9" fmla="*/ 0 h 33"/>
                      <a:gd name="T10" fmla="*/ 0 w 35"/>
                      <a:gd name="T11" fmla="*/ 0 h 33"/>
                      <a:gd name="T12" fmla="*/ 0 w 35"/>
                      <a:gd name="T13" fmla="*/ 0 h 33"/>
                      <a:gd name="T14" fmla="*/ 0 w 35"/>
                      <a:gd name="T15" fmla="*/ 0 h 33"/>
                      <a:gd name="T16" fmla="*/ 0 w 35"/>
                      <a:gd name="T17" fmla="*/ 0 h 33"/>
                      <a:gd name="T18" fmla="*/ 0 w 35"/>
                      <a:gd name="T19" fmla="*/ 0 h 33"/>
                      <a:gd name="T20" fmla="*/ 0 w 35"/>
                      <a:gd name="T21" fmla="*/ 0 h 33"/>
                      <a:gd name="T22" fmla="*/ 0 w 35"/>
                      <a:gd name="T23" fmla="*/ 0 h 33"/>
                      <a:gd name="T24" fmla="*/ 0 w 35"/>
                      <a:gd name="T25" fmla="*/ 0 h 33"/>
                      <a:gd name="T26" fmla="*/ 0 w 35"/>
                      <a:gd name="T27" fmla="*/ 0 h 33"/>
                      <a:gd name="T28" fmla="*/ 0 w 35"/>
                      <a:gd name="T29" fmla="*/ 0 h 33"/>
                      <a:gd name="T30" fmla="*/ 0 w 35"/>
                      <a:gd name="T31" fmla="*/ 0 h 33"/>
                      <a:gd name="T32" fmla="*/ 0 w 35"/>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7" y="29"/>
                        </a:moveTo>
                        <a:lnTo>
                          <a:pt x="14" y="33"/>
                        </a:lnTo>
                        <a:lnTo>
                          <a:pt x="21" y="33"/>
                        </a:lnTo>
                        <a:lnTo>
                          <a:pt x="26" y="31"/>
                        </a:lnTo>
                        <a:lnTo>
                          <a:pt x="31" y="26"/>
                        </a:lnTo>
                        <a:lnTo>
                          <a:pt x="35" y="21"/>
                        </a:lnTo>
                        <a:lnTo>
                          <a:pt x="35" y="15"/>
                        </a:lnTo>
                        <a:lnTo>
                          <a:pt x="33" y="8"/>
                        </a:lnTo>
                        <a:lnTo>
                          <a:pt x="28" y="3"/>
                        </a:lnTo>
                        <a:lnTo>
                          <a:pt x="22" y="0"/>
                        </a:lnTo>
                        <a:lnTo>
                          <a:pt x="15" y="0"/>
                        </a:lnTo>
                        <a:lnTo>
                          <a:pt x="8" y="1"/>
                        </a:lnTo>
                        <a:lnTo>
                          <a:pt x="3" y="6"/>
                        </a:lnTo>
                        <a:lnTo>
                          <a:pt x="0" y="11"/>
                        </a:lnTo>
                        <a:lnTo>
                          <a:pt x="0" y="18"/>
                        </a:lnTo>
                        <a:lnTo>
                          <a:pt x="1" y="24"/>
                        </a:lnTo>
                        <a:lnTo>
                          <a:pt x="7" y="29"/>
                        </a:lnTo>
                        <a:close/>
                      </a:path>
                    </a:pathLst>
                  </a:custGeom>
                  <a:solidFill>
                    <a:srgbClr val="7F2600"/>
                  </a:solidFill>
                  <a:ln w="9525">
                    <a:noFill/>
                    <a:round/>
                    <a:headEnd/>
                    <a:tailEnd/>
                  </a:ln>
                </p:spPr>
                <p:txBody>
                  <a:bodyPr/>
                  <a:lstStyle/>
                  <a:p>
                    <a:endParaRPr lang="zh-TW" altLang="en-US"/>
                  </a:p>
                </p:txBody>
              </p:sp>
              <p:sp>
                <p:nvSpPr>
                  <p:cNvPr id="269" name="Freeform 1291"/>
                  <p:cNvSpPr>
                    <a:spLocks/>
                  </p:cNvSpPr>
                  <p:nvPr/>
                </p:nvSpPr>
                <p:spPr bwMode="auto">
                  <a:xfrm rot="2850850" flipH="1">
                    <a:off x="-154" y="636"/>
                    <a:ext cx="10" cy="10"/>
                  </a:xfrm>
                  <a:custGeom>
                    <a:avLst/>
                    <a:gdLst>
                      <a:gd name="T0" fmla="*/ 0 w 23"/>
                      <a:gd name="T1" fmla="*/ 0 h 22"/>
                      <a:gd name="T2" fmla="*/ 0 w 23"/>
                      <a:gd name="T3" fmla="*/ 0 h 22"/>
                      <a:gd name="T4" fmla="*/ 0 w 23"/>
                      <a:gd name="T5" fmla="*/ 0 h 22"/>
                      <a:gd name="T6" fmla="*/ 0 w 23"/>
                      <a:gd name="T7" fmla="*/ 0 h 22"/>
                      <a:gd name="T8" fmla="*/ 0 w 23"/>
                      <a:gd name="T9" fmla="*/ 0 h 22"/>
                      <a:gd name="T10" fmla="*/ 0 w 23"/>
                      <a:gd name="T11" fmla="*/ 0 h 22"/>
                      <a:gd name="T12" fmla="*/ 0 w 23"/>
                      <a:gd name="T13" fmla="*/ 0 h 22"/>
                      <a:gd name="T14" fmla="*/ 0 w 23"/>
                      <a:gd name="T15" fmla="*/ 0 h 22"/>
                      <a:gd name="T16" fmla="*/ 0 w 23"/>
                      <a:gd name="T17" fmla="*/ 0 h 22"/>
                      <a:gd name="T18" fmla="*/ 0 w 23"/>
                      <a:gd name="T19" fmla="*/ 0 h 22"/>
                      <a:gd name="T20" fmla="*/ 0 w 23"/>
                      <a:gd name="T21" fmla="*/ 0 h 22"/>
                      <a:gd name="T22" fmla="*/ 0 w 23"/>
                      <a:gd name="T23" fmla="*/ 0 h 22"/>
                      <a:gd name="T24" fmla="*/ 0 w 23"/>
                      <a:gd name="T25" fmla="*/ 0 h 22"/>
                      <a:gd name="T26" fmla="*/ 0 w 23"/>
                      <a:gd name="T27" fmla="*/ 0 h 22"/>
                      <a:gd name="T28" fmla="*/ 0 w 23"/>
                      <a:gd name="T29" fmla="*/ 0 h 22"/>
                      <a:gd name="T30" fmla="*/ 0 w 23"/>
                      <a:gd name="T31" fmla="*/ 0 h 22"/>
                      <a:gd name="T32" fmla="*/ 0 w 23"/>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4" y="20"/>
                        </a:moveTo>
                        <a:lnTo>
                          <a:pt x="9" y="22"/>
                        </a:lnTo>
                        <a:lnTo>
                          <a:pt x="13" y="22"/>
                        </a:lnTo>
                        <a:lnTo>
                          <a:pt x="18" y="20"/>
                        </a:lnTo>
                        <a:lnTo>
                          <a:pt x="21" y="18"/>
                        </a:lnTo>
                        <a:lnTo>
                          <a:pt x="23" y="13"/>
                        </a:lnTo>
                        <a:lnTo>
                          <a:pt x="23" y="10"/>
                        </a:lnTo>
                        <a:lnTo>
                          <a:pt x="21" y="5"/>
                        </a:lnTo>
                        <a:lnTo>
                          <a:pt x="18" y="2"/>
                        </a:lnTo>
                        <a:lnTo>
                          <a:pt x="14" y="0"/>
                        </a:lnTo>
                        <a:lnTo>
                          <a:pt x="9" y="0"/>
                        </a:lnTo>
                        <a:lnTo>
                          <a:pt x="6" y="0"/>
                        </a:lnTo>
                        <a:lnTo>
                          <a:pt x="2" y="4"/>
                        </a:lnTo>
                        <a:lnTo>
                          <a:pt x="0" y="7"/>
                        </a:lnTo>
                        <a:lnTo>
                          <a:pt x="0" y="12"/>
                        </a:lnTo>
                        <a:lnTo>
                          <a:pt x="0" y="17"/>
                        </a:lnTo>
                        <a:lnTo>
                          <a:pt x="4" y="20"/>
                        </a:lnTo>
                        <a:close/>
                      </a:path>
                    </a:pathLst>
                  </a:custGeom>
                  <a:solidFill>
                    <a:srgbClr val="C14F4F"/>
                  </a:solidFill>
                  <a:ln w="9525">
                    <a:noFill/>
                    <a:round/>
                    <a:headEnd/>
                    <a:tailEnd/>
                  </a:ln>
                </p:spPr>
                <p:txBody>
                  <a:bodyPr/>
                  <a:lstStyle/>
                  <a:p>
                    <a:endParaRPr lang="zh-TW" altLang="en-US"/>
                  </a:p>
                </p:txBody>
              </p:sp>
              <p:sp>
                <p:nvSpPr>
                  <p:cNvPr id="270" name="Freeform 1292"/>
                  <p:cNvSpPr>
                    <a:spLocks/>
                  </p:cNvSpPr>
                  <p:nvPr/>
                </p:nvSpPr>
                <p:spPr bwMode="auto">
                  <a:xfrm rot="2850850" flipH="1">
                    <a:off x="-153" y="636"/>
                    <a:ext cx="8" cy="7"/>
                  </a:xfrm>
                  <a:custGeom>
                    <a:avLst/>
                    <a:gdLst>
                      <a:gd name="T0" fmla="*/ 1 w 16"/>
                      <a:gd name="T1" fmla="*/ 0 h 16"/>
                      <a:gd name="T2" fmla="*/ 1 w 16"/>
                      <a:gd name="T3" fmla="*/ 0 h 16"/>
                      <a:gd name="T4" fmla="*/ 1 w 16"/>
                      <a:gd name="T5" fmla="*/ 0 h 16"/>
                      <a:gd name="T6" fmla="*/ 1 w 16"/>
                      <a:gd name="T7" fmla="*/ 0 h 16"/>
                      <a:gd name="T8" fmla="*/ 1 w 16"/>
                      <a:gd name="T9" fmla="*/ 0 h 16"/>
                      <a:gd name="T10" fmla="*/ 1 w 16"/>
                      <a:gd name="T11" fmla="*/ 0 h 16"/>
                      <a:gd name="T12" fmla="*/ 1 w 16"/>
                      <a:gd name="T13" fmla="*/ 0 h 16"/>
                      <a:gd name="T14" fmla="*/ 1 w 16"/>
                      <a:gd name="T15" fmla="*/ 0 h 16"/>
                      <a:gd name="T16" fmla="*/ 1 w 16"/>
                      <a:gd name="T17" fmla="*/ 0 h 16"/>
                      <a:gd name="T18" fmla="*/ 1 w 16"/>
                      <a:gd name="T19" fmla="*/ 0 h 16"/>
                      <a:gd name="T20" fmla="*/ 1 w 16"/>
                      <a:gd name="T21" fmla="*/ 0 h 16"/>
                      <a:gd name="T22" fmla="*/ 1 w 16"/>
                      <a:gd name="T23" fmla="*/ 0 h 16"/>
                      <a:gd name="T24" fmla="*/ 1 w 16"/>
                      <a:gd name="T25" fmla="*/ 0 h 16"/>
                      <a:gd name="T26" fmla="*/ 0 w 16"/>
                      <a:gd name="T27" fmla="*/ 0 h 16"/>
                      <a:gd name="T28" fmla="*/ 0 w 16"/>
                      <a:gd name="T29" fmla="*/ 0 h 16"/>
                      <a:gd name="T30" fmla="*/ 1 w 16"/>
                      <a:gd name="T31" fmla="*/ 0 h 16"/>
                      <a:gd name="T32" fmla="*/ 1 w 1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3" y="15"/>
                        </a:moveTo>
                        <a:lnTo>
                          <a:pt x="7" y="16"/>
                        </a:lnTo>
                        <a:lnTo>
                          <a:pt x="9" y="16"/>
                        </a:lnTo>
                        <a:lnTo>
                          <a:pt x="12" y="15"/>
                        </a:lnTo>
                        <a:lnTo>
                          <a:pt x="14" y="13"/>
                        </a:lnTo>
                        <a:lnTo>
                          <a:pt x="16" y="10"/>
                        </a:lnTo>
                        <a:lnTo>
                          <a:pt x="16" y="8"/>
                        </a:lnTo>
                        <a:lnTo>
                          <a:pt x="14" y="5"/>
                        </a:lnTo>
                        <a:lnTo>
                          <a:pt x="12" y="3"/>
                        </a:lnTo>
                        <a:lnTo>
                          <a:pt x="9" y="2"/>
                        </a:lnTo>
                        <a:lnTo>
                          <a:pt x="7" y="0"/>
                        </a:lnTo>
                        <a:lnTo>
                          <a:pt x="3" y="2"/>
                        </a:lnTo>
                        <a:lnTo>
                          <a:pt x="2" y="3"/>
                        </a:lnTo>
                        <a:lnTo>
                          <a:pt x="0" y="7"/>
                        </a:lnTo>
                        <a:lnTo>
                          <a:pt x="0" y="8"/>
                        </a:lnTo>
                        <a:lnTo>
                          <a:pt x="2" y="11"/>
                        </a:lnTo>
                        <a:lnTo>
                          <a:pt x="3" y="15"/>
                        </a:lnTo>
                        <a:close/>
                      </a:path>
                    </a:pathLst>
                  </a:custGeom>
                  <a:solidFill>
                    <a:srgbClr val="000000"/>
                  </a:solidFill>
                  <a:ln w="9525">
                    <a:noFill/>
                    <a:round/>
                    <a:headEnd/>
                    <a:tailEnd/>
                  </a:ln>
                </p:spPr>
                <p:txBody>
                  <a:bodyPr/>
                  <a:lstStyle/>
                  <a:p>
                    <a:endParaRPr lang="zh-TW" altLang="en-US"/>
                  </a:p>
                </p:txBody>
              </p:sp>
              <p:sp>
                <p:nvSpPr>
                  <p:cNvPr id="271" name="Freeform 1293"/>
                  <p:cNvSpPr>
                    <a:spLocks/>
                  </p:cNvSpPr>
                  <p:nvPr/>
                </p:nvSpPr>
                <p:spPr bwMode="auto">
                  <a:xfrm rot="2850850" flipH="1">
                    <a:off x="-161" y="627"/>
                    <a:ext cx="56" cy="33"/>
                  </a:xfrm>
                  <a:custGeom>
                    <a:avLst/>
                    <a:gdLst>
                      <a:gd name="T0" fmla="*/ 0 w 125"/>
                      <a:gd name="T1" fmla="*/ 0 h 75"/>
                      <a:gd name="T2" fmla="*/ 0 w 125"/>
                      <a:gd name="T3" fmla="*/ 0 h 75"/>
                      <a:gd name="T4" fmla="*/ 0 w 125"/>
                      <a:gd name="T5" fmla="*/ 0 h 75"/>
                      <a:gd name="T6" fmla="*/ 0 w 125"/>
                      <a:gd name="T7" fmla="*/ 0 h 75"/>
                      <a:gd name="T8" fmla="*/ 0 w 125"/>
                      <a:gd name="T9" fmla="*/ 0 h 75"/>
                      <a:gd name="T10" fmla="*/ 0 w 125"/>
                      <a:gd name="T11" fmla="*/ 0 h 75"/>
                      <a:gd name="T12" fmla="*/ 0 w 125"/>
                      <a:gd name="T13" fmla="*/ 0 h 75"/>
                      <a:gd name="T14" fmla="*/ 0 w 125"/>
                      <a:gd name="T15" fmla="*/ 0 h 75"/>
                      <a:gd name="T16" fmla="*/ 0 w 125"/>
                      <a:gd name="T17" fmla="*/ 0 h 75"/>
                      <a:gd name="T18" fmla="*/ 0 w 125"/>
                      <a:gd name="T19" fmla="*/ 0 h 75"/>
                      <a:gd name="T20" fmla="*/ 0 w 125"/>
                      <a:gd name="T21" fmla="*/ 0 h 75"/>
                      <a:gd name="T22" fmla="*/ 0 w 125"/>
                      <a:gd name="T23" fmla="*/ 0 h 75"/>
                      <a:gd name="T24" fmla="*/ 0 w 125"/>
                      <a:gd name="T25" fmla="*/ 0 h 75"/>
                      <a:gd name="T26" fmla="*/ 0 w 125"/>
                      <a:gd name="T27" fmla="*/ 0 h 75"/>
                      <a:gd name="T28" fmla="*/ 0 w 125"/>
                      <a:gd name="T29" fmla="*/ 0 h 75"/>
                      <a:gd name="T30" fmla="*/ 0 w 125"/>
                      <a:gd name="T31" fmla="*/ 0 h 75"/>
                      <a:gd name="T32" fmla="*/ 0 w 125"/>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75"/>
                      <a:gd name="T53" fmla="*/ 125 w 125"/>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75">
                        <a:moveTo>
                          <a:pt x="125" y="75"/>
                        </a:moveTo>
                        <a:lnTo>
                          <a:pt x="125" y="71"/>
                        </a:lnTo>
                        <a:lnTo>
                          <a:pt x="123" y="65"/>
                        </a:lnTo>
                        <a:lnTo>
                          <a:pt x="120" y="55"/>
                        </a:lnTo>
                        <a:lnTo>
                          <a:pt x="111" y="43"/>
                        </a:lnTo>
                        <a:lnTo>
                          <a:pt x="95" y="30"/>
                        </a:lnTo>
                        <a:lnTo>
                          <a:pt x="72" y="19"/>
                        </a:lnTo>
                        <a:lnTo>
                          <a:pt x="42" y="9"/>
                        </a:lnTo>
                        <a:lnTo>
                          <a:pt x="0" y="0"/>
                        </a:lnTo>
                        <a:lnTo>
                          <a:pt x="4" y="2"/>
                        </a:lnTo>
                        <a:lnTo>
                          <a:pt x="14" y="4"/>
                        </a:lnTo>
                        <a:lnTo>
                          <a:pt x="30" y="9"/>
                        </a:lnTo>
                        <a:lnTo>
                          <a:pt x="48" y="17"/>
                        </a:lnTo>
                        <a:lnTo>
                          <a:pt x="69" y="27"/>
                        </a:lnTo>
                        <a:lnTo>
                          <a:pt x="90" y="40"/>
                        </a:lnTo>
                        <a:lnTo>
                          <a:pt x="109" y="55"/>
                        </a:lnTo>
                        <a:lnTo>
                          <a:pt x="125" y="75"/>
                        </a:lnTo>
                        <a:close/>
                      </a:path>
                    </a:pathLst>
                  </a:custGeom>
                  <a:solidFill>
                    <a:srgbClr val="000000"/>
                  </a:solidFill>
                  <a:ln w="9525">
                    <a:noFill/>
                    <a:round/>
                    <a:headEnd/>
                    <a:tailEnd/>
                  </a:ln>
                </p:spPr>
                <p:txBody>
                  <a:bodyPr/>
                  <a:lstStyle/>
                  <a:p>
                    <a:endParaRPr lang="zh-TW" altLang="en-US"/>
                  </a:p>
                </p:txBody>
              </p:sp>
              <p:sp>
                <p:nvSpPr>
                  <p:cNvPr id="272" name="Freeform 1294"/>
                  <p:cNvSpPr>
                    <a:spLocks/>
                  </p:cNvSpPr>
                  <p:nvPr/>
                </p:nvSpPr>
                <p:spPr bwMode="auto">
                  <a:xfrm rot="2850850" flipH="1">
                    <a:off x="-135" y="544"/>
                    <a:ext cx="198" cy="101"/>
                  </a:xfrm>
                  <a:custGeom>
                    <a:avLst/>
                    <a:gdLst>
                      <a:gd name="T0" fmla="*/ 0 w 441"/>
                      <a:gd name="T1" fmla="*/ 0 h 228"/>
                      <a:gd name="T2" fmla="*/ 0 w 441"/>
                      <a:gd name="T3" fmla="*/ 0 h 228"/>
                      <a:gd name="T4" fmla="*/ 0 w 441"/>
                      <a:gd name="T5" fmla="*/ 0 h 228"/>
                      <a:gd name="T6" fmla="*/ 0 w 441"/>
                      <a:gd name="T7" fmla="*/ 0 h 228"/>
                      <a:gd name="T8" fmla="*/ 0 w 441"/>
                      <a:gd name="T9" fmla="*/ 0 h 228"/>
                      <a:gd name="T10" fmla="*/ 0 w 441"/>
                      <a:gd name="T11" fmla="*/ 0 h 228"/>
                      <a:gd name="T12" fmla="*/ 0 w 441"/>
                      <a:gd name="T13" fmla="*/ 0 h 228"/>
                      <a:gd name="T14" fmla="*/ 0 w 441"/>
                      <a:gd name="T15" fmla="*/ 0 h 228"/>
                      <a:gd name="T16" fmla="*/ 0 w 441"/>
                      <a:gd name="T17" fmla="*/ 0 h 228"/>
                      <a:gd name="T18" fmla="*/ 0 w 441"/>
                      <a:gd name="T19" fmla="*/ 0 h 228"/>
                      <a:gd name="T20" fmla="*/ 0 w 441"/>
                      <a:gd name="T21" fmla="*/ 0 h 228"/>
                      <a:gd name="T22" fmla="*/ 0 w 441"/>
                      <a:gd name="T23" fmla="*/ 0 h 228"/>
                      <a:gd name="T24" fmla="*/ 0 w 441"/>
                      <a:gd name="T25" fmla="*/ 0 h 228"/>
                      <a:gd name="T26" fmla="*/ 0 w 441"/>
                      <a:gd name="T27" fmla="*/ 0 h 228"/>
                      <a:gd name="T28" fmla="*/ 0 w 441"/>
                      <a:gd name="T29" fmla="*/ 0 h 228"/>
                      <a:gd name="T30" fmla="*/ 0 w 441"/>
                      <a:gd name="T31" fmla="*/ 0 h 228"/>
                      <a:gd name="T32" fmla="*/ 0 w 441"/>
                      <a:gd name="T33" fmla="*/ 0 h 228"/>
                      <a:gd name="T34" fmla="*/ 0 w 441"/>
                      <a:gd name="T35" fmla="*/ 0 h 228"/>
                      <a:gd name="T36" fmla="*/ 0 w 441"/>
                      <a:gd name="T37" fmla="*/ 0 h 228"/>
                      <a:gd name="T38" fmla="*/ 0 w 441"/>
                      <a:gd name="T39" fmla="*/ 0 h 228"/>
                      <a:gd name="T40" fmla="*/ 0 w 441"/>
                      <a:gd name="T41" fmla="*/ 0 h 228"/>
                      <a:gd name="T42" fmla="*/ 0 w 441"/>
                      <a:gd name="T43" fmla="*/ 0 h 228"/>
                      <a:gd name="T44" fmla="*/ 0 w 441"/>
                      <a:gd name="T45" fmla="*/ 0 h 228"/>
                      <a:gd name="T46" fmla="*/ 0 w 441"/>
                      <a:gd name="T47" fmla="*/ 0 h 228"/>
                      <a:gd name="T48" fmla="*/ 0 w 441"/>
                      <a:gd name="T49" fmla="*/ 0 h 228"/>
                      <a:gd name="T50" fmla="*/ 0 w 441"/>
                      <a:gd name="T51" fmla="*/ 0 h 228"/>
                      <a:gd name="T52" fmla="*/ 0 w 441"/>
                      <a:gd name="T53" fmla="*/ 0 h 228"/>
                      <a:gd name="T54" fmla="*/ 0 w 441"/>
                      <a:gd name="T55" fmla="*/ 0 h 228"/>
                      <a:gd name="T56" fmla="*/ 0 w 441"/>
                      <a:gd name="T57" fmla="*/ 0 h 228"/>
                      <a:gd name="T58" fmla="*/ 0 w 441"/>
                      <a:gd name="T59" fmla="*/ 0 h 228"/>
                      <a:gd name="T60" fmla="*/ 0 w 441"/>
                      <a:gd name="T61" fmla="*/ 0 h 228"/>
                      <a:gd name="T62" fmla="*/ 0 w 441"/>
                      <a:gd name="T63" fmla="*/ 0 h 228"/>
                      <a:gd name="T64" fmla="*/ 0 w 441"/>
                      <a:gd name="T65" fmla="*/ 0 h 228"/>
                      <a:gd name="T66" fmla="*/ 0 w 441"/>
                      <a:gd name="T67" fmla="*/ 0 h 228"/>
                      <a:gd name="T68" fmla="*/ 0 w 441"/>
                      <a:gd name="T69" fmla="*/ 0 h 228"/>
                      <a:gd name="T70" fmla="*/ 0 w 441"/>
                      <a:gd name="T71" fmla="*/ 0 h 228"/>
                      <a:gd name="T72" fmla="*/ 0 w 441"/>
                      <a:gd name="T73" fmla="*/ 0 h 228"/>
                      <a:gd name="T74" fmla="*/ 0 w 441"/>
                      <a:gd name="T75" fmla="*/ 0 h 228"/>
                      <a:gd name="T76" fmla="*/ 0 w 441"/>
                      <a:gd name="T77" fmla="*/ 0 h 228"/>
                      <a:gd name="T78" fmla="*/ 0 w 441"/>
                      <a:gd name="T79" fmla="*/ 0 h 228"/>
                      <a:gd name="T80" fmla="*/ 0 w 441"/>
                      <a:gd name="T81" fmla="*/ 0 h 228"/>
                      <a:gd name="T82" fmla="*/ 0 w 441"/>
                      <a:gd name="T83" fmla="*/ 0 h 228"/>
                      <a:gd name="T84" fmla="*/ 0 w 441"/>
                      <a:gd name="T85" fmla="*/ 0 h 228"/>
                      <a:gd name="T86" fmla="*/ 0 w 441"/>
                      <a:gd name="T87" fmla="*/ 0 h 228"/>
                      <a:gd name="T88" fmla="*/ 0 w 441"/>
                      <a:gd name="T89" fmla="*/ 0 h 228"/>
                      <a:gd name="T90" fmla="*/ 0 w 441"/>
                      <a:gd name="T91" fmla="*/ 0 h 228"/>
                      <a:gd name="T92" fmla="*/ 0 w 441"/>
                      <a:gd name="T93" fmla="*/ 0 h 228"/>
                      <a:gd name="T94" fmla="*/ 0 w 441"/>
                      <a:gd name="T95" fmla="*/ 0 h 228"/>
                      <a:gd name="T96" fmla="*/ 0 w 441"/>
                      <a:gd name="T97" fmla="*/ 0 h 228"/>
                      <a:gd name="T98" fmla="*/ 0 w 441"/>
                      <a:gd name="T99" fmla="*/ 0 h 228"/>
                      <a:gd name="T100" fmla="*/ 0 w 441"/>
                      <a:gd name="T101" fmla="*/ 0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1"/>
                      <a:gd name="T154" fmla="*/ 0 h 228"/>
                      <a:gd name="T155" fmla="*/ 441 w 441"/>
                      <a:gd name="T156" fmla="*/ 228 h 2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1" h="228">
                        <a:moveTo>
                          <a:pt x="441" y="194"/>
                        </a:moveTo>
                        <a:lnTo>
                          <a:pt x="434" y="220"/>
                        </a:lnTo>
                        <a:lnTo>
                          <a:pt x="391" y="228"/>
                        </a:lnTo>
                        <a:lnTo>
                          <a:pt x="388" y="225"/>
                        </a:lnTo>
                        <a:lnTo>
                          <a:pt x="381" y="218"/>
                        </a:lnTo>
                        <a:lnTo>
                          <a:pt x="369" y="207"/>
                        </a:lnTo>
                        <a:lnTo>
                          <a:pt x="353" y="192"/>
                        </a:lnTo>
                        <a:lnTo>
                          <a:pt x="333" y="176"/>
                        </a:lnTo>
                        <a:lnTo>
                          <a:pt x="309" y="157"/>
                        </a:lnTo>
                        <a:lnTo>
                          <a:pt x="284" y="138"/>
                        </a:lnTo>
                        <a:lnTo>
                          <a:pt x="256" y="119"/>
                        </a:lnTo>
                        <a:lnTo>
                          <a:pt x="225" y="101"/>
                        </a:lnTo>
                        <a:lnTo>
                          <a:pt x="195" y="86"/>
                        </a:lnTo>
                        <a:lnTo>
                          <a:pt x="161" y="73"/>
                        </a:lnTo>
                        <a:lnTo>
                          <a:pt x="128" y="65"/>
                        </a:lnTo>
                        <a:lnTo>
                          <a:pt x="95" y="60"/>
                        </a:lnTo>
                        <a:lnTo>
                          <a:pt x="63" y="62"/>
                        </a:lnTo>
                        <a:lnTo>
                          <a:pt x="31" y="68"/>
                        </a:lnTo>
                        <a:lnTo>
                          <a:pt x="0" y="83"/>
                        </a:lnTo>
                        <a:lnTo>
                          <a:pt x="1" y="75"/>
                        </a:lnTo>
                        <a:lnTo>
                          <a:pt x="8" y="53"/>
                        </a:lnTo>
                        <a:lnTo>
                          <a:pt x="19" y="30"/>
                        </a:lnTo>
                        <a:lnTo>
                          <a:pt x="35" y="12"/>
                        </a:lnTo>
                        <a:lnTo>
                          <a:pt x="47" y="4"/>
                        </a:lnTo>
                        <a:lnTo>
                          <a:pt x="52" y="0"/>
                        </a:lnTo>
                        <a:lnTo>
                          <a:pt x="51" y="4"/>
                        </a:lnTo>
                        <a:lnTo>
                          <a:pt x="45" y="12"/>
                        </a:lnTo>
                        <a:lnTo>
                          <a:pt x="37" y="20"/>
                        </a:lnTo>
                        <a:lnTo>
                          <a:pt x="30" y="32"/>
                        </a:lnTo>
                        <a:lnTo>
                          <a:pt x="24" y="42"/>
                        </a:lnTo>
                        <a:lnTo>
                          <a:pt x="23" y="52"/>
                        </a:lnTo>
                        <a:lnTo>
                          <a:pt x="28" y="57"/>
                        </a:lnTo>
                        <a:lnTo>
                          <a:pt x="40" y="55"/>
                        </a:lnTo>
                        <a:lnTo>
                          <a:pt x="59" y="52"/>
                        </a:lnTo>
                        <a:lnTo>
                          <a:pt x="86" y="48"/>
                        </a:lnTo>
                        <a:lnTo>
                          <a:pt x="119" y="48"/>
                        </a:lnTo>
                        <a:lnTo>
                          <a:pt x="158" y="57"/>
                        </a:lnTo>
                        <a:lnTo>
                          <a:pt x="200" y="73"/>
                        </a:lnTo>
                        <a:lnTo>
                          <a:pt x="249" y="101"/>
                        </a:lnTo>
                        <a:lnTo>
                          <a:pt x="309" y="106"/>
                        </a:lnTo>
                        <a:lnTo>
                          <a:pt x="290" y="123"/>
                        </a:lnTo>
                        <a:lnTo>
                          <a:pt x="367" y="139"/>
                        </a:lnTo>
                        <a:lnTo>
                          <a:pt x="333" y="152"/>
                        </a:lnTo>
                        <a:lnTo>
                          <a:pt x="337" y="156"/>
                        </a:lnTo>
                        <a:lnTo>
                          <a:pt x="344" y="161"/>
                        </a:lnTo>
                        <a:lnTo>
                          <a:pt x="356" y="171"/>
                        </a:lnTo>
                        <a:lnTo>
                          <a:pt x="370" y="180"/>
                        </a:lnTo>
                        <a:lnTo>
                          <a:pt x="388" y="189"/>
                        </a:lnTo>
                        <a:lnTo>
                          <a:pt x="406" y="195"/>
                        </a:lnTo>
                        <a:lnTo>
                          <a:pt x="423" y="197"/>
                        </a:lnTo>
                        <a:lnTo>
                          <a:pt x="441" y="194"/>
                        </a:lnTo>
                        <a:close/>
                      </a:path>
                    </a:pathLst>
                  </a:custGeom>
                  <a:solidFill>
                    <a:srgbClr val="3F19FF"/>
                  </a:solidFill>
                  <a:ln w="9525">
                    <a:noFill/>
                    <a:round/>
                    <a:headEnd/>
                    <a:tailEnd/>
                  </a:ln>
                </p:spPr>
                <p:txBody>
                  <a:bodyPr/>
                  <a:lstStyle/>
                  <a:p>
                    <a:endParaRPr lang="zh-TW" altLang="en-US"/>
                  </a:p>
                </p:txBody>
              </p:sp>
              <p:sp>
                <p:nvSpPr>
                  <p:cNvPr id="273" name="Freeform 1295"/>
                  <p:cNvSpPr>
                    <a:spLocks/>
                  </p:cNvSpPr>
                  <p:nvPr/>
                </p:nvSpPr>
                <p:spPr bwMode="auto">
                  <a:xfrm rot="2850850" flipH="1">
                    <a:off x="-157" y="608"/>
                    <a:ext cx="55" cy="33"/>
                  </a:xfrm>
                  <a:custGeom>
                    <a:avLst/>
                    <a:gdLst>
                      <a:gd name="T0" fmla="*/ 0 w 123"/>
                      <a:gd name="T1" fmla="*/ 0 h 74"/>
                      <a:gd name="T2" fmla="*/ 0 w 123"/>
                      <a:gd name="T3" fmla="*/ 0 h 74"/>
                      <a:gd name="T4" fmla="*/ 0 w 123"/>
                      <a:gd name="T5" fmla="*/ 0 h 74"/>
                      <a:gd name="T6" fmla="*/ 0 w 123"/>
                      <a:gd name="T7" fmla="*/ 0 h 74"/>
                      <a:gd name="T8" fmla="*/ 0 w 123"/>
                      <a:gd name="T9" fmla="*/ 0 h 74"/>
                      <a:gd name="T10" fmla="*/ 0 w 123"/>
                      <a:gd name="T11" fmla="*/ 0 h 74"/>
                      <a:gd name="T12" fmla="*/ 0 w 123"/>
                      <a:gd name="T13" fmla="*/ 0 h 74"/>
                      <a:gd name="T14" fmla="*/ 0 w 123"/>
                      <a:gd name="T15" fmla="*/ 0 h 74"/>
                      <a:gd name="T16" fmla="*/ 0 w 123"/>
                      <a:gd name="T17" fmla="*/ 0 h 74"/>
                      <a:gd name="T18" fmla="*/ 0 w 123"/>
                      <a:gd name="T19" fmla="*/ 0 h 74"/>
                      <a:gd name="T20" fmla="*/ 0 w 123"/>
                      <a:gd name="T21" fmla="*/ 0 h 74"/>
                      <a:gd name="T22" fmla="*/ 0 w 123"/>
                      <a:gd name="T23" fmla="*/ 0 h 74"/>
                      <a:gd name="T24" fmla="*/ 0 w 123"/>
                      <a:gd name="T25" fmla="*/ 0 h 74"/>
                      <a:gd name="T26" fmla="*/ 0 w 123"/>
                      <a:gd name="T27" fmla="*/ 0 h 74"/>
                      <a:gd name="T28" fmla="*/ 0 w 123"/>
                      <a:gd name="T29" fmla="*/ 0 h 74"/>
                      <a:gd name="T30" fmla="*/ 0 w 123"/>
                      <a:gd name="T31" fmla="*/ 0 h 74"/>
                      <a:gd name="T32" fmla="*/ 0 w 123"/>
                      <a:gd name="T33" fmla="*/ 0 h 74"/>
                      <a:gd name="T34" fmla="*/ 0 w 123"/>
                      <a:gd name="T35" fmla="*/ 0 h 74"/>
                      <a:gd name="T36" fmla="*/ 0 w 123"/>
                      <a:gd name="T37" fmla="*/ 0 h 74"/>
                      <a:gd name="T38" fmla="*/ 0 w 123"/>
                      <a:gd name="T39" fmla="*/ 0 h 74"/>
                      <a:gd name="T40" fmla="*/ 0 w 123"/>
                      <a:gd name="T41" fmla="*/ 0 h 74"/>
                      <a:gd name="T42" fmla="*/ 0 w 123"/>
                      <a:gd name="T43" fmla="*/ 0 h 74"/>
                      <a:gd name="T44" fmla="*/ 0 w 123"/>
                      <a:gd name="T45" fmla="*/ 0 h 74"/>
                      <a:gd name="T46" fmla="*/ 0 w 123"/>
                      <a:gd name="T47" fmla="*/ 0 h 74"/>
                      <a:gd name="T48" fmla="*/ 0 w 123"/>
                      <a:gd name="T49" fmla="*/ 0 h 74"/>
                      <a:gd name="T50" fmla="*/ 0 w 123"/>
                      <a:gd name="T51" fmla="*/ 0 h 74"/>
                      <a:gd name="T52" fmla="*/ 0 w 123"/>
                      <a:gd name="T53" fmla="*/ 0 h 74"/>
                      <a:gd name="T54" fmla="*/ 0 w 123"/>
                      <a:gd name="T55" fmla="*/ 0 h 74"/>
                      <a:gd name="T56" fmla="*/ 0 w 123"/>
                      <a:gd name="T57" fmla="*/ 0 h 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3"/>
                      <a:gd name="T88" fmla="*/ 0 h 74"/>
                      <a:gd name="T89" fmla="*/ 123 w 123"/>
                      <a:gd name="T90" fmla="*/ 74 h 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3" h="74">
                        <a:moveTo>
                          <a:pt x="0" y="15"/>
                        </a:moveTo>
                        <a:lnTo>
                          <a:pt x="17" y="18"/>
                        </a:lnTo>
                        <a:lnTo>
                          <a:pt x="35" y="23"/>
                        </a:lnTo>
                        <a:lnTo>
                          <a:pt x="52" y="28"/>
                        </a:lnTo>
                        <a:lnTo>
                          <a:pt x="70" y="34"/>
                        </a:lnTo>
                        <a:lnTo>
                          <a:pt x="86" y="43"/>
                        </a:lnTo>
                        <a:lnTo>
                          <a:pt x="100" y="51"/>
                        </a:lnTo>
                        <a:lnTo>
                          <a:pt x="110" y="61"/>
                        </a:lnTo>
                        <a:lnTo>
                          <a:pt x="119" y="74"/>
                        </a:lnTo>
                        <a:lnTo>
                          <a:pt x="121" y="74"/>
                        </a:lnTo>
                        <a:lnTo>
                          <a:pt x="123" y="74"/>
                        </a:lnTo>
                        <a:lnTo>
                          <a:pt x="123" y="72"/>
                        </a:lnTo>
                        <a:lnTo>
                          <a:pt x="116" y="59"/>
                        </a:lnTo>
                        <a:lnTo>
                          <a:pt x="107" y="48"/>
                        </a:lnTo>
                        <a:lnTo>
                          <a:pt x="96" y="38"/>
                        </a:lnTo>
                        <a:lnTo>
                          <a:pt x="84" y="28"/>
                        </a:lnTo>
                        <a:lnTo>
                          <a:pt x="72" y="19"/>
                        </a:lnTo>
                        <a:lnTo>
                          <a:pt x="56" y="13"/>
                        </a:lnTo>
                        <a:lnTo>
                          <a:pt x="40" y="6"/>
                        </a:lnTo>
                        <a:lnTo>
                          <a:pt x="21" y="0"/>
                        </a:lnTo>
                        <a:lnTo>
                          <a:pt x="12" y="1"/>
                        </a:lnTo>
                        <a:lnTo>
                          <a:pt x="5" y="6"/>
                        </a:lnTo>
                        <a:lnTo>
                          <a:pt x="1" y="11"/>
                        </a:lnTo>
                        <a:lnTo>
                          <a:pt x="0" y="15"/>
                        </a:lnTo>
                        <a:close/>
                      </a:path>
                    </a:pathLst>
                  </a:custGeom>
                  <a:solidFill>
                    <a:srgbClr val="000000"/>
                  </a:solidFill>
                  <a:ln w="9525">
                    <a:noFill/>
                    <a:round/>
                    <a:headEnd/>
                    <a:tailEnd/>
                  </a:ln>
                </p:spPr>
                <p:txBody>
                  <a:bodyPr/>
                  <a:lstStyle/>
                  <a:p>
                    <a:endParaRPr lang="zh-TW" altLang="en-US"/>
                  </a:p>
                </p:txBody>
              </p:sp>
              <p:sp>
                <p:nvSpPr>
                  <p:cNvPr id="274" name="Freeform 1296"/>
                  <p:cNvSpPr>
                    <a:spLocks/>
                  </p:cNvSpPr>
                  <p:nvPr/>
                </p:nvSpPr>
                <p:spPr bwMode="auto">
                  <a:xfrm rot="2850850" flipH="1">
                    <a:off x="-140" y="721"/>
                    <a:ext cx="49" cy="31"/>
                  </a:xfrm>
                  <a:custGeom>
                    <a:avLst/>
                    <a:gdLst>
                      <a:gd name="T0" fmla="*/ 0 w 109"/>
                      <a:gd name="T1" fmla="*/ 0 h 68"/>
                      <a:gd name="T2" fmla="*/ 0 w 109"/>
                      <a:gd name="T3" fmla="*/ 0 h 68"/>
                      <a:gd name="T4" fmla="*/ 0 w 109"/>
                      <a:gd name="T5" fmla="*/ 0 h 68"/>
                      <a:gd name="T6" fmla="*/ 0 w 109"/>
                      <a:gd name="T7" fmla="*/ 0 h 68"/>
                      <a:gd name="T8" fmla="*/ 0 w 109"/>
                      <a:gd name="T9" fmla="*/ 0 h 68"/>
                      <a:gd name="T10" fmla="*/ 0 w 109"/>
                      <a:gd name="T11" fmla="*/ 0 h 68"/>
                      <a:gd name="T12" fmla="*/ 0 w 109"/>
                      <a:gd name="T13" fmla="*/ 0 h 68"/>
                      <a:gd name="T14" fmla="*/ 0 w 109"/>
                      <a:gd name="T15" fmla="*/ 0 h 68"/>
                      <a:gd name="T16" fmla="*/ 0 w 109"/>
                      <a:gd name="T17" fmla="*/ 0 h 68"/>
                      <a:gd name="T18" fmla="*/ 0 w 109"/>
                      <a:gd name="T19" fmla="*/ 0 h 68"/>
                      <a:gd name="T20" fmla="*/ 0 w 109"/>
                      <a:gd name="T21" fmla="*/ 0 h 68"/>
                      <a:gd name="T22" fmla="*/ 0 w 109"/>
                      <a:gd name="T23" fmla="*/ 0 h 68"/>
                      <a:gd name="T24" fmla="*/ 0 w 109"/>
                      <a:gd name="T25" fmla="*/ 0 h 68"/>
                      <a:gd name="T26" fmla="*/ 0 w 109"/>
                      <a:gd name="T27" fmla="*/ 0 h 68"/>
                      <a:gd name="T28" fmla="*/ 0 w 109"/>
                      <a:gd name="T29" fmla="*/ 0 h 68"/>
                      <a:gd name="T30" fmla="*/ 0 w 109"/>
                      <a:gd name="T31" fmla="*/ 0 h 68"/>
                      <a:gd name="T32" fmla="*/ 0 w 109"/>
                      <a:gd name="T33" fmla="*/ 0 h 68"/>
                      <a:gd name="T34" fmla="*/ 0 w 109"/>
                      <a:gd name="T35" fmla="*/ 0 h 68"/>
                      <a:gd name="T36" fmla="*/ 0 w 109"/>
                      <a:gd name="T37" fmla="*/ 0 h 68"/>
                      <a:gd name="T38" fmla="*/ 0 w 109"/>
                      <a:gd name="T39" fmla="*/ 0 h 68"/>
                      <a:gd name="T40" fmla="*/ 0 w 109"/>
                      <a:gd name="T41" fmla="*/ 0 h 68"/>
                      <a:gd name="T42" fmla="*/ 0 w 109"/>
                      <a:gd name="T43" fmla="*/ 0 h 68"/>
                      <a:gd name="T44" fmla="*/ 0 w 109"/>
                      <a:gd name="T45" fmla="*/ 0 h 68"/>
                      <a:gd name="T46" fmla="*/ 0 w 109"/>
                      <a:gd name="T47" fmla="*/ 0 h 68"/>
                      <a:gd name="T48" fmla="*/ 0 w 109"/>
                      <a:gd name="T49" fmla="*/ 0 h 68"/>
                      <a:gd name="T50" fmla="*/ 0 w 109"/>
                      <a:gd name="T51" fmla="*/ 0 h 68"/>
                      <a:gd name="T52" fmla="*/ 0 w 109"/>
                      <a:gd name="T53" fmla="*/ 0 h 68"/>
                      <a:gd name="T54" fmla="*/ 0 w 109"/>
                      <a:gd name="T55" fmla="*/ 0 h 68"/>
                      <a:gd name="T56" fmla="*/ 0 w 109"/>
                      <a:gd name="T57" fmla="*/ 0 h 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9"/>
                      <a:gd name="T88" fmla="*/ 0 h 68"/>
                      <a:gd name="T89" fmla="*/ 109 w 109"/>
                      <a:gd name="T90" fmla="*/ 68 h 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9" h="68">
                        <a:moveTo>
                          <a:pt x="37" y="33"/>
                        </a:moveTo>
                        <a:lnTo>
                          <a:pt x="25" y="23"/>
                        </a:lnTo>
                        <a:lnTo>
                          <a:pt x="12" y="12"/>
                        </a:lnTo>
                        <a:lnTo>
                          <a:pt x="4" y="3"/>
                        </a:lnTo>
                        <a:lnTo>
                          <a:pt x="0" y="0"/>
                        </a:lnTo>
                        <a:lnTo>
                          <a:pt x="2" y="2"/>
                        </a:lnTo>
                        <a:lnTo>
                          <a:pt x="7" y="5"/>
                        </a:lnTo>
                        <a:lnTo>
                          <a:pt x="14" y="10"/>
                        </a:lnTo>
                        <a:lnTo>
                          <a:pt x="23" y="17"/>
                        </a:lnTo>
                        <a:lnTo>
                          <a:pt x="32" y="23"/>
                        </a:lnTo>
                        <a:lnTo>
                          <a:pt x="42" y="30"/>
                        </a:lnTo>
                        <a:lnTo>
                          <a:pt x="51" y="36"/>
                        </a:lnTo>
                        <a:lnTo>
                          <a:pt x="60" y="41"/>
                        </a:lnTo>
                        <a:lnTo>
                          <a:pt x="74" y="48"/>
                        </a:lnTo>
                        <a:lnTo>
                          <a:pt x="88" y="55"/>
                        </a:lnTo>
                        <a:lnTo>
                          <a:pt x="97" y="59"/>
                        </a:lnTo>
                        <a:lnTo>
                          <a:pt x="104" y="63"/>
                        </a:lnTo>
                        <a:lnTo>
                          <a:pt x="109" y="66"/>
                        </a:lnTo>
                        <a:lnTo>
                          <a:pt x="109" y="68"/>
                        </a:lnTo>
                        <a:lnTo>
                          <a:pt x="107" y="68"/>
                        </a:lnTo>
                        <a:lnTo>
                          <a:pt x="100" y="68"/>
                        </a:lnTo>
                        <a:lnTo>
                          <a:pt x="91" y="66"/>
                        </a:lnTo>
                        <a:lnTo>
                          <a:pt x="83" y="63"/>
                        </a:lnTo>
                        <a:lnTo>
                          <a:pt x="74" y="59"/>
                        </a:lnTo>
                        <a:lnTo>
                          <a:pt x="67" y="55"/>
                        </a:lnTo>
                        <a:lnTo>
                          <a:pt x="58" y="48"/>
                        </a:lnTo>
                        <a:lnTo>
                          <a:pt x="51" y="43"/>
                        </a:lnTo>
                        <a:lnTo>
                          <a:pt x="44" y="38"/>
                        </a:lnTo>
                        <a:lnTo>
                          <a:pt x="37" y="33"/>
                        </a:lnTo>
                        <a:close/>
                      </a:path>
                    </a:pathLst>
                  </a:custGeom>
                  <a:solidFill>
                    <a:srgbClr val="FF997F"/>
                  </a:solidFill>
                  <a:ln w="9525">
                    <a:noFill/>
                    <a:round/>
                    <a:headEnd/>
                    <a:tailEnd/>
                  </a:ln>
                </p:spPr>
                <p:txBody>
                  <a:bodyPr/>
                  <a:lstStyle/>
                  <a:p>
                    <a:endParaRPr lang="zh-TW" altLang="en-US"/>
                  </a:p>
                </p:txBody>
              </p:sp>
              <p:sp>
                <p:nvSpPr>
                  <p:cNvPr id="275" name="Freeform 1297"/>
                  <p:cNvSpPr>
                    <a:spLocks/>
                  </p:cNvSpPr>
                  <p:nvPr/>
                </p:nvSpPr>
                <p:spPr bwMode="auto">
                  <a:xfrm rot="2850850" flipH="1">
                    <a:off x="-131" y="725"/>
                    <a:ext cx="35" cy="38"/>
                  </a:xfrm>
                  <a:custGeom>
                    <a:avLst/>
                    <a:gdLst>
                      <a:gd name="T0" fmla="*/ 0 w 79"/>
                      <a:gd name="T1" fmla="*/ 0 h 85"/>
                      <a:gd name="T2" fmla="*/ 0 w 79"/>
                      <a:gd name="T3" fmla="*/ 0 h 85"/>
                      <a:gd name="T4" fmla="*/ 0 w 79"/>
                      <a:gd name="T5" fmla="*/ 0 h 85"/>
                      <a:gd name="T6" fmla="*/ 0 w 79"/>
                      <a:gd name="T7" fmla="*/ 0 h 85"/>
                      <a:gd name="T8" fmla="*/ 0 w 79"/>
                      <a:gd name="T9" fmla="*/ 0 h 85"/>
                      <a:gd name="T10" fmla="*/ 0 w 79"/>
                      <a:gd name="T11" fmla="*/ 0 h 85"/>
                      <a:gd name="T12" fmla="*/ 0 w 79"/>
                      <a:gd name="T13" fmla="*/ 0 h 85"/>
                      <a:gd name="T14" fmla="*/ 0 w 79"/>
                      <a:gd name="T15" fmla="*/ 0 h 85"/>
                      <a:gd name="T16" fmla="*/ 0 w 79"/>
                      <a:gd name="T17" fmla="*/ 0 h 85"/>
                      <a:gd name="T18" fmla="*/ 0 w 79"/>
                      <a:gd name="T19" fmla="*/ 0 h 85"/>
                      <a:gd name="T20" fmla="*/ 0 w 79"/>
                      <a:gd name="T21" fmla="*/ 0 h 85"/>
                      <a:gd name="T22" fmla="*/ 0 w 79"/>
                      <a:gd name="T23" fmla="*/ 0 h 85"/>
                      <a:gd name="T24" fmla="*/ 0 w 79"/>
                      <a:gd name="T25" fmla="*/ 0 h 85"/>
                      <a:gd name="T26" fmla="*/ 0 w 79"/>
                      <a:gd name="T27" fmla="*/ 0 h 85"/>
                      <a:gd name="T28" fmla="*/ 0 w 79"/>
                      <a:gd name="T29" fmla="*/ 0 h 85"/>
                      <a:gd name="T30" fmla="*/ 0 w 79"/>
                      <a:gd name="T31" fmla="*/ 0 h 85"/>
                      <a:gd name="T32" fmla="*/ 0 w 79"/>
                      <a:gd name="T33" fmla="*/ 0 h 85"/>
                      <a:gd name="T34" fmla="*/ 0 w 79"/>
                      <a:gd name="T35" fmla="*/ 0 h 85"/>
                      <a:gd name="T36" fmla="*/ 0 w 79"/>
                      <a:gd name="T37" fmla="*/ 0 h 85"/>
                      <a:gd name="T38" fmla="*/ 0 w 79"/>
                      <a:gd name="T39" fmla="*/ 0 h 85"/>
                      <a:gd name="T40" fmla="*/ 0 w 79"/>
                      <a:gd name="T41" fmla="*/ 0 h 85"/>
                      <a:gd name="T42" fmla="*/ 0 w 79"/>
                      <a:gd name="T43" fmla="*/ 0 h 85"/>
                      <a:gd name="T44" fmla="*/ 0 w 79"/>
                      <a:gd name="T45" fmla="*/ 0 h 85"/>
                      <a:gd name="T46" fmla="*/ 0 w 79"/>
                      <a:gd name="T47" fmla="*/ 0 h 85"/>
                      <a:gd name="T48" fmla="*/ 0 w 79"/>
                      <a:gd name="T49" fmla="*/ 0 h 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85"/>
                      <a:gd name="T77" fmla="*/ 79 w 79"/>
                      <a:gd name="T78" fmla="*/ 85 h 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85">
                        <a:moveTo>
                          <a:pt x="58" y="52"/>
                        </a:moveTo>
                        <a:lnTo>
                          <a:pt x="51" y="47"/>
                        </a:lnTo>
                        <a:lnTo>
                          <a:pt x="42" y="38"/>
                        </a:lnTo>
                        <a:lnTo>
                          <a:pt x="32" y="30"/>
                        </a:lnTo>
                        <a:lnTo>
                          <a:pt x="23" y="22"/>
                        </a:lnTo>
                        <a:lnTo>
                          <a:pt x="14" y="14"/>
                        </a:lnTo>
                        <a:lnTo>
                          <a:pt x="7" y="7"/>
                        </a:lnTo>
                        <a:lnTo>
                          <a:pt x="2" y="2"/>
                        </a:lnTo>
                        <a:lnTo>
                          <a:pt x="0" y="0"/>
                        </a:lnTo>
                        <a:lnTo>
                          <a:pt x="0" y="4"/>
                        </a:lnTo>
                        <a:lnTo>
                          <a:pt x="3" y="15"/>
                        </a:lnTo>
                        <a:lnTo>
                          <a:pt x="7" y="27"/>
                        </a:lnTo>
                        <a:lnTo>
                          <a:pt x="14" y="40"/>
                        </a:lnTo>
                        <a:lnTo>
                          <a:pt x="21" y="48"/>
                        </a:lnTo>
                        <a:lnTo>
                          <a:pt x="28" y="58"/>
                        </a:lnTo>
                        <a:lnTo>
                          <a:pt x="37" y="66"/>
                        </a:lnTo>
                        <a:lnTo>
                          <a:pt x="47" y="73"/>
                        </a:lnTo>
                        <a:lnTo>
                          <a:pt x="54" y="80"/>
                        </a:lnTo>
                        <a:lnTo>
                          <a:pt x="63" y="83"/>
                        </a:lnTo>
                        <a:lnTo>
                          <a:pt x="68" y="85"/>
                        </a:lnTo>
                        <a:lnTo>
                          <a:pt x="74" y="83"/>
                        </a:lnTo>
                        <a:lnTo>
                          <a:pt x="79" y="75"/>
                        </a:lnTo>
                        <a:lnTo>
                          <a:pt x="77" y="70"/>
                        </a:lnTo>
                        <a:lnTo>
                          <a:pt x="70" y="61"/>
                        </a:lnTo>
                        <a:lnTo>
                          <a:pt x="58" y="52"/>
                        </a:lnTo>
                        <a:close/>
                      </a:path>
                    </a:pathLst>
                  </a:custGeom>
                  <a:solidFill>
                    <a:srgbClr val="FF997F"/>
                  </a:solidFill>
                  <a:ln w="9525">
                    <a:noFill/>
                    <a:round/>
                    <a:headEnd/>
                    <a:tailEnd/>
                  </a:ln>
                </p:spPr>
                <p:txBody>
                  <a:bodyPr/>
                  <a:lstStyle/>
                  <a:p>
                    <a:endParaRPr lang="zh-TW" altLang="en-US"/>
                  </a:p>
                </p:txBody>
              </p:sp>
            </p:grpSp>
          </p:grpSp>
          <p:grpSp>
            <p:nvGrpSpPr>
              <p:cNvPr id="24" name="Group 1298"/>
              <p:cNvGrpSpPr>
                <a:grpSpLocks/>
              </p:cNvGrpSpPr>
              <p:nvPr/>
            </p:nvGrpSpPr>
            <p:grpSpPr bwMode="auto">
              <a:xfrm>
                <a:off x="48" y="1776"/>
                <a:ext cx="1152" cy="2522"/>
                <a:chOff x="3" y="1798"/>
                <a:chExt cx="2473" cy="5263"/>
              </a:xfrm>
            </p:grpSpPr>
            <p:sp>
              <p:nvSpPr>
                <p:cNvPr id="71" name="Freeform 1299"/>
                <p:cNvSpPr>
                  <a:spLocks/>
                </p:cNvSpPr>
                <p:nvPr/>
              </p:nvSpPr>
              <p:spPr bwMode="auto">
                <a:xfrm>
                  <a:off x="1202" y="4913"/>
                  <a:ext cx="775" cy="1800"/>
                </a:xfrm>
                <a:custGeom>
                  <a:avLst/>
                  <a:gdLst>
                    <a:gd name="T0" fmla="*/ 0 w 775"/>
                    <a:gd name="T1" fmla="*/ 112 h 1800"/>
                    <a:gd name="T2" fmla="*/ 297 w 775"/>
                    <a:gd name="T3" fmla="*/ 857 h 1800"/>
                    <a:gd name="T4" fmla="*/ 315 w 775"/>
                    <a:gd name="T5" fmla="*/ 890 h 1800"/>
                    <a:gd name="T6" fmla="*/ 361 w 775"/>
                    <a:gd name="T7" fmla="*/ 980 h 1800"/>
                    <a:gd name="T8" fmla="*/ 428 w 775"/>
                    <a:gd name="T9" fmla="*/ 1109 h 1800"/>
                    <a:gd name="T10" fmla="*/ 504 w 775"/>
                    <a:gd name="T11" fmla="*/ 1261 h 1800"/>
                    <a:gd name="T12" fmla="*/ 574 w 775"/>
                    <a:gd name="T13" fmla="*/ 1421 h 1800"/>
                    <a:gd name="T14" fmla="*/ 635 w 775"/>
                    <a:gd name="T15" fmla="*/ 1576 h 1800"/>
                    <a:gd name="T16" fmla="*/ 673 w 775"/>
                    <a:gd name="T17" fmla="*/ 1702 h 1800"/>
                    <a:gd name="T18" fmla="*/ 676 w 775"/>
                    <a:gd name="T19" fmla="*/ 1792 h 1800"/>
                    <a:gd name="T20" fmla="*/ 679 w 775"/>
                    <a:gd name="T21" fmla="*/ 1797 h 1800"/>
                    <a:gd name="T22" fmla="*/ 691 w 775"/>
                    <a:gd name="T23" fmla="*/ 1800 h 1800"/>
                    <a:gd name="T24" fmla="*/ 708 w 775"/>
                    <a:gd name="T25" fmla="*/ 1797 h 1800"/>
                    <a:gd name="T26" fmla="*/ 729 w 775"/>
                    <a:gd name="T27" fmla="*/ 1792 h 1800"/>
                    <a:gd name="T28" fmla="*/ 746 w 775"/>
                    <a:gd name="T29" fmla="*/ 1786 h 1800"/>
                    <a:gd name="T30" fmla="*/ 764 w 775"/>
                    <a:gd name="T31" fmla="*/ 1778 h 1800"/>
                    <a:gd name="T32" fmla="*/ 775 w 775"/>
                    <a:gd name="T33" fmla="*/ 1769 h 1800"/>
                    <a:gd name="T34" fmla="*/ 775 w 775"/>
                    <a:gd name="T35" fmla="*/ 1761 h 1800"/>
                    <a:gd name="T36" fmla="*/ 726 w 775"/>
                    <a:gd name="T37" fmla="*/ 1637 h 1800"/>
                    <a:gd name="T38" fmla="*/ 670 w 775"/>
                    <a:gd name="T39" fmla="*/ 1488 h 1800"/>
                    <a:gd name="T40" fmla="*/ 615 w 775"/>
                    <a:gd name="T41" fmla="*/ 1328 h 1800"/>
                    <a:gd name="T42" fmla="*/ 565 w 775"/>
                    <a:gd name="T43" fmla="*/ 1171 h 1800"/>
                    <a:gd name="T44" fmla="*/ 519 w 775"/>
                    <a:gd name="T45" fmla="*/ 1025 h 1800"/>
                    <a:gd name="T46" fmla="*/ 481 w 775"/>
                    <a:gd name="T47" fmla="*/ 904 h 1800"/>
                    <a:gd name="T48" fmla="*/ 457 w 775"/>
                    <a:gd name="T49" fmla="*/ 826 h 1800"/>
                    <a:gd name="T50" fmla="*/ 449 w 775"/>
                    <a:gd name="T51" fmla="*/ 795 h 1800"/>
                    <a:gd name="T52" fmla="*/ 186 w 775"/>
                    <a:gd name="T53" fmla="*/ 0 h 1800"/>
                    <a:gd name="T54" fmla="*/ 0 w 775"/>
                    <a:gd name="T55" fmla="*/ 112 h 18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75"/>
                    <a:gd name="T85" fmla="*/ 0 h 1800"/>
                    <a:gd name="T86" fmla="*/ 775 w 775"/>
                    <a:gd name="T87" fmla="*/ 1800 h 18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75" h="1800">
                      <a:moveTo>
                        <a:pt x="0" y="112"/>
                      </a:moveTo>
                      <a:lnTo>
                        <a:pt x="297" y="857"/>
                      </a:lnTo>
                      <a:lnTo>
                        <a:pt x="315" y="890"/>
                      </a:lnTo>
                      <a:lnTo>
                        <a:pt x="361" y="980"/>
                      </a:lnTo>
                      <a:lnTo>
                        <a:pt x="428" y="1109"/>
                      </a:lnTo>
                      <a:lnTo>
                        <a:pt x="504" y="1261"/>
                      </a:lnTo>
                      <a:lnTo>
                        <a:pt x="574" y="1421"/>
                      </a:lnTo>
                      <a:lnTo>
                        <a:pt x="635" y="1576"/>
                      </a:lnTo>
                      <a:lnTo>
                        <a:pt x="673" y="1702"/>
                      </a:lnTo>
                      <a:lnTo>
                        <a:pt x="676" y="1792"/>
                      </a:lnTo>
                      <a:lnTo>
                        <a:pt x="679" y="1797"/>
                      </a:lnTo>
                      <a:lnTo>
                        <a:pt x="691" y="1800"/>
                      </a:lnTo>
                      <a:lnTo>
                        <a:pt x="708" y="1797"/>
                      </a:lnTo>
                      <a:lnTo>
                        <a:pt x="729" y="1792"/>
                      </a:lnTo>
                      <a:lnTo>
                        <a:pt x="746" y="1786"/>
                      </a:lnTo>
                      <a:lnTo>
                        <a:pt x="764" y="1778"/>
                      </a:lnTo>
                      <a:lnTo>
                        <a:pt x="775" y="1769"/>
                      </a:lnTo>
                      <a:lnTo>
                        <a:pt x="775" y="1761"/>
                      </a:lnTo>
                      <a:lnTo>
                        <a:pt x="726" y="1637"/>
                      </a:lnTo>
                      <a:lnTo>
                        <a:pt x="670" y="1488"/>
                      </a:lnTo>
                      <a:lnTo>
                        <a:pt x="615" y="1328"/>
                      </a:lnTo>
                      <a:lnTo>
                        <a:pt x="565" y="1171"/>
                      </a:lnTo>
                      <a:lnTo>
                        <a:pt x="519" y="1025"/>
                      </a:lnTo>
                      <a:lnTo>
                        <a:pt x="481" y="904"/>
                      </a:lnTo>
                      <a:lnTo>
                        <a:pt x="457" y="826"/>
                      </a:lnTo>
                      <a:lnTo>
                        <a:pt x="449" y="795"/>
                      </a:lnTo>
                      <a:lnTo>
                        <a:pt x="186" y="0"/>
                      </a:lnTo>
                      <a:lnTo>
                        <a:pt x="0" y="112"/>
                      </a:lnTo>
                      <a:close/>
                    </a:path>
                  </a:pathLst>
                </a:custGeom>
                <a:solidFill>
                  <a:srgbClr val="3F3F3F"/>
                </a:solidFill>
                <a:ln w="9525">
                  <a:noFill/>
                  <a:round/>
                  <a:headEnd/>
                  <a:tailEnd/>
                </a:ln>
              </p:spPr>
              <p:txBody>
                <a:bodyPr/>
                <a:lstStyle/>
                <a:p>
                  <a:endParaRPr lang="zh-TW" altLang="en-US"/>
                </a:p>
              </p:txBody>
            </p:sp>
            <p:sp>
              <p:nvSpPr>
                <p:cNvPr id="72" name="Freeform 1300"/>
                <p:cNvSpPr>
                  <a:spLocks/>
                </p:cNvSpPr>
                <p:nvPr/>
              </p:nvSpPr>
              <p:spPr bwMode="auto">
                <a:xfrm>
                  <a:off x="1729" y="6733"/>
                  <a:ext cx="747" cy="328"/>
                </a:xfrm>
                <a:custGeom>
                  <a:avLst/>
                  <a:gdLst>
                    <a:gd name="T0" fmla="*/ 56 w 747"/>
                    <a:gd name="T1" fmla="*/ 76 h 328"/>
                    <a:gd name="T2" fmla="*/ 94 w 747"/>
                    <a:gd name="T3" fmla="*/ 31 h 328"/>
                    <a:gd name="T4" fmla="*/ 240 w 747"/>
                    <a:gd name="T5" fmla="*/ 0 h 328"/>
                    <a:gd name="T6" fmla="*/ 248 w 747"/>
                    <a:gd name="T7" fmla="*/ 14 h 328"/>
                    <a:gd name="T8" fmla="*/ 266 w 747"/>
                    <a:gd name="T9" fmla="*/ 36 h 328"/>
                    <a:gd name="T10" fmla="*/ 292 w 747"/>
                    <a:gd name="T11" fmla="*/ 62 h 328"/>
                    <a:gd name="T12" fmla="*/ 324 w 747"/>
                    <a:gd name="T13" fmla="*/ 90 h 328"/>
                    <a:gd name="T14" fmla="*/ 362 w 747"/>
                    <a:gd name="T15" fmla="*/ 121 h 328"/>
                    <a:gd name="T16" fmla="*/ 403 w 747"/>
                    <a:gd name="T17" fmla="*/ 152 h 328"/>
                    <a:gd name="T18" fmla="*/ 447 w 747"/>
                    <a:gd name="T19" fmla="*/ 180 h 328"/>
                    <a:gd name="T20" fmla="*/ 488 w 747"/>
                    <a:gd name="T21" fmla="*/ 205 h 328"/>
                    <a:gd name="T22" fmla="*/ 520 w 747"/>
                    <a:gd name="T23" fmla="*/ 216 h 328"/>
                    <a:gd name="T24" fmla="*/ 552 w 747"/>
                    <a:gd name="T25" fmla="*/ 225 h 328"/>
                    <a:gd name="T26" fmla="*/ 584 w 747"/>
                    <a:gd name="T27" fmla="*/ 227 h 328"/>
                    <a:gd name="T28" fmla="*/ 610 w 747"/>
                    <a:gd name="T29" fmla="*/ 230 h 328"/>
                    <a:gd name="T30" fmla="*/ 630 w 747"/>
                    <a:gd name="T31" fmla="*/ 233 h 328"/>
                    <a:gd name="T32" fmla="*/ 648 w 747"/>
                    <a:gd name="T33" fmla="*/ 233 h 328"/>
                    <a:gd name="T34" fmla="*/ 660 w 747"/>
                    <a:gd name="T35" fmla="*/ 233 h 328"/>
                    <a:gd name="T36" fmla="*/ 662 w 747"/>
                    <a:gd name="T37" fmla="*/ 233 h 328"/>
                    <a:gd name="T38" fmla="*/ 697 w 747"/>
                    <a:gd name="T39" fmla="*/ 250 h 328"/>
                    <a:gd name="T40" fmla="*/ 724 w 747"/>
                    <a:gd name="T41" fmla="*/ 267 h 328"/>
                    <a:gd name="T42" fmla="*/ 738 w 747"/>
                    <a:gd name="T43" fmla="*/ 281 h 328"/>
                    <a:gd name="T44" fmla="*/ 744 w 747"/>
                    <a:gd name="T45" fmla="*/ 292 h 328"/>
                    <a:gd name="T46" fmla="*/ 747 w 747"/>
                    <a:gd name="T47" fmla="*/ 303 h 328"/>
                    <a:gd name="T48" fmla="*/ 744 w 747"/>
                    <a:gd name="T49" fmla="*/ 312 h 328"/>
                    <a:gd name="T50" fmla="*/ 741 w 747"/>
                    <a:gd name="T51" fmla="*/ 317 h 328"/>
                    <a:gd name="T52" fmla="*/ 741 w 747"/>
                    <a:gd name="T53" fmla="*/ 320 h 328"/>
                    <a:gd name="T54" fmla="*/ 709 w 747"/>
                    <a:gd name="T55" fmla="*/ 323 h 328"/>
                    <a:gd name="T56" fmla="*/ 677 w 747"/>
                    <a:gd name="T57" fmla="*/ 326 h 328"/>
                    <a:gd name="T58" fmla="*/ 645 w 747"/>
                    <a:gd name="T59" fmla="*/ 326 h 328"/>
                    <a:gd name="T60" fmla="*/ 616 w 747"/>
                    <a:gd name="T61" fmla="*/ 326 h 328"/>
                    <a:gd name="T62" fmla="*/ 584 w 747"/>
                    <a:gd name="T63" fmla="*/ 328 h 328"/>
                    <a:gd name="T64" fmla="*/ 555 w 747"/>
                    <a:gd name="T65" fmla="*/ 328 h 328"/>
                    <a:gd name="T66" fmla="*/ 525 w 747"/>
                    <a:gd name="T67" fmla="*/ 326 h 328"/>
                    <a:gd name="T68" fmla="*/ 496 w 747"/>
                    <a:gd name="T69" fmla="*/ 326 h 328"/>
                    <a:gd name="T70" fmla="*/ 458 w 747"/>
                    <a:gd name="T71" fmla="*/ 323 h 328"/>
                    <a:gd name="T72" fmla="*/ 423 w 747"/>
                    <a:gd name="T73" fmla="*/ 320 h 328"/>
                    <a:gd name="T74" fmla="*/ 394 w 747"/>
                    <a:gd name="T75" fmla="*/ 320 h 328"/>
                    <a:gd name="T76" fmla="*/ 368 w 747"/>
                    <a:gd name="T77" fmla="*/ 317 h 328"/>
                    <a:gd name="T78" fmla="*/ 345 w 747"/>
                    <a:gd name="T79" fmla="*/ 314 h 328"/>
                    <a:gd name="T80" fmla="*/ 330 w 747"/>
                    <a:gd name="T81" fmla="*/ 312 h 328"/>
                    <a:gd name="T82" fmla="*/ 318 w 747"/>
                    <a:gd name="T83" fmla="*/ 312 h 328"/>
                    <a:gd name="T84" fmla="*/ 315 w 747"/>
                    <a:gd name="T85" fmla="*/ 312 h 328"/>
                    <a:gd name="T86" fmla="*/ 269 w 747"/>
                    <a:gd name="T87" fmla="*/ 286 h 328"/>
                    <a:gd name="T88" fmla="*/ 237 w 747"/>
                    <a:gd name="T89" fmla="*/ 272 h 328"/>
                    <a:gd name="T90" fmla="*/ 210 w 747"/>
                    <a:gd name="T91" fmla="*/ 272 h 328"/>
                    <a:gd name="T92" fmla="*/ 196 w 747"/>
                    <a:gd name="T93" fmla="*/ 278 h 328"/>
                    <a:gd name="T94" fmla="*/ 184 w 747"/>
                    <a:gd name="T95" fmla="*/ 289 h 328"/>
                    <a:gd name="T96" fmla="*/ 181 w 747"/>
                    <a:gd name="T97" fmla="*/ 298 h 328"/>
                    <a:gd name="T98" fmla="*/ 178 w 747"/>
                    <a:gd name="T99" fmla="*/ 309 h 328"/>
                    <a:gd name="T100" fmla="*/ 178 w 747"/>
                    <a:gd name="T101" fmla="*/ 312 h 328"/>
                    <a:gd name="T102" fmla="*/ 0 w 747"/>
                    <a:gd name="T103" fmla="*/ 306 h 328"/>
                    <a:gd name="T104" fmla="*/ 6 w 747"/>
                    <a:gd name="T105" fmla="*/ 194 h 328"/>
                    <a:gd name="T106" fmla="*/ 27 w 747"/>
                    <a:gd name="T107" fmla="*/ 123 h 328"/>
                    <a:gd name="T108" fmla="*/ 47 w 747"/>
                    <a:gd name="T109" fmla="*/ 87 h 328"/>
                    <a:gd name="T110" fmla="*/ 56 w 747"/>
                    <a:gd name="T111" fmla="*/ 76 h 3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7"/>
                    <a:gd name="T169" fmla="*/ 0 h 328"/>
                    <a:gd name="T170" fmla="*/ 747 w 747"/>
                    <a:gd name="T171" fmla="*/ 328 h 3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7" h="328">
                      <a:moveTo>
                        <a:pt x="56" y="76"/>
                      </a:moveTo>
                      <a:lnTo>
                        <a:pt x="94" y="31"/>
                      </a:lnTo>
                      <a:lnTo>
                        <a:pt x="240" y="0"/>
                      </a:lnTo>
                      <a:lnTo>
                        <a:pt x="248" y="14"/>
                      </a:lnTo>
                      <a:lnTo>
                        <a:pt x="266" y="36"/>
                      </a:lnTo>
                      <a:lnTo>
                        <a:pt x="292" y="62"/>
                      </a:lnTo>
                      <a:lnTo>
                        <a:pt x="324" y="90"/>
                      </a:lnTo>
                      <a:lnTo>
                        <a:pt x="362" y="121"/>
                      </a:lnTo>
                      <a:lnTo>
                        <a:pt x="403" y="152"/>
                      </a:lnTo>
                      <a:lnTo>
                        <a:pt x="447" y="180"/>
                      </a:lnTo>
                      <a:lnTo>
                        <a:pt x="488" y="205"/>
                      </a:lnTo>
                      <a:lnTo>
                        <a:pt x="520" y="216"/>
                      </a:lnTo>
                      <a:lnTo>
                        <a:pt x="552" y="225"/>
                      </a:lnTo>
                      <a:lnTo>
                        <a:pt x="584" y="227"/>
                      </a:lnTo>
                      <a:lnTo>
                        <a:pt x="610" y="230"/>
                      </a:lnTo>
                      <a:lnTo>
                        <a:pt x="630" y="233"/>
                      </a:lnTo>
                      <a:lnTo>
                        <a:pt x="648" y="233"/>
                      </a:lnTo>
                      <a:lnTo>
                        <a:pt x="660" y="233"/>
                      </a:lnTo>
                      <a:lnTo>
                        <a:pt x="662" y="233"/>
                      </a:lnTo>
                      <a:lnTo>
                        <a:pt x="697" y="250"/>
                      </a:lnTo>
                      <a:lnTo>
                        <a:pt x="724" y="267"/>
                      </a:lnTo>
                      <a:lnTo>
                        <a:pt x="738" y="281"/>
                      </a:lnTo>
                      <a:lnTo>
                        <a:pt x="744" y="292"/>
                      </a:lnTo>
                      <a:lnTo>
                        <a:pt x="747" y="303"/>
                      </a:lnTo>
                      <a:lnTo>
                        <a:pt x="744" y="312"/>
                      </a:lnTo>
                      <a:lnTo>
                        <a:pt x="741" y="317"/>
                      </a:lnTo>
                      <a:lnTo>
                        <a:pt x="741" y="320"/>
                      </a:lnTo>
                      <a:lnTo>
                        <a:pt x="709" y="323"/>
                      </a:lnTo>
                      <a:lnTo>
                        <a:pt x="677" y="326"/>
                      </a:lnTo>
                      <a:lnTo>
                        <a:pt x="645" y="326"/>
                      </a:lnTo>
                      <a:lnTo>
                        <a:pt x="616" y="326"/>
                      </a:lnTo>
                      <a:lnTo>
                        <a:pt x="584" y="328"/>
                      </a:lnTo>
                      <a:lnTo>
                        <a:pt x="555" y="328"/>
                      </a:lnTo>
                      <a:lnTo>
                        <a:pt x="525" y="326"/>
                      </a:lnTo>
                      <a:lnTo>
                        <a:pt x="496" y="326"/>
                      </a:lnTo>
                      <a:lnTo>
                        <a:pt x="458" y="323"/>
                      </a:lnTo>
                      <a:lnTo>
                        <a:pt x="423" y="320"/>
                      </a:lnTo>
                      <a:lnTo>
                        <a:pt x="394" y="320"/>
                      </a:lnTo>
                      <a:lnTo>
                        <a:pt x="368" y="317"/>
                      </a:lnTo>
                      <a:lnTo>
                        <a:pt x="345" y="314"/>
                      </a:lnTo>
                      <a:lnTo>
                        <a:pt x="330" y="312"/>
                      </a:lnTo>
                      <a:lnTo>
                        <a:pt x="318" y="312"/>
                      </a:lnTo>
                      <a:lnTo>
                        <a:pt x="315" y="312"/>
                      </a:lnTo>
                      <a:lnTo>
                        <a:pt x="269" y="286"/>
                      </a:lnTo>
                      <a:lnTo>
                        <a:pt x="237" y="272"/>
                      </a:lnTo>
                      <a:lnTo>
                        <a:pt x="210" y="272"/>
                      </a:lnTo>
                      <a:lnTo>
                        <a:pt x="196" y="278"/>
                      </a:lnTo>
                      <a:lnTo>
                        <a:pt x="184" y="289"/>
                      </a:lnTo>
                      <a:lnTo>
                        <a:pt x="181" y="298"/>
                      </a:lnTo>
                      <a:lnTo>
                        <a:pt x="178" y="309"/>
                      </a:lnTo>
                      <a:lnTo>
                        <a:pt x="178" y="312"/>
                      </a:lnTo>
                      <a:lnTo>
                        <a:pt x="0" y="306"/>
                      </a:lnTo>
                      <a:lnTo>
                        <a:pt x="6" y="194"/>
                      </a:lnTo>
                      <a:lnTo>
                        <a:pt x="27" y="123"/>
                      </a:lnTo>
                      <a:lnTo>
                        <a:pt x="47" y="87"/>
                      </a:lnTo>
                      <a:lnTo>
                        <a:pt x="56" y="76"/>
                      </a:lnTo>
                      <a:close/>
                    </a:path>
                  </a:pathLst>
                </a:custGeom>
                <a:solidFill>
                  <a:srgbClr val="000000"/>
                </a:solidFill>
                <a:ln w="9525">
                  <a:noFill/>
                  <a:round/>
                  <a:headEnd/>
                  <a:tailEnd/>
                </a:ln>
              </p:spPr>
              <p:txBody>
                <a:bodyPr/>
                <a:lstStyle/>
                <a:p>
                  <a:endParaRPr lang="zh-TW" altLang="en-US"/>
                </a:p>
              </p:txBody>
            </p:sp>
            <p:sp>
              <p:nvSpPr>
                <p:cNvPr id="73" name="Freeform 1301"/>
                <p:cNvSpPr>
                  <a:spLocks/>
                </p:cNvSpPr>
                <p:nvPr/>
              </p:nvSpPr>
              <p:spPr bwMode="auto">
                <a:xfrm>
                  <a:off x="863" y="4975"/>
                  <a:ext cx="248" cy="1794"/>
                </a:xfrm>
                <a:custGeom>
                  <a:avLst/>
                  <a:gdLst>
                    <a:gd name="T0" fmla="*/ 248 w 248"/>
                    <a:gd name="T1" fmla="*/ 39 h 1794"/>
                    <a:gd name="T2" fmla="*/ 175 w 248"/>
                    <a:gd name="T3" fmla="*/ 738 h 1794"/>
                    <a:gd name="T4" fmla="*/ 169 w 248"/>
                    <a:gd name="T5" fmla="*/ 775 h 1794"/>
                    <a:gd name="T6" fmla="*/ 161 w 248"/>
                    <a:gd name="T7" fmla="*/ 876 h 1794"/>
                    <a:gd name="T8" fmla="*/ 146 w 248"/>
                    <a:gd name="T9" fmla="*/ 1016 h 1794"/>
                    <a:gd name="T10" fmla="*/ 134 w 248"/>
                    <a:gd name="T11" fmla="*/ 1185 h 1794"/>
                    <a:gd name="T12" fmla="*/ 126 w 248"/>
                    <a:gd name="T13" fmla="*/ 1359 h 1794"/>
                    <a:gd name="T14" fmla="*/ 126 w 248"/>
                    <a:gd name="T15" fmla="*/ 1522 h 1794"/>
                    <a:gd name="T16" fmla="*/ 140 w 248"/>
                    <a:gd name="T17" fmla="*/ 1654 h 1794"/>
                    <a:gd name="T18" fmla="*/ 169 w 248"/>
                    <a:gd name="T19" fmla="*/ 1738 h 1794"/>
                    <a:gd name="T20" fmla="*/ 167 w 248"/>
                    <a:gd name="T21" fmla="*/ 1747 h 1794"/>
                    <a:gd name="T22" fmla="*/ 149 w 248"/>
                    <a:gd name="T23" fmla="*/ 1758 h 1794"/>
                    <a:gd name="T24" fmla="*/ 120 w 248"/>
                    <a:gd name="T25" fmla="*/ 1769 h 1794"/>
                    <a:gd name="T26" fmla="*/ 91 w 248"/>
                    <a:gd name="T27" fmla="*/ 1780 h 1794"/>
                    <a:gd name="T28" fmla="*/ 56 w 248"/>
                    <a:gd name="T29" fmla="*/ 1789 h 1794"/>
                    <a:gd name="T30" fmla="*/ 29 w 248"/>
                    <a:gd name="T31" fmla="*/ 1794 h 1794"/>
                    <a:gd name="T32" fmla="*/ 9 w 248"/>
                    <a:gd name="T33" fmla="*/ 1794 h 1794"/>
                    <a:gd name="T34" fmla="*/ 0 w 248"/>
                    <a:gd name="T35" fmla="*/ 1789 h 1794"/>
                    <a:gd name="T36" fmla="*/ 9 w 248"/>
                    <a:gd name="T37" fmla="*/ 1491 h 1794"/>
                    <a:gd name="T38" fmla="*/ 12 w 248"/>
                    <a:gd name="T39" fmla="*/ 1143 h 1794"/>
                    <a:gd name="T40" fmla="*/ 12 w 248"/>
                    <a:gd name="T41" fmla="*/ 851 h 1794"/>
                    <a:gd name="T42" fmla="*/ 12 w 248"/>
                    <a:gd name="T43" fmla="*/ 730 h 1794"/>
                    <a:gd name="T44" fmla="*/ 35 w 248"/>
                    <a:gd name="T45" fmla="*/ 0 h 1794"/>
                    <a:gd name="T46" fmla="*/ 248 w 248"/>
                    <a:gd name="T47" fmla="*/ 39 h 17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8"/>
                    <a:gd name="T73" fmla="*/ 0 h 1794"/>
                    <a:gd name="T74" fmla="*/ 248 w 248"/>
                    <a:gd name="T75" fmla="*/ 1794 h 17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8" h="1794">
                      <a:moveTo>
                        <a:pt x="248" y="39"/>
                      </a:moveTo>
                      <a:lnTo>
                        <a:pt x="175" y="738"/>
                      </a:lnTo>
                      <a:lnTo>
                        <a:pt x="169" y="775"/>
                      </a:lnTo>
                      <a:lnTo>
                        <a:pt x="161" y="876"/>
                      </a:lnTo>
                      <a:lnTo>
                        <a:pt x="146" y="1016"/>
                      </a:lnTo>
                      <a:lnTo>
                        <a:pt x="134" y="1185"/>
                      </a:lnTo>
                      <a:lnTo>
                        <a:pt x="126" y="1359"/>
                      </a:lnTo>
                      <a:lnTo>
                        <a:pt x="126" y="1522"/>
                      </a:lnTo>
                      <a:lnTo>
                        <a:pt x="140" y="1654"/>
                      </a:lnTo>
                      <a:lnTo>
                        <a:pt x="169" y="1738"/>
                      </a:lnTo>
                      <a:lnTo>
                        <a:pt x="167" y="1747"/>
                      </a:lnTo>
                      <a:lnTo>
                        <a:pt x="149" y="1758"/>
                      </a:lnTo>
                      <a:lnTo>
                        <a:pt x="120" y="1769"/>
                      </a:lnTo>
                      <a:lnTo>
                        <a:pt x="91" y="1780"/>
                      </a:lnTo>
                      <a:lnTo>
                        <a:pt x="56" y="1789"/>
                      </a:lnTo>
                      <a:lnTo>
                        <a:pt x="29" y="1794"/>
                      </a:lnTo>
                      <a:lnTo>
                        <a:pt x="9" y="1794"/>
                      </a:lnTo>
                      <a:lnTo>
                        <a:pt x="0" y="1789"/>
                      </a:lnTo>
                      <a:lnTo>
                        <a:pt x="9" y="1491"/>
                      </a:lnTo>
                      <a:lnTo>
                        <a:pt x="12" y="1143"/>
                      </a:lnTo>
                      <a:lnTo>
                        <a:pt x="12" y="851"/>
                      </a:lnTo>
                      <a:lnTo>
                        <a:pt x="12" y="730"/>
                      </a:lnTo>
                      <a:lnTo>
                        <a:pt x="35" y="0"/>
                      </a:lnTo>
                      <a:lnTo>
                        <a:pt x="248" y="39"/>
                      </a:lnTo>
                      <a:close/>
                    </a:path>
                  </a:pathLst>
                </a:custGeom>
                <a:solidFill>
                  <a:srgbClr val="3F3F3F"/>
                </a:solidFill>
                <a:ln w="9525">
                  <a:noFill/>
                  <a:round/>
                  <a:headEnd/>
                  <a:tailEnd/>
                </a:ln>
              </p:spPr>
              <p:txBody>
                <a:bodyPr/>
                <a:lstStyle/>
                <a:p>
                  <a:endParaRPr lang="zh-TW" altLang="en-US"/>
                </a:p>
              </p:txBody>
            </p:sp>
            <p:sp>
              <p:nvSpPr>
                <p:cNvPr id="74" name="Freeform 1302"/>
                <p:cNvSpPr>
                  <a:spLocks/>
                </p:cNvSpPr>
                <p:nvPr/>
              </p:nvSpPr>
              <p:spPr bwMode="auto">
                <a:xfrm>
                  <a:off x="370" y="6747"/>
                  <a:ext cx="747" cy="289"/>
                </a:xfrm>
                <a:custGeom>
                  <a:avLst/>
                  <a:gdLst>
                    <a:gd name="T0" fmla="*/ 91 w 747"/>
                    <a:gd name="T1" fmla="*/ 174 h 289"/>
                    <a:gd name="T2" fmla="*/ 97 w 747"/>
                    <a:gd name="T3" fmla="*/ 174 h 289"/>
                    <a:gd name="T4" fmla="*/ 108 w 747"/>
                    <a:gd name="T5" fmla="*/ 177 h 289"/>
                    <a:gd name="T6" fmla="*/ 129 w 747"/>
                    <a:gd name="T7" fmla="*/ 177 h 289"/>
                    <a:gd name="T8" fmla="*/ 152 w 747"/>
                    <a:gd name="T9" fmla="*/ 177 h 289"/>
                    <a:gd name="T10" fmla="*/ 184 w 747"/>
                    <a:gd name="T11" fmla="*/ 174 h 289"/>
                    <a:gd name="T12" fmla="*/ 216 w 747"/>
                    <a:gd name="T13" fmla="*/ 171 h 289"/>
                    <a:gd name="T14" fmla="*/ 251 w 747"/>
                    <a:gd name="T15" fmla="*/ 163 h 289"/>
                    <a:gd name="T16" fmla="*/ 289 w 747"/>
                    <a:gd name="T17" fmla="*/ 152 h 289"/>
                    <a:gd name="T18" fmla="*/ 321 w 747"/>
                    <a:gd name="T19" fmla="*/ 135 h 289"/>
                    <a:gd name="T20" fmla="*/ 350 w 747"/>
                    <a:gd name="T21" fmla="*/ 115 h 289"/>
                    <a:gd name="T22" fmla="*/ 380 w 747"/>
                    <a:gd name="T23" fmla="*/ 95 h 289"/>
                    <a:gd name="T24" fmla="*/ 403 w 747"/>
                    <a:gd name="T25" fmla="*/ 76 h 289"/>
                    <a:gd name="T26" fmla="*/ 426 w 747"/>
                    <a:gd name="T27" fmla="*/ 59 h 289"/>
                    <a:gd name="T28" fmla="*/ 444 w 747"/>
                    <a:gd name="T29" fmla="*/ 42 h 289"/>
                    <a:gd name="T30" fmla="*/ 455 w 747"/>
                    <a:gd name="T31" fmla="*/ 28 h 289"/>
                    <a:gd name="T32" fmla="*/ 461 w 747"/>
                    <a:gd name="T33" fmla="*/ 17 h 289"/>
                    <a:gd name="T34" fmla="*/ 695 w 747"/>
                    <a:gd name="T35" fmla="*/ 0 h 289"/>
                    <a:gd name="T36" fmla="*/ 706 w 747"/>
                    <a:gd name="T37" fmla="*/ 56 h 289"/>
                    <a:gd name="T38" fmla="*/ 715 w 747"/>
                    <a:gd name="T39" fmla="*/ 67 h 289"/>
                    <a:gd name="T40" fmla="*/ 732 w 747"/>
                    <a:gd name="T41" fmla="*/ 107 h 289"/>
                    <a:gd name="T42" fmla="*/ 747 w 747"/>
                    <a:gd name="T43" fmla="*/ 177 h 289"/>
                    <a:gd name="T44" fmla="*/ 747 w 747"/>
                    <a:gd name="T45" fmla="*/ 289 h 289"/>
                    <a:gd name="T46" fmla="*/ 569 w 747"/>
                    <a:gd name="T47" fmla="*/ 284 h 289"/>
                    <a:gd name="T48" fmla="*/ 569 w 747"/>
                    <a:gd name="T49" fmla="*/ 281 h 289"/>
                    <a:gd name="T50" fmla="*/ 569 w 747"/>
                    <a:gd name="T51" fmla="*/ 272 h 289"/>
                    <a:gd name="T52" fmla="*/ 563 w 747"/>
                    <a:gd name="T53" fmla="*/ 261 h 289"/>
                    <a:gd name="T54" fmla="*/ 555 w 747"/>
                    <a:gd name="T55" fmla="*/ 250 h 289"/>
                    <a:gd name="T56" fmla="*/ 537 w 747"/>
                    <a:gd name="T57" fmla="*/ 244 h 289"/>
                    <a:gd name="T58" fmla="*/ 514 w 747"/>
                    <a:gd name="T59" fmla="*/ 244 h 289"/>
                    <a:gd name="T60" fmla="*/ 479 w 747"/>
                    <a:gd name="T61" fmla="*/ 253 h 289"/>
                    <a:gd name="T62" fmla="*/ 432 w 747"/>
                    <a:gd name="T63" fmla="*/ 275 h 289"/>
                    <a:gd name="T64" fmla="*/ 423 w 747"/>
                    <a:gd name="T65" fmla="*/ 275 h 289"/>
                    <a:gd name="T66" fmla="*/ 394 w 747"/>
                    <a:gd name="T67" fmla="*/ 278 h 289"/>
                    <a:gd name="T68" fmla="*/ 353 w 747"/>
                    <a:gd name="T69" fmla="*/ 278 h 289"/>
                    <a:gd name="T70" fmla="*/ 298 w 747"/>
                    <a:gd name="T71" fmla="*/ 278 h 289"/>
                    <a:gd name="T72" fmla="*/ 234 w 747"/>
                    <a:gd name="T73" fmla="*/ 275 h 289"/>
                    <a:gd name="T74" fmla="*/ 161 w 747"/>
                    <a:gd name="T75" fmla="*/ 272 h 289"/>
                    <a:gd name="T76" fmla="*/ 85 w 747"/>
                    <a:gd name="T77" fmla="*/ 267 h 289"/>
                    <a:gd name="T78" fmla="*/ 3 w 747"/>
                    <a:gd name="T79" fmla="*/ 255 h 289"/>
                    <a:gd name="T80" fmla="*/ 3 w 747"/>
                    <a:gd name="T81" fmla="*/ 253 h 289"/>
                    <a:gd name="T82" fmla="*/ 0 w 747"/>
                    <a:gd name="T83" fmla="*/ 247 h 289"/>
                    <a:gd name="T84" fmla="*/ 0 w 747"/>
                    <a:gd name="T85" fmla="*/ 241 h 289"/>
                    <a:gd name="T86" fmla="*/ 3 w 747"/>
                    <a:gd name="T87" fmla="*/ 230 h 289"/>
                    <a:gd name="T88" fmla="*/ 12 w 747"/>
                    <a:gd name="T89" fmla="*/ 216 h 289"/>
                    <a:gd name="T90" fmla="*/ 27 w 747"/>
                    <a:gd name="T91" fmla="*/ 202 h 289"/>
                    <a:gd name="T92" fmla="*/ 53 w 747"/>
                    <a:gd name="T93" fmla="*/ 188 h 289"/>
                    <a:gd name="T94" fmla="*/ 91 w 747"/>
                    <a:gd name="T95" fmla="*/ 174 h 2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7"/>
                    <a:gd name="T145" fmla="*/ 0 h 289"/>
                    <a:gd name="T146" fmla="*/ 747 w 747"/>
                    <a:gd name="T147" fmla="*/ 289 h 2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7" h="289">
                      <a:moveTo>
                        <a:pt x="91" y="174"/>
                      </a:moveTo>
                      <a:lnTo>
                        <a:pt x="97" y="174"/>
                      </a:lnTo>
                      <a:lnTo>
                        <a:pt x="108" y="177"/>
                      </a:lnTo>
                      <a:lnTo>
                        <a:pt x="129" y="177"/>
                      </a:lnTo>
                      <a:lnTo>
                        <a:pt x="152" y="177"/>
                      </a:lnTo>
                      <a:lnTo>
                        <a:pt x="184" y="174"/>
                      </a:lnTo>
                      <a:lnTo>
                        <a:pt x="216" y="171"/>
                      </a:lnTo>
                      <a:lnTo>
                        <a:pt x="251" y="163"/>
                      </a:lnTo>
                      <a:lnTo>
                        <a:pt x="289" y="152"/>
                      </a:lnTo>
                      <a:lnTo>
                        <a:pt x="321" y="135"/>
                      </a:lnTo>
                      <a:lnTo>
                        <a:pt x="350" y="115"/>
                      </a:lnTo>
                      <a:lnTo>
                        <a:pt x="380" y="95"/>
                      </a:lnTo>
                      <a:lnTo>
                        <a:pt x="403" y="76"/>
                      </a:lnTo>
                      <a:lnTo>
                        <a:pt x="426" y="59"/>
                      </a:lnTo>
                      <a:lnTo>
                        <a:pt x="444" y="42"/>
                      </a:lnTo>
                      <a:lnTo>
                        <a:pt x="455" y="28"/>
                      </a:lnTo>
                      <a:lnTo>
                        <a:pt x="461" y="17"/>
                      </a:lnTo>
                      <a:lnTo>
                        <a:pt x="695" y="0"/>
                      </a:lnTo>
                      <a:lnTo>
                        <a:pt x="706" y="56"/>
                      </a:lnTo>
                      <a:lnTo>
                        <a:pt x="715" y="67"/>
                      </a:lnTo>
                      <a:lnTo>
                        <a:pt x="732" y="107"/>
                      </a:lnTo>
                      <a:lnTo>
                        <a:pt x="747" y="177"/>
                      </a:lnTo>
                      <a:lnTo>
                        <a:pt x="747" y="289"/>
                      </a:lnTo>
                      <a:lnTo>
                        <a:pt x="569" y="284"/>
                      </a:lnTo>
                      <a:lnTo>
                        <a:pt x="569" y="281"/>
                      </a:lnTo>
                      <a:lnTo>
                        <a:pt x="569" y="272"/>
                      </a:lnTo>
                      <a:lnTo>
                        <a:pt x="563" y="261"/>
                      </a:lnTo>
                      <a:lnTo>
                        <a:pt x="555" y="250"/>
                      </a:lnTo>
                      <a:lnTo>
                        <a:pt x="537" y="244"/>
                      </a:lnTo>
                      <a:lnTo>
                        <a:pt x="514" y="244"/>
                      </a:lnTo>
                      <a:lnTo>
                        <a:pt x="479" y="253"/>
                      </a:lnTo>
                      <a:lnTo>
                        <a:pt x="432" y="275"/>
                      </a:lnTo>
                      <a:lnTo>
                        <a:pt x="423" y="275"/>
                      </a:lnTo>
                      <a:lnTo>
                        <a:pt x="394" y="278"/>
                      </a:lnTo>
                      <a:lnTo>
                        <a:pt x="353" y="278"/>
                      </a:lnTo>
                      <a:lnTo>
                        <a:pt x="298" y="278"/>
                      </a:lnTo>
                      <a:lnTo>
                        <a:pt x="234" y="275"/>
                      </a:lnTo>
                      <a:lnTo>
                        <a:pt x="161" y="272"/>
                      </a:lnTo>
                      <a:lnTo>
                        <a:pt x="85" y="267"/>
                      </a:lnTo>
                      <a:lnTo>
                        <a:pt x="3" y="255"/>
                      </a:lnTo>
                      <a:lnTo>
                        <a:pt x="3" y="253"/>
                      </a:lnTo>
                      <a:lnTo>
                        <a:pt x="0" y="247"/>
                      </a:lnTo>
                      <a:lnTo>
                        <a:pt x="0" y="241"/>
                      </a:lnTo>
                      <a:lnTo>
                        <a:pt x="3" y="230"/>
                      </a:lnTo>
                      <a:lnTo>
                        <a:pt x="12" y="216"/>
                      </a:lnTo>
                      <a:lnTo>
                        <a:pt x="27" y="202"/>
                      </a:lnTo>
                      <a:lnTo>
                        <a:pt x="53" y="188"/>
                      </a:lnTo>
                      <a:lnTo>
                        <a:pt x="91" y="174"/>
                      </a:lnTo>
                      <a:close/>
                    </a:path>
                  </a:pathLst>
                </a:custGeom>
                <a:solidFill>
                  <a:srgbClr val="000000"/>
                </a:solidFill>
                <a:ln w="9525">
                  <a:noFill/>
                  <a:round/>
                  <a:headEnd/>
                  <a:tailEnd/>
                </a:ln>
              </p:spPr>
              <p:txBody>
                <a:bodyPr/>
                <a:lstStyle/>
                <a:p>
                  <a:endParaRPr lang="zh-TW" altLang="en-US"/>
                </a:p>
              </p:txBody>
            </p:sp>
            <p:sp>
              <p:nvSpPr>
                <p:cNvPr id="75" name="Freeform 1303"/>
                <p:cNvSpPr>
                  <a:spLocks/>
                </p:cNvSpPr>
                <p:nvPr/>
              </p:nvSpPr>
              <p:spPr bwMode="auto">
                <a:xfrm>
                  <a:off x="790" y="3789"/>
                  <a:ext cx="645" cy="1290"/>
                </a:xfrm>
                <a:custGeom>
                  <a:avLst/>
                  <a:gdLst>
                    <a:gd name="T0" fmla="*/ 65 w 645"/>
                    <a:gd name="T1" fmla="*/ 1270 h 1290"/>
                    <a:gd name="T2" fmla="*/ 30 w 645"/>
                    <a:gd name="T3" fmla="*/ 1026 h 1290"/>
                    <a:gd name="T4" fmla="*/ 9 w 645"/>
                    <a:gd name="T5" fmla="*/ 795 h 1290"/>
                    <a:gd name="T6" fmla="*/ 0 w 645"/>
                    <a:gd name="T7" fmla="*/ 587 h 1290"/>
                    <a:gd name="T8" fmla="*/ 3 w 645"/>
                    <a:gd name="T9" fmla="*/ 408 h 1290"/>
                    <a:gd name="T10" fmla="*/ 9 w 645"/>
                    <a:gd name="T11" fmla="*/ 256 h 1290"/>
                    <a:gd name="T12" fmla="*/ 18 w 645"/>
                    <a:gd name="T13" fmla="*/ 144 h 1290"/>
                    <a:gd name="T14" fmla="*/ 27 w 645"/>
                    <a:gd name="T15" fmla="*/ 71 h 1290"/>
                    <a:gd name="T16" fmla="*/ 30 w 645"/>
                    <a:gd name="T17" fmla="*/ 45 h 1290"/>
                    <a:gd name="T18" fmla="*/ 88 w 645"/>
                    <a:gd name="T19" fmla="*/ 29 h 1290"/>
                    <a:gd name="T20" fmla="*/ 143 w 645"/>
                    <a:gd name="T21" fmla="*/ 17 h 1290"/>
                    <a:gd name="T22" fmla="*/ 196 w 645"/>
                    <a:gd name="T23" fmla="*/ 9 h 1290"/>
                    <a:gd name="T24" fmla="*/ 245 w 645"/>
                    <a:gd name="T25" fmla="*/ 3 h 1290"/>
                    <a:gd name="T26" fmla="*/ 295 w 645"/>
                    <a:gd name="T27" fmla="*/ 0 h 1290"/>
                    <a:gd name="T28" fmla="*/ 339 w 645"/>
                    <a:gd name="T29" fmla="*/ 0 h 1290"/>
                    <a:gd name="T30" fmla="*/ 379 w 645"/>
                    <a:gd name="T31" fmla="*/ 0 h 1290"/>
                    <a:gd name="T32" fmla="*/ 420 w 645"/>
                    <a:gd name="T33" fmla="*/ 3 h 1290"/>
                    <a:gd name="T34" fmla="*/ 455 w 645"/>
                    <a:gd name="T35" fmla="*/ 9 h 1290"/>
                    <a:gd name="T36" fmla="*/ 484 w 645"/>
                    <a:gd name="T37" fmla="*/ 15 h 1290"/>
                    <a:gd name="T38" fmla="*/ 511 w 645"/>
                    <a:gd name="T39" fmla="*/ 20 h 1290"/>
                    <a:gd name="T40" fmla="*/ 534 w 645"/>
                    <a:gd name="T41" fmla="*/ 26 h 1290"/>
                    <a:gd name="T42" fmla="*/ 552 w 645"/>
                    <a:gd name="T43" fmla="*/ 29 h 1290"/>
                    <a:gd name="T44" fmla="*/ 563 w 645"/>
                    <a:gd name="T45" fmla="*/ 34 h 1290"/>
                    <a:gd name="T46" fmla="*/ 572 w 645"/>
                    <a:gd name="T47" fmla="*/ 37 h 1290"/>
                    <a:gd name="T48" fmla="*/ 575 w 645"/>
                    <a:gd name="T49" fmla="*/ 37 h 1290"/>
                    <a:gd name="T50" fmla="*/ 578 w 645"/>
                    <a:gd name="T51" fmla="*/ 54 h 1290"/>
                    <a:gd name="T52" fmla="*/ 584 w 645"/>
                    <a:gd name="T53" fmla="*/ 132 h 1290"/>
                    <a:gd name="T54" fmla="*/ 589 w 645"/>
                    <a:gd name="T55" fmla="*/ 323 h 1290"/>
                    <a:gd name="T56" fmla="*/ 601 w 645"/>
                    <a:gd name="T57" fmla="*/ 669 h 1290"/>
                    <a:gd name="T58" fmla="*/ 613 w 645"/>
                    <a:gd name="T59" fmla="*/ 882 h 1290"/>
                    <a:gd name="T60" fmla="*/ 627 w 645"/>
                    <a:gd name="T61" fmla="*/ 1051 h 1290"/>
                    <a:gd name="T62" fmla="*/ 639 w 645"/>
                    <a:gd name="T63" fmla="*/ 1163 h 1290"/>
                    <a:gd name="T64" fmla="*/ 645 w 645"/>
                    <a:gd name="T65" fmla="*/ 1205 h 1290"/>
                    <a:gd name="T66" fmla="*/ 607 w 645"/>
                    <a:gd name="T67" fmla="*/ 1228 h 1290"/>
                    <a:gd name="T68" fmla="*/ 566 w 645"/>
                    <a:gd name="T69" fmla="*/ 1245 h 1290"/>
                    <a:gd name="T70" fmla="*/ 519 w 645"/>
                    <a:gd name="T71" fmla="*/ 1259 h 1290"/>
                    <a:gd name="T72" fmla="*/ 473 w 645"/>
                    <a:gd name="T73" fmla="*/ 1270 h 1290"/>
                    <a:gd name="T74" fmla="*/ 426 w 645"/>
                    <a:gd name="T75" fmla="*/ 1278 h 1290"/>
                    <a:gd name="T76" fmla="*/ 377 w 645"/>
                    <a:gd name="T77" fmla="*/ 1284 h 1290"/>
                    <a:gd name="T78" fmla="*/ 330 w 645"/>
                    <a:gd name="T79" fmla="*/ 1287 h 1290"/>
                    <a:gd name="T80" fmla="*/ 283 w 645"/>
                    <a:gd name="T81" fmla="*/ 1290 h 1290"/>
                    <a:gd name="T82" fmla="*/ 240 w 645"/>
                    <a:gd name="T83" fmla="*/ 1290 h 1290"/>
                    <a:gd name="T84" fmla="*/ 199 w 645"/>
                    <a:gd name="T85" fmla="*/ 1290 h 1290"/>
                    <a:gd name="T86" fmla="*/ 161 w 645"/>
                    <a:gd name="T87" fmla="*/ 1287 h 1290"/>
                    <a:gd name="T88" fmla="*/ 129 w 645"/>
                    <a:gd name="T89" fmla="*/ 1284 h 1290"/>
                    <a:gd name="T90" fmla="*/ 102 w 645"/>
                    <a:gd name="T91" fmla="*/ 1281 h 1290"/>
                    <a:gd name="T92" fmla="*/ 82 w 645"/>
                    <a:gd name="T93" fmla="*/ 1276 h 1290"/>
                    <a:gd name="T94" fmla="*/ 70 w 645"/>
                    <a:gd name="T95" fmla="*/ 1273 h 1290"/>
                    <a:gd name="T96" fmla="*/ 65 w 645"/>
                    <a:gd name="T97" fmla="*/ 1270 h 12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5"/>
                    <a:gd name="T148" fmla="*/ 0 h 1290"/>
                    <a:gd name="T149" fmla="*/ 645 w 645"/>
                    <a:gd name="T150" fmla="*/ 1290 h 12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5" h="1290">
                      <a:moveTo>
                        <a:pt x="65" y="1270"/>
                      </a:moveTo>
                      <a:lnTo>
                        <a:pt x="30" y="1026"/>
                      </a:lnTo>
                      <a:lnTo>
                        <a:pt x="9" y="795"/>
                      </a:lnTo>
                      <a:lnTo>
                        <a:pt x="0" y="587"/>
                      </a:lnTo>
                      <a:lnTo>
                        <a:pt x="3" y="408"/>
                      </a:lnTo>
                      <a:lnTo>
                        <a:pt x="9" y="256"/>
                      </a:lnTo>
                      <a:lnTo>
                        <a:pt x="18" y="144"/>
                      </a:lnTo>
                      <a:lnTo>
                        <a:pt x="27" y="71"/>
                      </a:lnTo>
                      <a:lnTo>
                        <a:pt x="30" y="45"/>
                      </a:lnTo>
                      <a:lnTo>
                        <a:pt x="88" y="29"/>
                      </a:lnTo>
                      <a:lnTo>
                        <a:pt x="143" y="17"/>
                      </a:lnTo>
                      <a:lnTo>
                        <a:pt x="196" y="9"/>
                      </a:lnTo>
                      <a:lnTo>
                        <a:pt x="245" y="3"/>
                      </a:lnTo>
                      <a:lnTo>
                        <a:pt x="295" y="0"/>
                      </a:lnTo>
                      <a:lnTo>
                        <a:pt x="339" y="0"/>
                      </a:lnTo>
                      <a:lnTo>
                        <a:pt x="379" y="0"/>
                      </a:lnTo>
                      <a:lnTo>
                        <a:pt x="420" y="3"/>
                      </a:lnTo>
                      <a:lnTo>
                        <a:pt x="455" y="9"/>
                      </a:lnTo>
                      <a:lnTo>
                        <a:pt x="484" y="15"/>
                      </a:lnTo>
                      <a:lnTo>
                        <a:pt x="511" y="20"/>
                      </a:lnTo>
                      <a:lnTo>
                        <a:pt x="534" y="26"/>
                      </a:lnTo>
                      <a:lnTo>
                        <a:pt x="552" y="29"/>
                      </a:lnTo>
                      <a:lnTo>
                        <a:pt x="563" y="34"/>
                      </a:lnTo>
                      <a:lnTo>
                        <a:pt x="572" y="37"/>
                      </a:lnTo>
                      <a:lnTo>
                        <a:pt x="575" y="37"/>
                      </a:lnTo>
                      <a:lnTo>
                        <a:pt x="578" y="54"/>
                      </a:lnTo>
                      <a:lnTo>
                        <a:pt x="584" y="132"/>
                      </a:lnTo>
                      <a:lnTo>
                        <a:pt x="589" y="323"/>
                      </a:lnTo>
                      <a:lnTo>
                        <a:pt x="601" y="669"/>
                      </a:lnTo>
                      <a:lnTo>
                        <a:pt x="613" y="882"/>
                      </a:lnTo>
                      <a:lnTo>
                        <a:pt x="627" y="1051"/>
                      </a:lnTo>
                      <a:lnTo>
                        <a:pt x="639" y="1163"/>
                      </a:lnTo>
                      <a:lnTo>
                        <a:pt x="645" y="1205"/>
                      </a:lnTo>
                      <a:lnTo>
                        <a:pt x="607" y="1228"/>
                      </a:lnTo>
                      <a:lnTo>
                        <a:pt x="566" y="1245"/>
                      </a:lnTo>
                      <a:lnTo>
                        <a:pt x="519" y="1259"/>
                      </a:lnTo>
                      <a:lnTo>
                        <a:pt x="473" y="1270"/>
                      </a:lnTo>
                      <a:lnTo>
                        <a:pt x="426" y="1278"/>
                      </a:lnTo>
                      <a:lnTo>
                        <a:pt x="377" y="1284"/>
                      </a:lnTo>
                      <a:lnTo>
                        <a:pt x="330" y="1287"/>
                      </a:lnTo>
                      <a:lnTo>
                        <a:pt x="283" y="1290"/>
                      </a:lnTo>
                      <a:lnTo>
                        <a:pt x="240" y="1290"/>
                      </a:lnTo>
                      <a:lnTo>
                        <a:pt x="199" y="1290"/>
                      </a:lnTo>
                      <a:lnTo>
                        <a:pt x="161" y="1287"/>
                      </a:lnTo>
                      <a:lnTo>
                        <a:pt x="129" y="1284"/>
                      </a:lnTo>
                      <a:lnTo>
                        <a:pt x="102" y="1281"/>
                      </a:lnTo>
                      <a:lnTo>
                        <a:pt x="82" y="1276"/>
                      </a:lnTo>
                      <a:lnTo>
                        <a:pt x="70" y="1273"/>
                      </a:lnTo>
                      <a:lnTo>
                        <a:pt x="65" y="1270"/>
                      </a:lnTo>
                      <a:close/>
                    </a:path>
                  </a:pathLst>
                </a:custGeom>
                <a:solidFill>
                  <a:srgbClr val="7F0000"/>
                </a:solidFill>
                <a:ln w="9525">
                  <a:noFill/>
                  <a:round/>
                  <a:headEnd/>
                  <a:tailEnd/>
                </a:ln>
              </p:spPr>
              <p:txBody>
                <a:bodyPr/>
                <a:lstStyle/>
                <a:p>
                  <a:endParaRPr lang="zh-TW" altLang="en-US"/>
                </a:p>
              </p:txBody>
            </p:sp>
            <p:sp>
              <p:nvSpPr>
                <p:cNvPr id="76" name="Freeform 1304"/>
                <p:cNvSpPr>
                  <a:spLocks/>
                </p:cNvSpPr>
                <p:nvPr/>
              </p:nvSpPr>
              <p:spPr bwMode="auto">
                <a:xfrm>
                  <a:off x="782" y="5817"/>
                  <a:ext cx="294" cy="1062"/>
                </a:xfrm>
                <a:custGeom>
                  <a:avLst/>
                  <a:gdLst>
                    <a:gd name="T0" fmla="*/ 102 w 294"/>
                    <a:gd name="T1" fmla="*/ 0 h 1062"/>
                    <a:gd name="T2" fmla="*/ 0 w 294"/>
                    <a:gd name="T3" fmla="*/ 1025 h 1062"/>
                    <a:gd name="T4" fmla="*/ 8 w 294"/>
                    <a:gd name="T5" fmla="*/ 1028 h 1062"/>
                    <a:gd name="T6" fmla="*/ 32 w 294"/>
                    <a:gd name="T7" fmla="*/ 1037 h 1062"/>
                    <a:gd name="T8" fmla="*/ 67 w 294"/>
                    <a:gd name="T9" fmla="*/ 1045 h 1062"/>
                    <a:gd name="T10" fmla="*/ 108 w 294"/>
                    <a:gd name="T11" fmla="*/ 1056 h 1062"/>
                    <a:gd name="T12" fmla="*/ 157 w 294"/>
                    <a:gd name="T13" fmla="*/ 1062 h 1062"/>
                    <a:gd name="T14" fmla="*/ 204 w 294"/>
                    <a:gd name="T15" fmla="*/ 1062 h 1062"/>
                    <a:gd name="T16" fmla="*/ 253 w 294"/>
                    <a:gd name="T17" fmla="*/ 1056 h 1062"/>
                    <a:gd name="T18" fmla="*/ 294 w 294"/>
                    <a:gd name="T19" fmla="*/ 1039 h 1062"/>
                    <a:gd name="T20" fmla="*/ 245 w 294"/>
                    <a:gd name="T21" fmla="*/ 28 h 1062"/>
                    <a:gd name="T22" fmla="*/ 102 w 294"/>
                    <a:gd name="T23" fmla="*/ 0 h 10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4"/>
                    <a:gd name="T37" fmla="*/ 0 h 1062"/>
                    <a:gd name="T38" fmla="*/ 294 w 294"/>
                    <a:gd name="T39" fmla="*/ 1062 h 10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4" h="1062">
                      <a:moveTo>
                        <a:pt x="102" y="0"/>
                      </a:moveTo>
                      <a:lnTo>
                        <a:pt x="0" y="1025"/>
                      </a:lnTo>
                      <a:lnTo>
                        <a:pt x="8" y="1028"/>
                      </a:lnTo>
                      <a:lnTo>
                        <a:pt x="32" y="1037"/>
                      </a:lnTo>
                      <a:lnTo>
                        <a:pt x="67" y="1045"/>
                      </a:lnTo>
                      <a:lnTo>
                        <a:pt x="108" y="1056"/>
                      </a:lnTo>
                      <a:lnTo>
                        <a:pt x="157" y="1062"/>
                      </a:lnTo>
                      <a:lnTo>
                        <a:pt x="204" y="1062"/>
                      </a:lnTo>
                      <a:lnTo>
                        <a:pt x="253" y="1056"/>
                      </a:lnTo>
                      <a:lnTo>
                        <a:pt x="294" y="1039"/>
                      </a:lnTo>
                      <a:lnTo>
                        <a:pt x="245" y="28"/>
                      </a:lnTo>
                      <a:lnTo>
                        <a:pt x="102" y="0"/>
                      </a:lnTo>
                      <a:close/>
                    </a:path>
                  </a:pathLst>
                </a:custGeom>
                <a:solidFill>
                  <a:srgbClr val="3F3F3F"/>
                </a:solidFill>
                <a:ln w="9525">
                  <a:noFill/>
                  <a:round/>
                  <a:headEnd/>
                  <a:tailEnd/>
                </a:ln>
              </p:spPr>
              <p:txBody>
                <a:bodyPr/>
                <a:lstStyle/>
                <a:p>
                  <a:endParaRPr lang="zh-TW" altLang="en-US"/>
                </a:p>
              </p:txBody>
            </p:sp>
            <p:sp>
              <p:nvSpPr>
                <p:cNvPr id="77" name="Freeform 1305"/>
                <p:cNvSpPr>
                  <a:spLocks/>
                </p:cNvSpPr>
                <p:nvPr/>
              </p:nvSpPr>
              <p:spPr bwMode="auto">
                <a:xfrm>
                  <a:off x="1522" y="5736"/>
                  <a:ext cx="537" cy="1115"/>
                </a:xfrm>
                <a:custGeom>
                  <a:avLst/>
                  <a:gdLst>
                    <a:gd name="T0" fmla="*/ 143 w 537"/>
                    <a:gd name="T1" fmla="*/ 0 h 1115"/>
                    <a:gd name="T2" fmla="*/ 537 w 537"/>
                    <a:gd name="T3" fmla="*/ 1084 h 1115"/>
                    <a:gd name="T4" fmla="*/ 528 w 537"/>
                    <a:gd name="T5" fmla="*/ 1087 h 1115"/>
                    <a:gd name="T6" fmla="*/ 505 w 537"/>
                    <a:gd name="T7" fmla="*/ 1092 h 1115"/>
                    <a:gd name="T8" fmla="*/ 467 w 537"/>
                    <a:gd name="T9" fmla="*/ 1098 h 1115"/>
                    <a:gd name="T10" fmla="*/ 423 w 537"/>
                    <a:gd name="T11" fmla="*/ 1106 h 1115"/>
                    <a:gd name="T12" fmla="*/ 374 w 537"/>
                    <a:gd name="T13" fmla="*/ 1112 h 1115"/>
                    <a:gd name="T14" fmla="*/ 321 w 537"/>
                    <a:gd name="T15" fmla="*/ 1115 h 1115"/>
                    <a:gd name="T16" fmla="*/ 269 w 537"/>
                    <a:gd name="T17" fmla="*/ 1112 h 1115"/>
                    <a:gd name="T18" fmla="*/ 222 w 537"/>
                    <a:gd name="T19" fmla="*/ 1104 h 1115"/>
                    <a:gd name="T20" fmla="*/ 0 w 537"/>
                    <a:gd name="T21" fmla="*/ 81 h 1115"/>
                    <a:gd name="T22" fmla="*/ 143 w 537"/>
                    <a:gd name="T23" fmla="*/ 0 h 1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7"/>
                    <a:gd name="T37" fmla="*/ 0 h 1115"/>
                    <a:gd name="T38" fmla="*/ 537 w 537"/>
                    <a:gd name="T39" fmla="*/ 1115 h 1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7" h="1115">
                      <a:moveTo>
                        <a:pt x="143" y="0"/>
                      </a:moveTo>
                      <a:lnTo>
                        <a:pt x="537" y="1084"/>
                      </a:lnTo>
                      <a:lnTo>
                        <a:pt x="528" y="1087"/>
                      </a:lnTo>
                      <a:lnTo>
                        <a:pt x="505" y="1092"/>
                      </a:lnTo>
                      <a:lnTo>
                        <a:pt x="467" y="1098"/>
                      </a:lnTo>
                      <a:lnTo>
                        <a:pt x="423" y="1106"/>
                      </a:lnTo>
                      <a:lnTo>
                        <a:pt x="374" y="1112"/>
                      </a:lnTo>
                      <a:lnTo>
                        <a:pt x="321" y="1115"/>
                      </a:lnTo>
                      <a:lnTo>
                        <a:pt x="269" y="1112"/>
                      </a:lnTo>
                      <a:lnTo>
                        <a:pt x="222" y="1104"/>
                      </a:lnTo>
                      <a:lnTo>
                        <a:pt x="0" y="81"/>
                      </a:lnTo>
                      <a:lnTo>
                        <a:pt x="143" y="0"/>
                      </a:lnTo>
                      <a:close/>
                    </a:path>
                  </a:pathLst>
                </a:custGeom>
                <a:solidFill>
                  <a:srgbClr val="3F3F3F"/>
                </a:solidFill>
                <a:ln w="9525">
                  <a:noFill/>
                  <a:round/>
                  <a:headEnd/>
                  <a:tailEnd/>
                </a:ln>
              </p:spPr>
              <p:txBody>
                <a:bodyPr/>
                <a:lstStyle/>
                <a:p>
                  <a:endParaRPr lang="zh-TW" altLang="en-US"/>
                </a:p>
              </p:txBody>
            </p:sp>
            <p:sp>
              <p:nvSpPr>
                <p:cNvPr id="78" name="Freeform 1306"/>
                <p:cNvSpPr>
                  <a:spLocks/>
                </p:cNvSpPr>
                <p:nvPr/>
              </p:nvSpPr>
              <p:spPr bwMode="auto">
                <a:xfrm>
                  <a:off x="1257" y="3806"/>
                  <a:ext cx="1032" cy="396"/>
                </a:xfrm>
                <a:custGeom>
                  <a:avLst/>
                  <a:gdLst>
                    <a:gd name="T0" fmla="*/ 1006 w 1032"/>
                    <a:gd name="T1" fmla="*/ 292 h 396"/>
                    <a:gd name="T2" fmla="*/ 971 w 1032"/>
                    <a:gd name="T3" fmla="*/ 281 h 396"/>
                    <a:gd name="T4" fmla="*/ 927 w 1032"/>
                    <a:gd name="T5" fmla="*/ 267 h 396"/>
                    <a:gd name="T6" fmla="*/ 872 w 1032"/>
                    <a:gd name="T7" fmla="*/ 256 h 396"/>
                    <a:gd name="T8" fmla="*/ 814 w 1032"/>
                    <a:gd name="T9" fmla="*/ 242 h 396"/>
                    <a:gd name="T10" fmla="*/ 755 w 1032"/>
                    <a:gd name="T11" fmla="*/ 231 h 396"/>
                    <a:gd name="T12" fmla="*/ 703 w 1032"/>
                    <a:gd name="T13" fmla="*/ 219 h 396"/>
                    <a:gd name="T14" fmla="*/ 659 w 1032"/>
                    <a:gd name="T15" fmla="*/ 211 h 396"/>
                    <a:gd name="T16" fmla="*/ 630 w 1032"/>
                    <a:gd name="T17" fmla="*/ 205 h 396"/>
                    <a:gd name="T18" fmla="*/ 580 w 1032"/>
                    <a:gd name="T19" fmla="*/ 191 h 396"/>
                    <a:gd name="T20" fmla="*/ 534 w 1032"/>
                    <a:gd name="T21" fmla="*/ 174 h 396"/>
                    <a:gd name="T22" fmla="*/ 484 w 1032"/>
                    <a:gd name="T23" fmla="*/ 158 h 396"/>
                    <a:gd name="T24" fmla="*/ 435 w 1032"/>
                    <a:gd name="T25" fmla="*/ 138 h 396"/>
                    <a:gd name="T26" fmla="*/ 382 w 1032"/>
                    <a:gd name="T27" fmla="*/ 118 h 396"/>
                    <a:gd name="T28" fmla="*/ 330 w 1032"/>
                    <a:gd name="T29" fmla="*/ 99 h 396"/>
                    <a:gd name="T30" fmla="*/ 274 w 1032"/>
                    <a:gd name="T31" fmla="*/ 79 h 396"/>
                    <a:gd name="T32" fmla="*/ 219 w 1032"/>
                    <a:gd name="T33" fmla="*/ 59 h 396"/>
                    <a:gd name="T34" fmla="*/ 184 w 1032"/>
                    <a:gd name="T35" fmla="*/ 45 h 396"/>
                    <a:gd name="T36" fmla="*/ 157 w 1032"/>
                    <a:gd name="T37" fmla="*/ 37 h 396"/>
                    <a:gd name="T38" fmla="*/ 134 w 1032"/>
                    <a:gd name="T39" fmla="*/ 26 h 396"/>
                    <a:gd name="T40" fmla="*/ 117 w 1032"/>
                    <a:gd name="T41" fmla="*/ 17 h 396"/>
                    <a:gd name="T42" fmla="*/ 99 w 1032"/>
                    <a:gd name="T43" fmla="*/ 12 h 396"/>
                    <a:gd name="T44" fmla="*/ 85 w 1032"/>
                    <a:gd name="T45" fmla="*/ 6 h 396"/>
                    <a:gd name="T46" fmla="*/ 67 w 1032"/>
                    <a:gd name="T47" fmla="*/ 3 h 396"/>
                    <a:gd name="T48" fmla="*/ 47 w 1032"/>
                    <a:gd name="T49" fmla="*/ 0 h 396"/>
                    <a:gd name="T50" fmla="*/ 26 w 1032"/>
                    <a:gd name="T51" fmla="*/ 9 h 396"/>
                    <a:gd name="T52" fmla="*/ 9 w 1032"/>
                    <a:gd name="T53" fmla="*/ 31 h 396"/>
                    <a:gd name="T54" fmla="*/ 0 w 1032"/>
                    <a:gd name="T55" fmla="*/ 59 h 396"/>
                    <a:gd name="T56" fmla="*/ 3 w 1032"/>
                    <a:gd name="T57" fmla="*/ 82 h 396"/>
                    <a:gd name="T58" fmla="*/ 17 w 1032"/>
                    <a:gd name="T59" fmla="*/ 101 h 396"/>
                    <a:gd name="T60" fmla="*/ 32 w 1032"/>
                    <a:gd name="T61" fmla="*/ 115 h 396"/>
                    <a:gd name="T62" fmla="*/ 47 w 1032"/>
                    <a:gd name="T63" fmla="*/ 127 h 396"/>
                    <a:gd name="T64" fmla="*/ 67 w 1032"/>
                    <a:gd name="T65" fmla="*/ 135 h 396"/>
                    <a:gd name="T66" fmla="*/ 87 w 1032"/>
                    <a:gd name="T67" fmla="*/ 141 h 396"/>
                    <a:gd name="T68" fmla="*/ 114 w 1032"/>
                    <a:gd name="T69" fmla="*/ 149 h 396"/>
                    <a:gd name="T70" fmla="*/ 143 w 1032"/>
                    <a:gd name="T71" fmla="*/ 160 h 396"/>
                    <a:gd name="T72" fmla="*/ 178 w 1032"/>
                    <a:gd name="T73" fmla="*/ 174 h 396"/>
                    <a:gd name="T74" fmla="*/ 219 w 1032"/>
                    <a:gd name="T75" fmla="*/ 191 h 396"/>
                    <a:gd name="T76" fmla="*/ 262 w 1032"/>
                    <a:gd name="T77" fmla="*/ 211 h 396"/>
                    <a:gd name="T78" fmla="*/ 312 w 1032"/>
                    <a:gd name="T79" fmla="*/ 228 h 396"/>
                    <a:gd name="T80" fmla="*/ 362 w 1032"/>
                    <a:gd name="T81" fmla="*/ 247 h 396"/>
                    <a:gd name="T82" fmla="*/ 414 w 1032"/>
                    <a:gd name="T83" fmla="*/ 264 h 396"/>
                    <a:gd name="T84" fmla="*/ 467 w 1032"/>
                    <a:gd name="T85" fmla="*/ 284 h 396"/>
                    <a:gd name="T86" fmla="*/ 519 w 1032"/>
                    <a:gd name="T87" fmla="*/ 301 h 396"/>
                    <a:gd name="T88" fmla="*/ 575 w 1032"/>
                    <a:gd name="T89" fmla="*/ 318 h 396"/>
                    <a:gd name="T90" fmla="*/ 630 w 1032"/>
                    <a:gd name="T91" fmla="*/ 332 h 396"/>
                    <a:gd name="T92" fmla="*/ 685 w 1032"/>
                    <a:gd name="T93" fmla="*/ 346 h 396"/>
                    <a:gd name="T94" fmla="*/ 738 w 1032"/>
                    <a:gd name="T95" fmla="*/ 360 h 396"/>
                    <a:gd name="T96" fmla="*/ 790 w 1032"/>
                    <a:gd name="T97" fmla="*/ 371 h 396"/>
                    <a:gd name="T98" fmla="*/ 840 w 1032"/>
                    <a:gd name="T99" fmla="*/ 379 h 396"/>
                    <a:gd name="T100" fmla="*/ 890 w 1032"/>
                    <a:gd name="T101" fmla="*/ 388 h 396"/>
                    <a:gd name="T102" fmla="*/ 936 w 1032"/>
                    <a:gd name="T103" fmla="*/ 394 h 396"/>
                    <a:gd name="T104" fmla="*/ 977 w 1032"/>
                    <a:gd name="T105" fmla="*/ 396 h 396"/>
                    <a:gd name="T106" fmla="*/ 1000 w 1032"/>
                    <a:gd name="T107" fmla="*/ 391 h 396"/>
                    <a:gd name="T108" fmla="*/ 1018 w 1032"/>
                    <a:gd name="T109" fmla="*/ 374 h 396"/>
                    <a:gd name="T110" fmla="*/ 1032 w 1032"/>
                    <a:gd name="T111" fmla="*/ 354 h 396"/>
                    <a:gd name="T112" fmla="*/ 1032 w 1032"/>
                    <a:gd name="T113" fmla="*/ 332 h 396"/>
                    <a:gd name="T114" fmla="*/ 1030 w 1032"/>
                    <a:gd name="T115" fmla="*/ 326 h 396"/>
                    <a:gd name="T116" fmla="*/ 1024 w 1032"/>
                    <a:gd name="T117" fmla="*/ 312 h 396"/>
                    <a:gd name="T118" fmla="*/ 1015 w 1032"/>
                    <a:gd name="T119" fmla="*/ 301 h 396"/>
                    <a:gd name="T120" fmla="*/ 1006 w 1032"/>
                    <a:gd name="T121" fmla="*/ 292 h 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32"/>
                    <a:gd name="T184" fmla="*/ 0 h 396"/>
                    <a:gd name="T185" fmla="*/ 1032 w 1032"/>
                    <a:gd name="T186" fmla="*/ 396 h 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32" h="396">
                      <a:moveTo>
                        <a:pt x="1006" y="292"/>
                      </a:moveTo>
                      <a:lnTo>
                        <a:pt x="971" y="281"/>
                      </a:lnTo>
                      <a:lnTo>
                        <a:pt x="927" y="267"/>
                      </a:lnTo>
                      <a:lnTo>
                        <a:pt x="872" y="256"/>
                      </a:lnTo>
                      <a:lnTo>
                        <a:pt x="814" y="242"/>
                      </a:lnTo>
                      <a:lnTo>
                        <a:pt x="755" y="231"/>
                      </a:lnTo>
                      <a:lnTo>
                        <a:pt x="703" y="219"/>
                      </a:lnTo>
                      <a:lnTo>
                        <a:pt x="659" y="211"/>
                      </a:lnTo>
                      <a:lnTo>
                        <a:pt x="630" y="205"/>
                      </a:lnTo>
                      <a:lnTo>
                        <a:pt x="580" y="191"/>
                      </a:lnTo>
                      <a:lnTo>
                        <a:pt x="534" y="174"/>
                      </a:lnTo>
                      <a:lnTo>
                        <a:pt x="484" y="158"/>
                      </a:lnTo>
                      <a:lnTo>
                        <a:pt x="435" y="138"/>
                      </a:lnTo>
                      <a:lnTo>
                        <a:pt x="382" y="118"/>
                      </a:lnTo>
                      <a:lnTo>
                        <a:pt x="330" y="99"/>
                      </a:lnTo>
                      <a:lnTo>
                        <a:pt x="274" y="79"/>
                      </a:lnTo>
                      <a:lnTo>
                        <a:pt x="219" y="59"/>
                      </a:lnTo>
                      <a:lnTo>
                        <a:pt x="184" y="45"/>
                      </a:lnTo>
                      <a:lnTo>
                        <a:pt x="157" y="37"/>
                      </a:lnTo>
                      <a:lnTo>
                        <a:pt x="134" y="26"/>
                      </a:lnTo>
                      <a:lnTo>
                        <a:pt x="117" y="17"/>
                      </a:lnTo>
                      <a:lnTo>
                        <a:pt x="99" y="12"/>
                      </a:lnTo>
                      <a:lnTo>
                        <a:pt x="85" y="6"/>
                      </a:lnTo>
                      <a:lnTo>
                        <a:pt x="67" y="3"/>
                      </a:lnTo>
                      <a:lnTo>
                        <a:pt x="47" y="0"/>
                      </a:lnTo>
                      <a:lnTo>
                        <a:pt x="26" y="9"/>
                      </a:lnTo>
                      <a:lnTo>
                        <a:pt x="9" y="31"/>
                      </a:lnTo>
                      <a:lnTo>
                        <a:pt x="0" y="59"/>
                      </a:lnTo>
                      <a:lnTo>
                        <a:pt x="3" y="82"/>
                      </a:lnTo>
                      <a:lnTo>
                        <a:pt x="17" y="101"/>
                      </a:lnTo>
                      <a:lnTo>
                        <a:pt x="32" y="115"/>
                      </a:lnTo>
                      <a:lnTo>
                        <a:pt x="47" y="127"/>
                      </a:lnTo>
                      <a:lnTo>
                        <a:pt x="67" y="135"/>
                      </a:lnTo>
                      <a:lnTo>
                        <a:pt x="87" y="141"/>
                      </a:lnTo>
                      <a:lnTo>
                        <a:pt x="114" y="149"/>
                      </a:lnTo>
                      <a:lnTo>
                        <a:pt x="143" y="160"/>
                      </a:lnTo>
                      <a:lnTo>
                        <a:pt x="178" y="174"/>
                      </a:lnTo>
                      <a:lnTo>
                        <a:pt x="219" y="191"/>
                      </a:lnTo>
                      <a:lnTo>
                        <a:pt x="262" y="211"/>
                      </a:lnTo>
                      <a:lnTo>
                        <a:pt x="312" y="228"/>
                      </a:lnTo>
                      <a:lnTo>
                        <a:pt x="362" y="247"/>
                      </a:lnTo>
                      <a:lnTo>
                        <a:pt x="414" y="264"/>
                      </a:lnTo>
                      <a:lnTo>
                        <a:pt x="467" y="284"/>
                      </a:lnTo>
                      <a:lnTo>
                        <a:pt x="519" y="301"/>
                      </a:lnTo>
                      <a:lnTo>
                        <a:pt x="575" y="318"/>
                      </a:lnTo>
                      <a:lnTo>
                        <a:pt x="630" y="332"/>
                      </a:lnTo>
                      <a:lnTo>
                        <a:pt x="685" y="346"/>
                      </a:lnTo>
                      <a:lnTo>
                        <a:pt x="738" y="360"/>
                      </a:lnTo>
                      <a:lnTo>
                        <a:pt x="790" y="371"/>
                      </a:lnTo>
                      <a:lnTo>
                        <a:pt x="840" y="379"/>
                      </a:lnTo>
                      <a:lnTo>
                        <a:pt x="890" y="388"/>
                      </a:lnTo>
                      <a:lnTo>
                        <a:pt x="936" y="394"/>
                      </a:lnTo>
                      <a:lnTo>
                        <a:pt x="977" y="396"/>
                      </a:lnTo>
                      <a:lnTo>
                        <a:pt x="1000" y="391"/>
                      </a:lnTo>
                      <a:lnTo>
                        <a:pt x="1018" y="374"/>
                      </a:lnTo>
                      <a:lnTo>
                        <a:pt x="1032" y="354"/>
                      </a:lnTo>
                      <a:lnTo>
                        <a:pt x="1032" y="332"/>
                      </a:lnTo>
                      <a:lnTo>
                        <a:pt x="1030" y="326"/>
                      </a:lnTo>
                      <a:lnTo>
                        <a:pt x="1024" y="312"/>
                      </a:lnTo>
                      <a:lnTo>
                        <a:pt x="1015" y="301"/>
                      </a:lnTo>
                      <a:lnTo>
                        <a:pt x="1006" y="292"/>
                      </a:lnTo>
                      <a:close/>
                    </a:path>
                  </a:pathLst>
                </a:custGeom>
                <a:solidFill>
                  <a:srgbClr val="7F0000"/>
                </a:solidFill>
                <a:ln w="9525">
                  <a:noFill/>
                  <a:round/>
                  <a:headEnd/>
                  <a:tailEnd/>
                </a:ln>
              </p:spPr>
              <p:txBody>
                <a:bodyPr/>
                <a:lstStyle/>
                <a:p>
                  <a:endParaRPr lang="zh-TW" altLang="en-US"/>
                </a:p>
              </p:txBody>
            </p:sp>
            <p:sp>
              <p:nvSpPr>
                <p:cNvPr id="79" name="Freeform 1307"/>
                <p:cNvSpPr>
                  <a:spLocks/>
                </p:cNvSpPr>
                <p:nvPr/>
              </p:nvSpPr>
              <p:spPr bwMode="auto">
                <a:xfrm>
                  <a:off x="2027" y="3028"/>
                  <a:ext cx="359" cy="582"/>
                </a:xfrm>
                <a:custGeom>
                  <a:avLst/>
                  <a:gdLst>
                    <a:gd name="T0" fmla="*/ 227 w 359"/>
                    <a:gd name="T1" fmla="*/ 76 h 582"/>
                    <a:gd name="T2" fmla="*/ 257 w 359"/>
                    <a:gd name="T3" fmla="*/ 135 h 582"/>
                    <a:gd name="T4" fmla="*/ 245 w 359"/>
                    <a:gd name="T5" fmla="*/ 248 h 582"/>
                    <a:gd name="T6" fmla="*/ 239 w 359"/>
                    <a:gd name="T7" fmla="*/ 138 h 582"/>
                    <a:gd name="T8" fmla="*/ 210 w 359"/>
                    <a:gd name="T9" fmla="*/ 96 h 582"/>
                    <a:gd name="T10" fmla="*/ 172 w 359"/>
                    <a:gd name="T11" fmla="*/ 40 h 582"/>
                    <a:gd name="T12" fmla="*/ 143 w 359"/>
                    <a:gd name="T13" fmla="*/ 3 h 582"/>
                    <a:gd name="T14" fmla="*/ 134 w 359"/>
                    <a:gd name="T15" fmla="*/ 17 h 582"/>
                    <a:gd name="T16" fmla="*/ 152 w 359"/>
                    <a:gd name="T17" fmla="*/ 62 h 582"/>
                    <a:gd name="T18" fmla="*/ 181 w 359"/>
                    <a:gd name="T19" fmla="*/ 110 h 582"/>
                    <a:gd name="T20" fmla="*/ 204 w 359"/>
                    <a:gd name="T21" fmla="*/ 144 h 582"/>
                    <a:gd name="T22" fmla="*/ 207 w 359"/>
                    <a:gd name="T23" fmla="*/ 160 h 582"/>
                    <a:gd name="T24" fmla="*/ 198 w 359"/>
                    <a:gd name="T25" fmla="*/ 214 h 582"/>
                    <a:gd name="T26" fmla="*/ 178 w 359"/>
                    <a:gd name="T27" fmla="*/ 205 h 582"/>
                    <a:gd name="T28" fmla="*/ 172 w 359"/>
                    <a:gd name="T29" fmla="*/ 146 h 582"/>
                    <a:gd name="T30" fmla="*/ 85 w 359"/>
                    <a:gd name="T31" fmla="*/ 45 h 582"/>
                    <a:gd name="T32" fmla="*/ 82 w 359"/>
                    <a:gd name="T33" fmla="*/ 68 h 582"/>
                    <a:gd name="T34" fmla="*/ 131 w 359"/>
                    <a:gd name="T35" fmla="*/ 132 h 582"/>
                    <a:gd name="T36" fmla="*/ 143 w 359"/>
                    <a:gd name="T37" fmla="*/ 177 h 582"/>
                    <a:gd name="T38" fmla="*/ 125 w 359"/>
                    <a:gd name="T39" fmla="*/ 242 h 582"/>
                    <a:gd name="T40" fmla="*/ 87 w 359"/>
                    <a:gd name="T41" fmla="*/ 276 h 582"/>
                    <a:gd name="T42" fmla="*/ 55 w 359"/>
                    <a:gd name="T43" fmla="*/ 222 h 582"/>
                    <a:gd name="T44" fmla="*/ 23 w 359"/>
                    <a:gd name="T45" fmla="*/ 152 h 582"/>
                    <a:gd name="T46" fmla="*/ 0 w 359"/>
                    <a:gd name="T47" fmla="*/ 149 h 582"/>
                    <a:gd name="T48" fmla="*/ 12 w 359"/>
                    <a:gd name="T49" fmla="*/ 205 h 582"/>
                    <a:gd name="T50" fmla="*/ 41 w 359"/>
                    <a:gd name="T51" fmla="*/ 332 h 582"/>
                    <a:gd name="T52" fmla="*/ 52 w 359"/>
                    <a:gd name="T53" fmla="*/ 365 h 582"/>
                    <a:gd name="T54" fmla="*/ 73 w 359"/>
                    <a:gd name="T55" fmla="*/ 402 h 582"/>
                    <a:gd name="T56" fmla="*/ 108 w 359"/>
                    <a:gd name="T57" fmla="*/ 461 h 582"/>
                    <a:gd name="T58" fmla="*/ 149 w 359"/>
                    <a:gd name="T59" fmla="*/ 517 h 582"/>
                    <a:gd name="T60" fmla="*/ 181 w 359"/>
                    <a:gd name="T61" fmla="*/ 565 h 582"/>
                    <a:gd name="T62" fmla="*/ 195 w 359"/>
                    <a:gd name="T63" fmla="*/ 582 h 582"/>
                    <a:gd name="T64" fmla="*/ 248 w 359"/>
                    <a:gd name="T65" fmla="*/ 514 h 582"/>
                    <a:gd name="T66" fmla="*/ 292 w 359"/>
                    <a:gd name="T67" fmla="*/ 416 h 582"/>
                    <a:gd name="T68" fmla="*/ 324 w 359"/>
                    <a:gd name="T69" fmla="*/ 323 h 582"/>
                    <a:gd name="T70" fmla="*/ 335 w 359"/>
                    <a:gd name="T71" fmla="*/ 284 h 582"/>
                    <a:gd name="T72" fmla="*/ 341 w 359"/>
                    <a:gd name="T73" fmla="*/ 270 h 582"/>
                    <a:gd name="T74" fmla="*/ 359 w 359"/>
                    <a:gd name="T75" fmla="*/ 211 h 582"/>
                    <a:gd name="T76" fmla="*/ 347 w 359"/>
                    <a:gd name="T77" fmla="*/ 138 h 582"/>
                    <a:gd name="T78" fmla="*/ 332 w 359"/>
                    <a:gd name="T79" fmla="*/ 93 h 582"/>
                    <a:gd name="T80" fmla="*/ 318 w 359"/>
                    <a:gd name="T81" fmla="*/ 132 h 582"/>
                    <a:gd name="T82" fmla="*/ 327 w 359"/>
                    <a:gd name="T83" fmla="*/ 191 h 582"/>
                    <a:gd name="T84" fmla="*/ 312 w 359"/>
                    <a:gd name="T85" fmla="*/ 225 h 582"/>
                    <a:gd name="T86" fmla="*/ 294 w 359"/>
                    <a:gd name="T87" fmla="*/ 256 h 582"/>
                    <a:gd name="T88" fmla="*/ 289 w 359"/>
                    <a:gd name="T89" fmla="*/ 121 h 582"/>
                    <a:gd name="T90" fmla="*/ 239 w 359"/>
                    <a:gd name="T91" fmla="*/ 51 h 5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9"/>
                    <a:gd name="T139" fmla="*/ 0 h 582"/>
                    <a:gd name="T140" fmla="*/ 359 w 359"/>
                    <a:gd name="T141" fmla="*/ 582 h 5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9" h="582">
                      <a:moveTo>
                        <a:pt x="225" y="48"/>
                      </a:moveTo>
                      <a:lnTo>
                        <a:pt x="227" y="76"/>
                      </a:lnTo>
                      <a:lnTo>
                        <a:pt x="239" y="107"/>
                      </a:lnTo>
                      <a:lnTo>
                        <a:pt x="257" y="135"/>
                      </a:lnTo>
                      <a:lnTo>
                        <a:pt x="262" y="146"/>
                      </a:lnTo>
                      <a:lnTo>
                        <a:pt x="245" y="248"/>
                      </a:lnTo>
                      <a:lnTo>
                        <a:pt x="242" y="144"/>
                      </a:lnTo>
                      <a:lnTo>
                        <a:pt x="239" y="138"/>
                      </a:lnTo>
                      <a:lnTo>
                        <a:pt x="227" y="118"/>
                      </a:lnTo>
                      <a:lnTo>
                        <a:pt x="210" y="96"/>
                      </a:lnTo>
                      <a:lnTo>
                        <a:pt x="192" y="68"/>
                      </a:lnTo>
                      <a:lnTo>
                        <a:pt x="172" y="40"/>
                      </a:lnTo>
                      <a:lnTo>
                        <a:pt x="155" y="17"/>
                      </a:lnTo>
                      <a:lnTo>
                        <a:pt x="143" y="3"/>
                      </a:lnTo>
                      <a:lnTo>
                        <a:pt x="137" y="0"/>
                      </a:lnTo>
                      <a:lnTo>
                        <a:pt x="134" y="17"/>
                      </a:lnTo>
                      <a:lnTo>
                        <a:pt x="140" y="37"/>
                      </a:lnTo>
                      <a:lnTo>
                        <a:pt x="152" y="62"/>
                      </a:lnTo>
                      <a:lnTo>
                        <a:pt x="166" y="87"/>
                      </a:lnTo>
                      <a:lnTo>
                        <a:pt x="181" y="110"/>
                      </a:lnTo>
                      <a:lnTo>
                        <a:pt x="192" y="130"/>
                      </a:lnTo>
                      <a:lnTo>
                        <a:pt x="204" y="144"/>
                      </a:lnTo>
                      <a:lnTo>
                        <a:pt x="207" y="149"/>
                      </a:lnTo>
                      <a:lnTo>
                        <a:pt x="207" y="160"/>
                      </a:lnTo>
                      <a:lnTo>
                        <a:pt x="204" y="189"/>
                      </a:lnTo>
                      <a:lnTo>
                        <a:pt x="198" y="214"/>
                      </a:lnTo>
                      <a:lnTo>
                        <a:pt x="187" y="222"/>
                      </a:lnTo>
                      <a:lnTo>
                        <a:pt x="178" y="205"/>
                      </a:lnTo>
                      <a:lnTo>
                        <a:pt x="175" y="174"/>
                      </a:lnTo>
                      <a:lnTo>
                        <a:pt x="172" y="146"/>
                      </a:lnTo>
                      <a:lnTo>
                        <a:pt x="172" y="132"/>
                      </a:lnTo>
                      <a:lnTo>
                        <a:pt x="85" y="45"/>
                      </a:lnTo>
                      <a:lnTo>
                        <a:pt x="82" y="51"/>
                      </a:lnTo>
                      <a:lnTo>
                        <a:pt x="82" y="68"/>
                      </a:lnTo>
                      <a:lnTo>
                        <a:pt x="93" y="93"/>
                      </a:lnTo>
                      <a:lnTo>
                        <a:pt x="131" y="132"/>
                      </a:lnTo>
                      <a:lnTo>
                        <a:pt x="146" y="155"/>
                      </a:lnTo>
                      <a:lnTo>
                        <a:pt x="143" y="177"/>
                      </a:lnTo>
                      <a:lnTo>
                        <a:pt x="134" y="208"/>
                      </a:lnTo>
                      <a:lnTo>
                        <a:pt x="125" y="242"/>
                      </a:lnTo>
                      <a:lnTo>
                        <a:pt x="111" y="276"/>
                      </a:lnTo>
                      <a:lnTo>
                        <a:pt x="87" y="276"/>
                      </a:lnTo>
                      <a:lnTo>
                        <a:pt x="67" y="253"/>
                      </a:lnTo>
                      <a:lnTo>
                        <a:pt x="55" y="222"/>
                      </a:lnTo>
                      <a:lnTo>
                        <a:pt x="41" y="172"/>
                      </a:lnTo>
                      <a:lnTo>
                        <a:pt x="23" y="152"/>
                      </a:lnTo>
                      <a:lnTo>
                        <a:pt x="6" y="149"/>
                      </a:lnTo>
                      <a:lnTo>
                        <a:pt x="0" y="149"/>
                      </a:lnTo>
                      <a:lnTo>
                        <a:pt x="3" y="166"/>
                      </a:lnTo>
                      <a:lnTo>
                        <a:pt x="12" y="205"/>
                      </a:lnTo>
                      <a:lnTo>
                        <a:pt x="26" y="264"/>
                      </a:lnTo>
                      <a:lnTo>
                        <a:pt x="41" y="332"/>
                      </a:lnTo>
                      <a:lnTo>
                        <a:pt x="47" y="349"/>
                      </a:lnTo>
                      <a:lnTo>
                        <a:pt x="52" y="365"/>
                      </a:lnTo>
                      <a:lnTo>
                        <a:pt x="61" y="382"/>
                      </a:lnTo>
                      <a:lnTo>
                        <a:pt x="73" y="402"/>
                      </a:lnTo>
                      <a:lnTo>
                        <a:pt x="90" y="430"/>
                      </a:lnTo>
                      <a:lnTo>
                        <a:pt x="108" y="461"/>
                      </a:lnTo>
                      <a:lnTo>
                        <a:pt x="128" y="489"/>
                      </a:lnTo>
                      <a:lnTo>
                        <a:pt x="149" y="517"/>
                      </a:lnTo>
                      <a:lnTo>
                        <a:pt x="166" y="542"/>
                      </a:lnTo>
                      <a:lnTo>
                        <a:pt x="181" y="565"/>
                      </a:lnTo>
                      <a:lnTo>
                        <a:pt x="192" y="576"/>
                      </a:lnTo>
                      <a:lnTo>
                        <a:pt x="195" y="582"/>
                      </a:lnTo>
                      <a:lnTo>
                        <a:pt x="222" y="556"/>
                      </a:lnTo>
                      <a:lnTo>
                        <a:pt x="248" y="514"/>
                      </a:lnTo>
                      <a:lnTo>
                        <a:pt x="271" y="467"/>
                      </a:lnTo>
                      <a:lnTo>
                        <a:pt x="292" y="416"/>
                      </a:lnTo>
                      <a:lnTo>
                        <a:pt x="309" y="365"/>
                      </a:lnTo>
                      <a:lnTo>
                        <a:pt x="324" y="323"/>
                      </a:lnTo>
                      <a:lnTo>
                        <a:pt x="332" y="295"/>
                      </a:lnTo>
                      <a:lnTo>
                        <a:pt x="335" y="284"/>
                      </a:lnTo>
                      <a:lnTo>
                        <a:pt x="338" y="281"/>
                      </a:lnTo>
                      <a:lnTo>
                        <a:pt x="341" y="270"/>
                      </a:lnTo>
                      <a:lnTo>
                        <a:pt x="350" y="248"/>
                      </a:lnTo>
                      <a:lnTo>
                        <a:pt x="359" y="211"/>
                      </a:lnTo>
                      <a:lnTo>
                        <a:pt x="356" y="177"/>
                      </a:lnTo>
                      <a:lnTo>
                        <a:pt x="347" y="138"/>
                      </a:lnTo>
                      <a:lnTo>
                        <a:pt x="338" y="107"/>
                      </a:lnTo>
                      <a:lnTo>
                        <a:pt x="332" y="93"/>
                      </a:lnTo>
                      <a:lnTo>
                        <a:pt x="315" y="104"/>
                      </a:lnTo>
                      <a:lnTo>
                        <a:pt x="318" y="132"/>
                      </a:lnTo>
                      <a:lnTo>
                        <a:pt x="324" y="163"/>
                      </a:lnTo>
                      <a:lnTo>
                        <a:pt x="327" y="191"/>
                      </a:lnTo>
                      <a:lnTo>
                        <a:pt x="321" y="208"/>
                      </a:lnTo>
                      <a:lnTo>
                        <a:pt x="312" y="225"/>
                      </a:lnTo>
                      <a:lnTo>
                        <a:pt x="303" y="242"/>
                      </a:lnTo>
                      <a:lnTo>
                        <a:pt x="294" y="256"/>
                      </a:lnTo>
                      <a:lnTo>
                        <a:pt x="300" y="141"/>
                      </a:lnTo>
                      <a:lnTo>
                        <a:pt x="289" y="121"/>
                      </a:lnTo>
                      <a:lnTo>
                        <a:pt x="265" y="82"/>
                      </a:lnTo>
                      <a:lnTo>
                        <a:pt x="239" y="51"/>
                      </a:lnTo>
                      <a:lnTo>
                        <a:pt x="225" y="48"/>
                      </a:lnTo>
                      <a:close/>
                    </a:path>
                  </a:pathLst>
                </a:custGeom>
                <a:solidFill>
                  <a:srgbClr val="FF997F"/>
                </a:solidFill>
                <a:ln w="9525">
                  <a:noFill/>
                  <a:round/>
                  <a:headEnd/>
                  <a:tailEnd/>
                </a:ln>
              </p:spPr>
              <p:txBody>
                <a:bodyPr/>
                <a:lstStyle/>
                <a:p>
                  <a:endParaRPr lang="zh-TW" altLang="en-US"/>
                </a:p>
              </p:txBody>
            </p:sp>
            <p:sp>
              <p:nvSpPr>
                <p:cNvPr id="80" name="Freeform 1308"/>
                <p:cNvSpPr>
                  <a:spLocks/>
                </p:cNvSpPr>
                <p:nvPr/>
              </p:nvSpPr>
              <p:spPr bwMode="auto">
                <a:xfrm>
                  <a:off x="2152" y="3500"/>
                  <a:ext cx="172" cy="683"/>
                </a:xfrm>
                <a:custGeom>
                  <a:avLst/>
                  <a:gdLst>
                    <a:gd name="T0" fmla="*/ 0 w 172"/>
                    <a:gd name="T1" fmla="*/ 635 h 683"/>
                    <a:gd name="T2" fmla="*/ 18 w 172"/>
                    <a:gd name="T3" fmla="*/ 455 h 683"/>
                    <a:gd name="T4" fmla="*/ 24 w 172"/>
                    <a:gd name="T5" fmla="*/ 306 h 683"/>
                    <a:gd name="T6" fmla="*/ 18 w 172"/>
                    <a:gd name="T7" fmla="*/ 169 h 683"/>
                    <a:gd name="T8" fmla="*/ 0 w 172"/>
                    <a:gd name="T9" fmla="*/ 31 h 683"/>
                    <a:gd name="T10" fmla="*/ 3 w 172"/>
                    <a:gd name="T11" fmla="*/ 23 h 683"/>
                    <a:gd name="T12" fmla="*/ 18 w 172"/>
                    <a:gd name="T13" fmla="*/ 17 h 683"/>
                    <a:gd name="T14" fmla="*/ 38 w 172"/>
                    <a:gd name="T15" fmla="*/ 11 h 683"/>
                    <a:gd name="T16" fmla="*/ 62 w 172"/>
                    <a:gd name="T17" fmla="*/ 6 h 683"/>
                    <a:gd name="T18" fmla="*/ 88 w 172"/>
                    <a:gd name="T19" fmla="*/ 3 h 683"/>
                    <a:gd name="T20" fmla="*/ 117 w 172"/>
                    <a:gd name="T21" fmla="*/ 0 h 683"/>
                    <a:gd name="T22" fmla="*/ 140 w 172"/>
                    <a:gd name="T23" fmla="*/ 0 h 683"/>
                    <a:gd name="T24" fmla="*/ 158 w 172"/>
                    <a:gd name="T25" fmla="*/ 0 h 683"/>
                    <a:gd name="T26" fmla="*/ 172 w 172"/>
                    <a:gd name="T27" fmla="*/ 76 h 683"/>
                    <a:gd name="T28" fmla="*/ 167 w 172"/>
                    <a:gd name="T29" fmla="*/ 253 h 683"/>
                    <a:gd name="T30" fmla="*/ 149 w 172"/>
                    <a:gd name="T31" fmla="*/ 469 h 683"/>
                    <a:gd name="T32" fmla="*/ 126 w 172"/>
                    <a:gd name="T33" fmla="*/ 655 h 683"/>
                    <a:gd name="T34" fmla="*/ 120 w 172"/>
                    <a:gd name="T35" fmla="*/ 669 h 683"/>
                    <a:gd name="T36" fmla="*/ 102 w 172"/>
                    <a:gd name="T37" fmla="*/ 680 h 683"/>
                    <a:gd name="T38" fmla="*/ 85 w 172"/>
                    <a:gd name="T39" fmla="*/ 683 h 683"/>
                    <a:gd name="T40" fmla="*/ 62 w 172"/>
                    <a:gd name="T41" fmla="*/ 683 h 683"/>
                    <a:gd name="T42" fmla="*/ 41 w 172"/>
                    <a:gd name="T43" fmla="*/ 674 h 683"/>
                    <a:gd name="T44" fmla="*/ 21 w 172"/>
                    <a:gd name="T45" fmla="*/ 657 h 683"/>
                    <a:gd name="T46" fmla="*/ 6 w 172"/>
                    <a:gd name="T47" fmla="*/ 643 h 683"/>
                    <a:gd name="T48" fmla="*/ 0 w 172"/>
                    <a:gd name="T49" fmla="*/ 635 h 6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2"/>
                    <a:gd name="T76" fmla="*/ 0 h 683"/>
                    <a:gd name="T77" fmla="*/ 172 w 172"/>
                    <a:gd name="T78" fmla="*/ 683 h 6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2" h="683">
                      <a:moveTo>
                        <a:pt x="0" y="635"/>
                      </a:moveTo>
                      <a:lnTo>
                        <a:pt x="18" y="455"/>
                      </a:lnTo>
                      <a:lnTo>
                        <a:pt x="24" y="306"/>
                      </a:lnTo>
                      <a:lnTo>
                        <a:pt x="18" y="169"/>
                      </a:lnTo>
                      <a:lnTo>
                        <a:pt x="0" y="31"/>
                      </a:lnTo>
                      <a:lnTo>
                        <a:pt x="3" y="23"/>
                      </a:lnTo>
                      <a:lnTo>
                        <a:pt x="18" y="17"/>
                      </a:lnTo>
                      <a:lnTo>
                        <a:pt x="38" y="11"/>
                      </a:lnTo>
                      <a:lnTo>
                        <a:pt x="62" y="6"/>
                      </a:lnTo>
                      <a:lnTo>
                        <a:pt x="88" y="3"/>
                      </a:lnTo>
                      <a:lnTo>
                        <a:pt x="117" y="0"/>
                      </a:lnTo>
                      <a:lnTo>
                        <a:pt x="140" y="0"/>
                      </a:lnTo>
                      <a:lnTo>
                        <a:pt x="158" y="0"/>
                      </a:lnTo>
                      <a:lnTo>
                        <a:pt x="172" y="76"/>
                      </a:lnTo>
                      <a:lnTo>
                        <a:pt x="167" y="253"/>
                      </a:lnTo>
                      <a:lnTo>
                        <a:pt x="149" y="469"/>
                      </a:lnTo>
                      <a:lnTo>
                        <a:pt x="126" y="655"/>
                      </a:lnTo>
                      <a:lnTo>
                        <a:pt x="120" y="669"/>
                      </a:lnTo>
                      <a:lnTo>
                        <a:pt x="102" y="680"/>
                      </a:lnTo>
                      <a:lnTo>
                        <a:pt x="85" y="683"/>
                      </a:lnTo>
                      <a:lnTo>
                        <a:pt x="62" y="683"/>
                      </a:lnTo>
                      <a:lnTo>
                        <a:pt x="41" y="674"/>
                      </a:lnTo>
                      <a:lnTo>
                        <a:pt x="21" y="657"/>
                      </a:lnTo>
                      <a:lnTo>
                        <a:pt x="6" y="643"/>
                      </a:lnTo>
                      <a:lnTo>
                        <a:pt x="0" y="635"/>
                      </a:lnTo>
                      <a:close/>
                    </a:path>
                  </a:pathLst>
                </a:custGeom>
                <a:solidFill>
                  <a:srgbClr val="7F0000"/>
                </a:solidFill>
                <a:ln w="9525">
                  <a:noFill/>
                  <a:round/>
                  <a:headEnd/>
                  <a:tailEnd/>
                </a:ln>
              </p:spPr>
              <p:txBody>
                <a:bodyPr/>
                <a:lstStyle/>
                <a:p>
                  <a:endParaRPr lang="zh-TW" altLang="en-US"/>
                </a:p>
              </p:txBody>
            </p:sp>
            <p:sp>
              <p:nvSpPr>
                <p:cNvPr id="81" name="Freeform 1309"/>
                <p:cNvSpPr>
                  <a:spLocks/>
                </p:cNvSpPr>
                <p:nvPr/>
              </p:nvSpPr>
              <p:spPr bwMode="auto">
                <a:xfrm>
                  <a:off x="995" y="3837"/>
                  <a:ext cx="230" cy="121"/>
                </a:xfrm>
                <a:custGeom>
                  <a:avLst/>
                  <a:gdLst>
                    <a:gd name="T0" fmla="*/ 221 w 230"/>
                    <a:gd name="T1" fmla="*/ 0 h 121"/>
                    <a:gd name="T2" fmla="*/ 204 w 230"/>
                    <a:gd name="T3" fmla="*/ 20 h 121"/>
                    <a:gd name="T4" fmla="*/ 180 w 230"/>
                    <a:gd name="T5" fmla="*/ 34 h 121"/>
                    <a:gd name="T6" fmla="*/ 154 w 230"/>
                    <a:gd name="T7" fmla="*/ 45 h 121"/>
                    <a:gd name="T8" fmla="*/ 122 w 230"/>
                    <a:gd name="T9" fmla="*/ 51 h 121"/>
                    <a:gd name="T10" fmla="*/ 93 w 230"/>
                    <a:gd name="T11" fmla="*/ 51 h 121"/>
                    <a:gd name="T12" fmla="*/ 64 w 230"/>
                    <a:gd name="T13" fmla="*/ 42 h 121"/>
                    <a:gd name="T14" fmla="*/ 37 w 230"/>
                    <a:gd name="T15" fmla="*/ 28 h 121"/>
                    <a:gd name="T16" fmla="*/ 14 w 230"/>
                    <a:gd name="T17" fmla="*/ 6 h 121"/>
                    <a:gd name="T18" fmla="*/ 8 w 230"/>
                    <a:gd name="T19" fmla="*/ 9 h 121"/>
                    <a:gd name="T20" fmla="*/ 2 w 230"/>
                    <a:gd name="T21" fmla="*/ 9 h 121"/>
                    <a:gd name="T22" fmla="*/ 0 w 230"/>
                    <a:gd name="T23" fmla="*/ 9 h 121"/>
                    <a:gd name="T24" fmla="*/ 0 w 230"/>
                    <a:gd name="T25" fmla="*/ 9 h 121"/>
                    <a:gd name="T26" fmla="*/ 11 w 230"/>
                    <a:gd name="T27" fmla="*/ 28 h 121"/>
                    <a:gd name="T28" fmla="*/ 26 w 230"/>
                    <a:gd name="T29" fmla="*/ 48 h 121"/>
                    <a:gd name="T30" fmla="*/ 43 w 230"/>
                    <a:gd name="T31" fmla="*/ 68 h 121"/>
                    <a:gd name="T32" fmla="*/ 61 w 230"/>
                    <a:gd name="T33" fmla="*/ 84 h 121"/>
                    <a:gd name="T34" fmla="*/ 78 w 230"/>
                    <a:gd name="T35" fmla="*/ 99 h 121"/>
                    <a:gd name="T36" fmla="*/ 93 w 230"/>
                    <a:gd name="T37" fmla="*/ 110 h 121"/>
                    <a:gd name="T38" fmla="*/ 105 w 230"/>
                    <a:gd name="T39" fmla="*/ 118 h 121"/>
                    <a:gd name="T40" fmla="*/ 107 w 230"/>
                    <a:gd name="T41" fmla="*/ 121 h 121"/>
                    <a:gd name="T42" fmla="*/ 113 w 230"/>
                    <a:gd name="T43" fmla="*/ 118 h 121"/>
                    <a:gd name="T44" fmla="*/ 125 w 230"/>
                    <a:gd name="T45" fmla="*/ 110 h 121"/>
                    <a:gd name="T46" fmla="*/ 142 w 230"/>
                    <a:gd name="T47" fmla="*/ 96 h 121"/>
                    <a:gd name="T48" fmla="*/ 166 w 230"/>
                    <a:gd name="T49" fmla="*/ 82 h 121"/>
                    <a:gd name="T50" fmla="*/ 186 w 230"/>
                    <a:gd name="T51" fmla="*/ 62 h 121"/>
                    <a:gd name="T52" fmla="*/ 207 w 230"/>
                    <a:gd name="T53" fmla="*/ 45 h 121"/>
                    <a:gd name="T54" fmla="*/ 221 w 230"/>
                    <a:gd name="T55" fmla="*/ 26 h 121"/>
                    <a:gd name="T56" fmla="*/ 230 w 230"/>
                    <a:gd name="T57" fmla="*/ 9 h 121"/>
                    <a:gd name="T58" fmla="*/ 230 w 230"/>
                    <a:gd name="T59" fmla="*/ 6 h 121"/>
                    <a:gd name="T60" fmla="*/ 227 w 230"/>
                    <a:gd name="T61" fmla="*/ 3 h 121"/>
                    <a:gd name="T62" fmla="*/ 224 w 230"/>
                    <a:gd name="T63" fmla="*/ 3 h 121"/>
                    <a:gd name="T64" fmla="*/ 221 w 230"/>
                    <a:gd name="T65" fmla="*/ 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0"/>
                    <a:gd name="T100" fmla="*/ 0 h 121"/>
                    <a:gd name="T101" fmla="*/ 230 w 230"/>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0" h="121">
                      <a:moveTo>
                        <a:pt x="221" y="0"/>
                      </a:moveTo>
                      <a:lnTo>
                        <a:pt x="204" y="20"/>
                      </a:lnTo>
                      <a:lnTo>
                        <a:pt x="180" y="34"/>
                      </a:lnTo>
                      <a:lnTo>
                        <a:pt x="154" y="45"/>
                      </a:lnTo>
                      <a:lnTo>
                        <a:pt x="122" y="51"/>
                      </a:lnTo>
                      <a:lnTo>
                        <a:pt x="93" y="51"/>
                      </a:lnTo>
                      <a:lnTo>
                        <a:pt x="64" y="42"/>
                      </a:lnTo>
                      <a:lnTo>
                        <a:pt x="37" y="28"/>
                      </a:lnTo>
                      <a:lnTo>
                        <a:pt x="14" y="6"/>
                      </a:lnTo>
                      <a:lnTo>
                        <a:pt x="8" y="9"/>
                      </a:lnTo>
                      <a:lnTo>
                        <a:pt x="2" y="9"/>
                      </a:lnTo>
                      <a:lnTo>
                        <a:pt x="0" y="9"/>
                      </a:lnTo>
                      <a:lnTo>
                        <a:pt x="11" y="28"/>
                      </a:lnTo>
                      <a:lnTo>
                        <a:pt x="26" y="48"/>
                      </a:lnTo>
                      <a:lnTo>
                        <a:pt x="43" y="68"/>
                      </a:lnTo>
                      <a:lnTo>
                        <a:pt x="61" y="84"/>
                      </a:lnTo>
                      <a:lnTo>
                        <a:pt x="78" y="99"/>
                      </a:lnTo>
                      <a:lnTo>
                        <a:pt x="93" y="110"/>
                      </a:lnTo>
                      <a:lnTo>
                        <a:pt x="105" y="118"/>
                      </a:lnTo>
                      <a:lnTo>
                        <a:pt x="107" y="121"/>
                      </a:lnTo>
                      <a:lnTo>
                        <a:pt x="113" y="118"/>
                      </a:lnTo>
                      <a:lnTo>
                        <a:pt x="125" y="110"/>
                      </a:lnTo>
                      <a:lnTo>
                        <a:pt x="142" y="96"/>
                      </a:lnTo>
                      <a:lnTo>
                        <a:pt x="166" y="82"/>
                      </a:lnTo>
                      <a:lnTo>
                        <a:pt x="186" y="62"/>
                      </a:lnTo>
                      <a:lnTo>
                        <a:pt x="207" y="45"/>
                      </a:lnTo>
                      <a:lnTo>
                        <a:pt x="221" y="26"/>
                      </a:lnTo>
                      <a:lnTo>
                        <a:pt x="230" y="9"/>
                      </a:lnTo>
                      <a:lnTo>
                        <a:pt x="230" y="6"/>
                      </a:lnTo>
                      <a:lnTo>
                        <a:pt x="227" y="3"/>
                      </a:lnTo>
                      <a:lnTo>
                        <a:pt x="224" y="3"/>
                      </a:lnTo>
                      <a:lnTo>
                        <a:pt x="221" y="0"/>
                      </a:lnTo>
                      <a:close/>
                    </a:path>
                  </a:pathLst>
                </a:custGeom>
                <a:solidFill>
                  <a:srgbClr val="3F3F3F"/>
                </a:solidFill>
                <a:ln w="9525">
                  <a:noFill/>
                  <a:round/>
                  <a:headEnd/>
                  <a:tailEnd/>
                </a:ln>
              </p:spPr>
              <p:txBody>
                <a:bodyPr/>
                <a:lstStyle/>
                <a:p>
                  <a:endParaRPr lang="zh-TW" altLang="en-US"/>
                </a:p>
              </p:txBody>
            </p:sp>
            <p:sp>
              <p:nvSpPr>
                <p:cNvPr id="82" name="Freeform 1310"/>
                <p:cNvSpPr>
                  <a:spLocks/>
                </p:cNvSpPr>
                <p:nvPr/>
              </p:nvSpPr>
              <p:spPr bwMode="auto">
                <a:xfrm>
                  <a:off x="1009" y="3826"/>
                  <a:ext cx="207" cy="62"/>
                </a:xfrm>
                <a:custGeom>
                  <a:avLst/>
                  <a:gdLst>
                    <a:gd name="T0" fmla="*/ 207 w 207"/>
                    <a:gd name="T1" fmla="*/ 11 h 62"/>
                    <a:gd name="T2" fmla="*/ 198 w 207"/>
                    <a:gd name="T3" fmla="*/ 8 h 62"/>
                    <a:gd name="T4" fmla="*/ 190 w 207"/>
                    <a:gd name="T5" fmla="*/ 6 h 62"/>
                    <a:gd name="T6" fmla="*/ 181 w 207"/>
                    <a:gd name="T7" fmla="*/ 6 h 62"/>
                    <a:gd name="T8" fmla="*/ 169 w 207"/>
                    <a:gd name="T9" fmla="*/ 3 h 62"/>
                    <a:gd name="T10" fmla="*/ 155 w 207"/>
                    <a:gd name="T11" fmla="*/ 0 h 62"/>
                    <a:gd name="T12" fmla="*/ 140 w 207"/>
                    <a:gd name="T13" fmla="*/ 0 h 62"/>
                    <a:gd name="T14" fmla="*/ 126 w 207"/>
                    <a:gd name="T15" fmla="*/ 0 h 62"/>
                    <a:gd name="T16" fmla="*/ 108 w 207"/>
                    <a:gd name="T17" fmla="*/ 0 h 62"/>
                    <a:gd name="T18" fmla="*/ 91 w 207"/>
                    <a:gd name="T19" fmla="*/ 0 h 62"/>
                    <a:gd name="T20" fmla="*/ 73 w 207"/>
                    <a:gd name="T21" fmla="*/ 3 h 62"/>
                    <a:gd name="T22" fmla="*/ 58 w 207"/>
                    <a:gd name="T23" fmla="*/ 3 h 62"/>
                    <a:gd name="T24" fmla="*/ 44 w 207"/>
                    <a:gd name="T25" fmla="*/ 6 h 62"/>
                    <a:gd name="T26" fmla="*/ 32 w 207"/>
                    <a:gd name="T27" fmla="*/ 8 h 62"/>
                    <a:gd name="T28" fmla="*/ 18 w 207"/>
                    <a:gd name="T29" fmla="*/ 11 h 62"/>
                    <a:gd name="T30" fmla="*/ 9 w 207"/>
                    <a:gd name="T31" fmla="*/ 14 h 62"/>
                    <a:gd name="T32" fmla="*/ 0 w 207"/>
                    <a:gd name="T33" fmla="*/ 17 h 62"/>
                    <a:gd name="T34" fmla="*/ 23 w 207"/>
                    <a:gd name="T35" fmla="*/ 39 h 62"/>
                    <a:gd name="T36" fmla="*/ 50 w 207"/>
                    <a:gd name="T37" fmla="*/ 53 h 62"/>
                    <a:gd name="T38" fmla="*/ 79 w 207"/>
                    <a:gd name="T39" fmla="*/ 62 h 62"/>
                    <a:gd name="T40" fmla="*/ 108 w 207"/>
                    <a:gd name="T41" fmla="*/ 62 h 62"/>
                    <a:gd name="T42" fmla="*/ 140 w 207"/>
                    <a:gd name="T43" fmla="*/ 56 h 62"/>
                    <a:gd name="T44" fmla="*/ 166 w 207"/>
                    <a:gd name="T45" fmla="*/ 45 h 62"/>
                    <a:gd name="T46" fmla="*/ 190 w 207"/>
                    <a:gd name="T47" fmla="*/ 31 h 62"/>
                    <a:gd name="T48" fmla="*/ 207 w 207"/>
                    <a:gd name="T49" fmla="*/ 11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7"/>
                    <a:gd name="T76" fmla="*/ 0 h 62"/>
                    <a:gd name="T77" fmla="*/ 207 w 207"/>
                    <a:gd name="T78" fmla="*/ 62 h 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7" h="62">
                      <a:moveTo>
                        <a:pt x="207" y="11"/>
                      </a:moveTo>
                      <a:lnTo>
                        <a:pt x="198" y="8"/>
                      </a:lnTo>
                      <a:lnTo>
                        <a:pt x="190" y="6"/>
                      </a:lnTo>
                      <a:lnTo>
                        <a:pt x="181" y="6"/>
                      </a:lnTo>
                      <a:lnTo>
                        <a:pt x="169" y="3"/>
                      </a:lnTo>
                      <a:lnTo>
                        <a:pt x="155" y="0"/>
                      </a:lnTo>
                      <a:lnTo>
                        <a:pt x="140" y="0"/>
                      </a:lnTo>
                      <a:lnTo>
                        <a:pt x="126" y="0"/>
                      </a:lnTo>
                      <a:lnTo>
                        <a:pt x="108" y="0"/>
                      </a:lnTo>
                      <a:lnTo>
                        <a:pt x="91" y="0"/>
                      </a:lnTo>
                      <a:lnTo>
                        <a:pt x="73" y="3"/>
                      </a:lnTo>
                      <a:lnTo>
                        <a:pt x="58" y="3"/>
                      </a:lnTo>
                      <a:lnTo>
                        <a:pt x="44" y="6"/>
                      </a:lnTo>
                      <a:lnTo>
                        <a:pt x="32" y="8"/>
                      </a:lnTo>
                      <a:lnTo>
                        <a:pt x="18" y="11"/>
                      </a:lnTo>
                      <a:lnTo>
                        <a:pt x="9" y="14"/>
                      </a:lnTo>
                      <a:lnTo>
                        <a:pt x="0" y="17"/>
                      </a:lnTo>
                      <a:lnTo>
                        <a:pt x="23" y="39"/>
                      </a:lnTo>
                      <a:lnTo>
                        <a:pt x="50" y="53"/>
                      </a:lnTo>
                      <a:lnTo>
                        <a:pt x="79" y="62"/>
                      </a:lnTo>
                      <a:lnTo>
                        <a:pt x="108" y="62"/>
                      </a:lnTo>
                      <a:lnTo>
                        <a:pt x="140" y="56"/>
                      </a:lnTo>
                      <a:lnTo>
                        <a:pt x="166" y="45"/>
                      </a:lnTo>
                      <a:lnTo>
                        <a:pt x="190" y="31"/>
                      </a:lnTo>
                      <a:lnTo>
                        <a:pt x="207" y="11"/>
                      </a:lnTo>
                      <a:close/>
                    </a:path>
                  </a:pathLst>
                </a:custGeom>
                <a:solidFill>
                  <a:srgbClr val="FF997F"/>
                </a:solidFill>
                <a:ln w="9525">
                  <a:noFill/>
                  <a:round/>
                  <a:headEnd/>
                  <a:tailEnd/>
                </a:ln>
              </p:spPr>
              <p:txBody>
                <a:bodyPr/>
                <a:lstStyle/>
                <a:p>
                  <a:endParaRPr lang="zh-TW" altLang="en-US"/>
                </a:p>
              </p:txBody>
            </p:sp>
            <p:sp>
              <p:nvSpPr>
                <p:cNvPr id="83" name="Freeform 1311"/>
                <p:cNvSpPr>
                  <a:spLocks/>
                </p:cNvSpPr>
                <p:nvPr/>
              </p:nvSpPr>
              <p:spPr bwMode="auto">
                <a:xfrm>
                  <a:off x="1018" y="3576"/>
                  <a:ext cx="143" cy="278"/>
                </a:xfrm>
                <a:custGeom>
                  <a:avLst/>
                  <a:gdLst>
                    <a:gd name="T0" fmla="*/ 35 w 143"/>
                    <a:gd name="T1" fmla="*/ 278 h 278"/>
                    <a:gd name="T2" fmla="*/ 0 w 143"/>
                    <a:gd name="T3" fmla="*/ 0 h 278"/>
                    <a:gd name="T4" fmla="*/ 111 w 143"/>
                    <a:gd name="T5" fmla="*/ 3 h 278"/>
                    <a:gd name="T6" fmla="*/ 143 w 143"/>
                    <a:gd name="T7" fmla="*/ 275 h 278"/>
                    <a:gd name="T8" fmla="*/ 35 w 143"/>
                    <a:gd name="T9" fmla="*/ 278 h 278"/>
                    <a:gd name="T10" fmla="*/ 0 60000 65536"/>
                    <a:gd name="T11" fmla="*/ 0 60000 65536"/>
                    <a:gd name="T12" fmla="*/ 0 60000 65536"/>
                    <a:gd name="T13" fmla="*/ 0 60000 65536"/>
                    <a:gd name="T14" fmla="*/ 0 60000 65536"/>
                    <a:gd name="T15" fmla="*/ 0 w 143"/>
                    <a:gd name="T16" fmla="*/ 0 h 278"/>
                    <a:gd name="T17" fmla="*/ 143 w 143"/>
                    <a:gd name="T18" fmla="*/ 278 h 278"/>
                  </a:gdLst>
                  <a:ahLst/>
                  <a:cxnLst>
                    <a:cxn ang="T10">
                      <a:pos x="T0" y="T1"/>
                    </a:cxn>
                    <a:cxn ang="T11">
                      <a:pos x="T2" y="T3"/>
                    </a:cxn>
                    <a:cxn ang="T12">
                      <a:pos x="T4" y="T5"/>
                    </a:cxn>
                    <a:cxn ang="T13">
                      <a:pos x="T6" y="T7"/>
                    </a:cxn>
                    <a:cxn ang="T14">
                      <a:pos x="T8" y="T9"/>
                    </a:cxn>
                  </a:cxnLst>
                  <a:rect l="T15" t="T16" r="T17" b="T18"/>
                  <a:pathLst>
                    <a:path w="143" h="278">
                      <a:moveTo>
                        <a:pt x="35" y="278"/>
                      </a:moveTo>
                      <a:lnTo>
                        <a:pt x="0" y="0"/>
                      </a:lnTo>
                      <a:lnTo>
                        <a:pt x="111" y="3"/>
                      </a:lnTo>
                      <a:lnTo>
                        <a:pt x="143" y="275"/>
                      </a:lnTo>
                      <a:lnTo>
                        <a:pt x="35" y="278"/>
                      </a:lnTo>
                      <a:close/>
                    </a:path>
                  </a:pathLst>
                </a:custGeom>
                <a:solidFill>
                  <a:srgbClr val="FF997F"/>
                </a:solidFill>
                <a:ln w="9525">
                  <a:noFill/>
                  <a:round/>
                  <a:headEnd/>
                  <a:tailEnd/>
                </a:ln>
              </p:spPr>
              <p:txBody>
                <a:bodyPr/>
                <a:lstStyle/>
                <a:p>
                  <a:endParaRPr lang="zh-TW" altLang="en-US"/>
                </a:p>
              </p:txBody>
            </p:sp>
            <p:sp>
              <p:nvSpPr>
                <p:cNvPr id="84" name="Freeform 1312"/>
                <p:cNvSpPr>
                  <a:spLocks/>
                </p:cNvSpPr>
                <p:nvPr/>
              </p:nvSpPr>
              <p:spPr bwMode="auto">
                <a:xfrm>
                  <a:off x="99" y="1970"/>
                  <a:ext cx="1616" cy="1685"/>
                </a:xfrm>
                <a:custGeom>
                  <a:avLst/>
                  <a:gdLst>
                    <a:gd name="T0" fmla="*/ 9 w 1616"/>
                    <a:gd name="T1" fmla="*/ 519 h 1685"/>
                    <a:gd name="T2" fmla="*/ 3 w 1616"/>
                    <a:gd name="T3" fmla="*/ 704 h 1685"/>
                    <a:gd name="T4" fmla="*/ 38 w 1616"/>
                    <a:gd name="T5" fmla="*/ 904 h 1685"/>
                    <a:gd name="T6" fmla="*/ 114 w 1616"/>
                    <a:gd name="T7" fmla="*/ 1106 h 1685"/>
                    <a:gd name="T8" fmla="*/ 219 w 1616"/>
                    <a:gd name="T9" fmla="*/ 1280 h 1685"/>
                    <a:gd name="T10" fmla="*/ 324 w 1616"/>
                    <a:gd name="T11" fmla="*/ 1404 h 1685"/>
                    <a:gd name="T12" fmla="*/ 435 w 1616"/>
                    <a:gd name="T13" fmla="*/ 1502 h 1685"/>
                    <a:gd name="T14" fmla="*/ 554 w 1616"/>
                    <a:gd name="T15" fmla="*/ 1578 h 1685"/>
                    <a:gd name="T16" fmla="*/ 677 w 1616"/>
                    <a:gd name="T17" fmla="*/ 1629 h 1685"/>
                    <a:gd name="T18" fmla="*/ 802 w 1616"/>
                    <a:gd name="T19" fmla="*/ 1662 h 1685"/>
                    <a:gd name="T20" fmla="*/ 933 w 1616"/>
                    <a:gd name="T21" fmla="*/ 1679 h 1685"/>
                    <a:gd name="T22" fmla="*/ 1068 w 1616"/>
                    <a:gd name="T23" fmla="*/ 1685 h 1685"/>
                    <a:gd name="T24" fmla="*/ 1225 w 1616"/>
                    <a:gd name="T25" fmla="*/ 1671 h 1685"/>
                    <a:gd name="T26" fmla="*/ 1377 w 1616"/>
                    <a:gd name="T27" fmla="*/ 1589 h 1685"/>
                    <a:gd name="T28" fmla="*/ 1493 w 1616"/>
                    <a:gd name="T29" fmla="*/ 1449 h 1685"/>
                    <a:gd name="T30" fmla="*/ 1569 w 1616"/>
                    <a:gd name="T31" fmla="*/ 1266 h 1685"/>
                    <a:gd name="T32" fmla="*/ 1610 w 1616"/>
                    <a:gd name="T33" fmla="*/ 1056 h 1685"/>
                    <a:gd name="T34" fmla="*/ 1616 w 1616"/>
                    <a:gd name="T35" fmla="*/ 834 h 1685"/>
                    <a:gd name="T36" fmla="*/ 1584 w 1616"/>
                    <a:gd name="T37" fmla="*/ 620 h 1685"/>
                    <a:gd name="T38" fmla="*/ 1520 w 1616"/>
                    <a:gd name="T39" fmla="*/ 426 h 1685"/>
                    <a:gd name="T40" fmla="*/ 1423 w 1616"/>
                    <a:gd name="T41" fmla="*/ 269 h 1685"/>
                    <a:gd name="T42" fmla="*/ 1295 w 1616"/>
                    <a:gd name="T43" fmla="*/ 151 h 1685"/>
                    <a:gd name="T44" fmla="*/ 1143 w 1616"/>
                    <a:gd name="T45" fmla="*/ 70 h 1685"/>
                    <a:gd name="T46" fmla="*/ 974 w 1616"/>
                    <a:gd name="T47" fmla="*/ 19 h 1685"/>
                    <a:gd name="T48" fmla="*/ 802 w 1616"/>
                    <a:gd name="T49" fmla="*/ 0 h 1685"/>
                    <a:gd name="T50" fmla="*/ 630 w 1616"/>
                    <a:gd name="T51" fmla="*/ 8 h 1685"/>
                    <a:gd name="T52" fmla="*/ 467 w 1616"/>
                    <a:gd name="T53" fmla="*/ 39 h 1685"/>
                    <a:gd name="T54" fmla="*/ 324 w 1616"/>
                    <a:gd name="T55" fmla="*/ 89 h 1685"/>
                    <a:gd name="T56" fmla="*/ 222 w 1616"/>
                    <a:gd name="T57" fmla="*/ 148 h 1685"/>
                    <a:gd name="T58" fmla="*/ 149 w 1616"/>
                    <a:gd name="T59" fmla="*/ 213 h 1685"/>
                    <a:gd name="T60" fmla="*/ 88 w 1616"/>
                    <a:gd name="T61" fmla="*/ 292 h 1685"/>
                    <a:gd name="T62" fmla="*/ 47 w 1616"/>
                    <a:gd name="T63" fmla="*/ 382 h 16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6"/>
                    <a:gd name="T97" fmla="*/ 0 h 1685"/>
                    <a:gd name="T98" fmla="*/ 1616 w 1616"/>
                    <a:gd name="T99" fmla="*/ 1685 h 16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6" h="1685">
                      <a:moveTo>
                        <a:pt x="29" y="432"/>
                      </a:moveTo>
                      <a:lnTo>
                        <a:pt x="9" y="519"/>
                      </a:lnTo>
                      <a:lnTo>
                        <a:pt x="0" y="609"/>
                      </a:lnTo>
                      <a:lnTo>
                        <a:pt x="3" y="704"/>
                      </a:lnTo>
                      <a:lnTo>
                        <a:pt x="15" y="803"/>
                      </a:lnTo>
                      <a:lnTo>
                        <a:pt x="38" y="904"/>
                      </a:lnTo>
                      <a:lnTo>
                        <a:pt x="70" y="1005"/>
                      </a:lnTo>
                      <a:lnTo>
                        <a:pt x="114" y="1106"/>
                      </a:lnTo>
                      <a:lnTo>
                        <a:pt x="169" y="1204"/>
                      </a:lnTo>
                      <a:lnTo>
                        <a:pt x="219" y="1280"/>
                      </a:lnTo>
                      <a:lnTo>
                        <a:pt x="271" y="1345"/>
                      </a:lnTo>
                      <a:lnTo>
                        <a:pt x="324" y="1404"/>
                      </a:lnTo>
                      <a:lnTo>
                        <a:pt x="379" y="1457"/>
                      </a:lnTo>
                      <a:lnTo>
                        <a:pt x="435" y="1502"/>
                      </a:lnTo>
                      <a:lnTo>
                        <a:pt x="493" y="1544"/>
                      </a:lnTo>
                      <a:lnTo>
                        <a:pt x="554" y="1578"/>
                      </a:lnTo>
                      <a:lnTo>
                        <a:pt x="613" y="1606"/>
                      </a:lnTo>
                      <a:lnTo>
                        <a:pt x="677" y="1629"/>
                      </a:lnTo>
                      <a:lnTo>
                        <a:pt x="738" y="1648"/>
                      </a:lnTo>
                      <a:lnTo>
                        <a:pt x="802" y="1662"/>
                      </a:lnTo>
                      <a:lnTo>
                        <a:pt x="866" y="1673"/>
                      </a:lnTo>
                      <a:lnTo>
                        <a:pt x="933" y="1679"/>
                      </a:lnTo>
                      <a:lnTo>
                        <a:pt x="1001" y="1685"/>
                      </a:lnTo>
                      <a:lnTo>
                        <a:pt x="1068" y="1685"/>
                      </a:lnTo>
                      <a:lnTo>
                        <a:pt x="1135" y="1685"/>
                      </a:lnTo>
                      <a:lnTo>
                        <a:pt x="1225" y="1671"/>
                      </a:lnTo>
                      <a:lnTo>
                        <a:pt x="1307" y="1640"/>
                      </a:lnTo>
                      <a:lnTo>
                        <a:pt x="1377" y="1589"/>
                      </a:lnTo>
                      <a:lnTo>
                        <a:pt x="1441" y="1525"/>
                      </a:lnTo>
                      <a:lnTo>
                        <a:pt x="1493" y="1449"/>
                      </a:lnTo>
                      <a:lnTo>
                        <a:pt x="1534" y="1362"/>
                      </a:lnTo>
                      <a:lnTo>
                        <a:pt x="1569" y="1266"/>
                      </a:lnTo>
                      <a:lnTo>
                        <a:pt x="1595" y="1162"/>
                      </a:lnTo>
                      <a:lnTo>
                        <a:pt x="1610" y="1056"/>
                      </a:lnTo>
                      <a:lnTo>
                        <a:pt x="1616" y="946"/>
                      </a:lnTo>
                      <a:lnTo>
                        <a:pt x="1616" y="834"/>
                      </a:lnTo>
                      <a:lnTo>
                        <a:pt x="1604" y="727"/>
                      </a:lnTo>
                      <a:lnTo>
                        <a:pt x="1584" y="620"/>
                      </a:lnTo>
                      <a:lnTo>
                        <a:pt x="1558" y="519"/>
                      </a:lnTo>
                      <a:lnTo>
                        <a:pt x="1520" y="426"/>
                      </a:lnTo>
                      <a:lnTo>
                        <a:pt x="1476" y="342"/>
                      </a:lnTo>
                      <a:lnTo>
                        <a:pt x="1423" y="269"/>
                      </a:lnTo>
                      <a:lnTo>
                        <a:pt x="1362" y="205"/>
                      </a:lnTo>
                      <a:lnTo>
                        <a:pt x="1295" y="151"/>
                      </a:lnTo>
                      <a:lnTo>
                        <a:pt x="1222" y="106"/>
                      </a:lnTo>
                      <a:lnTo>
                        <a:pt x="1143" y="70"/>
                      </a:lnTo>
                      <a:lnTo>
                        <a:pt x="1059" y="42"/>
                      </a:lnTo>
                      <a:lnTo>
                        <a:pt x="974" y="19"/>
                      </a:lnTo>
                      <a:lnTo>
                        <a:pt x="890" y="8"/>
                      </a:lnTo>
                      <a:lnTo>
                        <a:pt x="802" y="0"/>
                      </a:lnTo>
                      <a:lnTo>
                        <a:pt x="715" y="2"/>
                      </a:lnTo>
                      <a:lnTo>
                        <a:pt x="630" y="8"/>
                      </a:lnTo>
                      <a:lnTo>
                        <a:pt x="548" y="19"/>
                      </a:lnTo>
                      <a:lnTo>
                        <a:pt x="467" y="39"/>
                      </a:lnTo>
                      <a:lnTo>
                        <a:pt x="394" y="61"/>
                      </a:lnTo>
                      <a:lnTo>
                        <a:pt x="324" y="89"/>
                      </a:lnTo>
                      <a:lnTo>
                        <a:pt x="263" y="120"/>
                      </a:lnTo>
                      <a:lnTo>
                        <a:pt x="222" y="148"/>
                      </a:lnTo>
                      <a:lnTo>
                        <a:pt x="181" y="179"/>
                      </a:lnTo>
                      <a:lnTo>
                        <a:pt x="149" y="213"/>
                      </a:lnTo>
                      <a:lnTo>
                        <a:pt x="117" y="249"/>
                      </a:lnTo>
                      <a:lnTo>
                        <a:pt x="88" y="292"/>
                      </a:lnTo>
                      <a:lnTo>
                        <a:pt x="64" y="337"/>
                      </a:lnTo>
                      <a:lnTo>
                        <a:pt x="47" y="382"/>
                      </a:lnTo>
                      <a:lnTo>
                        <a:pt x="29" y="432"/>
                      </a:lnTo>
                      <a:close/>
                    </a:path>
                  </a:pathLst>
                </a:custGeom>
                <a:solidFill>
                  <a:srgbClr val="FF997F"/>
                </a:solidFill>
                <a:ln w="9525">
                  <a:noFill/>
                  <a:round/>
                  <a:headEnd/>
                  <a:tailEnd/>
                </a:ln>
              </p:spPr>
              <p:txBody>
                <a:bodyPr/>
                <a:lstStyle/>
                <a:p>
                  <a:endParaRPr lang="zh-TW" altLang="en-US"/>
                </a:p>
              </p:txBody>
            </p:sp>
            <p:sp>
              <p:nvSpPr>
                <p:cNvPr id="85" name="Freeform 1313"/>
                <p:cNvSpPr>
                  <a:spLocks/>
                </p:cNvSpPr>
                <p:nvPr/>
              </p:nvSpPr>
              <p:spPr bwMode="auto">
                <a:xfrm>
                  <a:off x="411" y="2287"/>
                  <a:ext cx="1237" cy="1300"/>
                </a:xfrm>
                <a:custGeom>
                  <a:avLst/>
                  <a:gdLst>
                    <a:gd name="T0" fmla="*/ 129 w 1237"/>
                    <a:gd name="T1" fmla="*/ 915 h 1300"/>
                    <a:gd name="T2" fmla="*/ 166 w 1237"/>
                    <a:gd name="T3" fmla="*/ 972 h 1300"/>
                    <a:gd name="T4" fmla="*/ 207 w 1237"/>
                    <a:gd name="T5" fmla="*/ 1022 h 1300"/>
                    <a:gd name="T6" fmla="*/ 248 w 1237"/>
                    <a:gd name="T7" fmla="*/ 1070 h 1300"/>
                    <a:gd name="T8" fmla="*/ 289 w 1237"/>
                    <a:gd name="T9" fmla="*/ 1109 h 1300"/>
                    <a:gd name="T10" fmla="*/ 333 w 1237"/>
                    <a:gd name="T11" fmla="*/ 1146 h 1300"/>
                    <a:gd name="T12" fmla="*/ 376 w 1237"/>
                    <a:gd name="T13" fmla="*/ 1180 h 1300"/>
                    <a:gd name="T14" fmla="*/ 423 w 1237"/>
                    <a:gd name="T15" fmla="*/ 1208 h 1300"/>
                    <a:gd name="T16" fmla="*/ 470 w 1237"/>
                    <a:gd name="T17" fmla="*/ 1230 h 1300"/>
                    <a:gd name="T18" fmla="*/ 516 w 1237"/>
                    <a:gd name="T19" fmla="*/ 1250 h 1300"/>
                    <a:gd name="T20" fmla="*/ 563 w 1237"/>
                    <a:gd name="T21" fmla="*/ 1267 h 1300"/>
                    <a:gd name="T22" fmla="*/ 613 w 1237"/>
                    <a:gd name="T23" fmla="*/ 1278 h 1300"/>
                    <a:gd name="T24" fmla="*/ 662 w 1237"/>
                    <a:gd name="T25" fmla="*/ 1289 h 1300"/>
                    <a:gd name="T26" fmla="*/ 712 w 1237"/>
                    <a:gd name="T27" fmla="*/ 1295 h 1300"/>
                    <a:gd name="T28" fmla="*/ 764 w 1237"/>
                    <a:gd name="T29" fmla="*/ 1300 h 1300"/>
                    <a:gd name="T30" fmla="*/ 814 w 1237"/>
                    <a:gd name="T31" fmla="*/ 1300 h 1300"/>
                    <a:gd name="T32" fmla="*/ 866 w 1237"/>
                    <a:gd name="T33" fmla="*/ 1300 h 1300"/>
                    <a:gd name="T34" fmla="*/ 998 w 1237"/>
                    <a:gd name="T35" fmla="*/ 1264 h 1300"/>
                    <a:gd name="T36" fmla="*/ 1100 w 1237"/>
                    <a:gd name="T37" fmla="*/ 1177 h 1300"/>
                    <a:gd name="T38" fmla="*/ 1176 w 1237"/>
                    <a:gd name="T39" fmla="*/ 1047 h 1300"/>
                    <a:gd name="T40" fmla="*/ 1219 w 1237"/>
                    <a:gd name="T41" fmla="*/ 893 h 1300"/>
                    <a:gd name="T42" fmla="*/ 1237 w 1237"/>
                    <a:gd name="T43" fmla="*/ 725 h 1300"/>
                    <a:gd name="T44" fmla="*/ 1228 w 1237"/>
                    <a:gd name="T45" fmla="*/ 553 h 1300"/>
                    <a:gd name="T46" fmla="*/ 1193 w 1237"/>
                    <a:gd name="T47" fmla="*/ 393 h 1300"/>
                    <a:gd name="T48" fmla="*/ 1132 w 1237"/>
                    <a:gd name="T49" fmla="*/ 258 h 1300"/>
                    <a:gd name="T50" fmla="*/ 1091 w 1237"/>
                    <a:gd name="T51" fmla="*/ 202 h 1300"/>
                    <a:gd name="T52" fmla="*/ 1044 w 1237"/>
                    <a:gd name="T53" fmla="*/ 154 h 1300"/>
                    <a:gd name="T54" fmla="*/ 992 w 1237"/>
                    <a:gd name="T55" fmla="*/ 112 h 1300"/>
                    <a:gd name="T56" fmla="*/ 936 w 1237"/>
                    <a:gd name="T57" fmla="*/ 79 h 1300"/>
                    <a:gd name="T58" fmla="*/ 875 w 1237"/>
                    <a:gd name="T59" fmla="*/ 50 h 1300"/>
                    <a:gd name="T60" fmla="*/ 811 w 1237"/>
                    <a:gd name="T61" fmla="*/ 31 h 1300"/>
                    <a:gd name="T62" fmla="*/ 747 w 1237"/>
                    <a:gd name="T63" fmla="*/ 14 h 1300"/>
                    <a:gd name="T64" fmla="*/ 680 w 1237"/>
                    <a:gd name="T65" fmla="*/ 6 h 1300"/>
                    <a:gd name="T66" fmla="*/ 616 w 1237"/>
                    <a:gd name="T67" fmla="*/ 0 h 1300"/>
                    <a:gd name="T68" fmla="*/ 549 w 1237"/>
                    <a:gd name="T69" fmla="*/ 0 h 1300"/>
                    <a:gd name="T70" fmla="*/ 481 w 1237"/>
                    <a:gd name="T71" fmla="*/ 6 h 1300"/>
                    <a:gd name="T72" fmla="*/ 420 w 1237"/>
                    <a:gd name="T73" fmla="*/ 14 h 1300"/>
                    <a:gd name="T74" fmla="*/ 359 w 1237"/>
                    <a:gd name="T75" fmla="*/ 28 h 1300"/>
                    <a:gd name="T76" fmla="*/ 301 w 1237"/>
                    <a:gd name="T77" fmla="*/ 45 h 1300"/>
                    <a:gd name="T78" fmla="*/ 248 w 1237"/>
                    <a:gd name="T79" fmla="*/ 67 h 1300"/>
                    <a:gd name="T80" fmla="*/ 201 w 1237"/>
                    <a:gd name="T81" fmla="*/ 90 h 1300"/>
                    <a:gd name="T82" fmla="*/ 123 w 1237"/>
                    <a:gd name="T83" fmla="*/ 152 h 1300"/>
                    <a:gd name="T84" fmla="*/ 61 w 1237"/>
                    <a:gd name="T85" fmla="*/ 233 h 1300"/>
                    <a:gd name="T86" fmla="*/ 21 w 1237"/>
                    <a:gd name="T87" fmla="*/ 329 h 1300"/>
                    <a:gd name="T88" fmla="*/ 0 w 1237"/>
                    <a:gd name="T89" fmla="*/ 435 h 1300"/>
                    <a:gd name="T90" fmla="*/ 0 w 1237"/>
                    <a:gd name="T91" fmla="*/ 550 h 1300"/>
                    <a:gd name="T92" fmla="*/ 24 w 1237"/>
                    <a:gd name="T93" fmla="*/ 671 h 1300"/>
                    <a:gd name="T94" fmla="*/ 64 w 1237"/>
                    <a:gd name="T95" fmla="*/ 795 h 1300"/>
                    <a:gd name="T96" fmla="*/ 129 w 1237"/>
                    <a:gd name="T97" fmla="*/ 915 h 13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7"/>
                    <a:gd name="T148" fmla="*/ 0 h 1300"/>
                    <a:gd name="T149" fmla="*/ 1237 w 1237"/>
                    <a:gd name="T150" fmla="*/ 1300 h 13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7" h="1300">
                      <a:moveTo>
                        <a:pt x="129" y="915"/>
                      </a:moveTo>
                      <a:lnTo>
                        <a:pt x="166" y="972"/>
                      </a:lnTo>
                      <a:lnTo>
                        <a:pt x="207" y="1022"/>
                      </a:lnTo>
                      <a:lnTo>
                        <a:pt x="248" y="1070"/>
                      </a:lnTo>
                      <a:lnTo>
                        <a:pt x="289" y="1109"/>
                      </a:lnTo>
                      <a:lnTo>
                        <a:pt x="333" y="1146"/>
                      </a:lnTo>
                      <a:lnTo>
                        <a:pt x="376" y="1180"/>
                      </a:lnTo>
                      <a:lnTo>
                        <a:pt x="423" y="1208"/>
                      </a:lnTo>
                      <a:lnTo>
                        <a:pt x="470" y="1230"/>
                      </a:lnTo>
                      <a:lnTo>
                        <a:pt x="516" y="1250"/>
                      </a:lnTo>
                      <a:lnTo>
                        <a:pt x="563" y="1267"/>
                      </a:lnTo>
                      <a:lnTo>
                        <a:pt x="613" y="1278"/>
                      </a:lnTo>
                      <a:lnTo>
                        <a:pt x="662" y="1289"/>
                      </a:lnTo>
                      <a:lnTo>
                        <a:pt x="712" y="1295"/>
                      </a:lnTo>
                      <a:lnTo>
                        <a:pt x="764" y="1300"/>
                      </a:lnTo>
                      <a:lnTo>
                        <a:pt x="814" y="1300"/>
                      </a:lnTo>
                      <a:lnTo>
                        <a:pt x="866" y="1300"/>
                      </a:lnTo>
                      <a:lnTo>
                        <a:pt x="998" y="1264"/>
                      </a:lnTo>
                      <a:lnTo>
                        <a:pt x="1100" y="1177"/>
                      </a:lnTo>
                      <a:lnTo>
                        <a:pt x="1176" y="1047"/>
                      </a:lnTo>
                      <a:lnTo>
                        <a:pt x="1219" y="893"/>
                      </a:lnTo>
                      <a:lnTo>
                        <a:pt x="1237" y="725"/>
                      </a:lnTo>
                      <a:lnTo>
                        <a:pt x="1228" y="553"/>
                      </a:lnTo>
                      <a:lnTo>
                        <a:pt x="1193" y="393"/>
                      </a:lnTo>
                      <a:lnTo>
                        <a:pt x="1132" y="258"/>
                      </a:lnTo>
                      <a:lnTo>
                        <a:pt x="1091" y="202"/>
                      </a:lnTo>
                      <a:lnTo>
                        <a:pt x="1044" y="154"/>
                      </a:lnTo>
                      <a:lnTo>
                        <a:pt x="992" y="112"/>
                      </a:lnTo>
                      <a:lnTo>
                        <a:pt x="936" y="79"/>
                      </a:lnTo>
                      <a:lnTo>
                        <a:pt x="875" y="50"/>
                      </a:lnTo>
                      <a:lnTo>
                        <a:pt x="811" y="31"/>
                      </a:lnTo>
                      <a:lnTo>
                        <a:pt x="747" y="14"/>
                      </a:lnTo>
                      <a:lnTo>
                        <a:pt x="680" y="6"/>
                      </a:lnTo>
                      <a:lnTo>
                        <a:pt x="616" y="0"/>
                      </a:lnTo>
                      <a:lnTo>
                        <a:pt x="549" y="0"/>
                      </a:lnTo>
                      <a:lnTo>
                        <a:pt x="481" y="6"/>
                      </a:lnTo>
                      <a:lnTo>
                        <a:pt x="420" y="14"/>
                      </a:lnTo>
                      <a:lnTo>
                        <a:pt x="359" y="28"/>
                      </a:lnTo>
                      <a:lnTo>
                        <a:pt x="301" y="45"/>
                      </a:lnTo>
                      <a:lnTo>
                        <a:pt x="248" y="67"/>
                      </a:lnTo>
                      <a:lnTo>
                        <a:pt x="201" y="90"/>
                      </a:lnTo>
                      <a:lnTo>
                        <a:pt x="123" y="152"/>
                      </a:lnTo>
                      <a:lnTo>
                        <a:pt x="61" y="233"/>
                      </a:lnTo>
                      <a:lnTo>
                        <a:pt x="21" y="329"/>
                      </a:lnTo>
                      <a:lnTo>
                        <a:pt x="0" y="435"/>
                      </a:lnTo>
                      <a:lnTo>
                        <a:pt x="0" y="550"/>
                      </a:lnTo>
                      <a:lnTo>
                        <a:pt x="24" y="671"/>
                      </a:lnTo>
                      <a:lnTo>
                        <a:pt x="64" y="795"/>
                      </a:lnTo>
                      <a:lnTo>
                        <a:pt x="129" y="915"/>
                      </a:lnTo>
                      <a:close/>
                    </a:path>
                  </a:pathLst>
                </a:custGeom>
                <a:solidFill>
                  <a:srgbClr val="FFBFA5"/>
                </a:solidFill>
                <a:ln w="9525">
                  <a:noFill/>
                  <a:round/>
                  <a:headEnd/>
                  <a:tailEnd/>
                </a:ln>
              </p:spPr>
              <p:txBody>
                <a:bodyPr/>
                <a:lstStyle/>
                <a:p>
                  <a:endParaRPr lang="zh-TW" altLang="en-US"/>
                </a:p>
              </p:txBody>
            </p:sp>
            <p:sp>
              <p:nvSpPr>
                <p:cNvPr id="86" name="Freeform 1314"/>
                <p:cNvSpPr>
                  <a:spLocks/>
                </p:cNvSpPr>
                <p:nvPr/>
              </p:nvSpPr>
              <p:spPr bwMode="auto">
                <a:xfrm>
                  <a:off x="1009" y="2545"/>
                  <a:ext cx="376" cy="641"/>
                </a:xfrm>
                <a:custGeom>
                  <a:avLst/>
                  <a:gdLst>
                    <a:gd name="T0" fmla="*/ 376 w 376"/>
                    <a:gd name="T1" fmla="*/ 584 h 641"/>
                    <a:gd name="T2" fmla="*/ 251 w 376"/>
                    <a:gd name="T3" fmla="*/ 402 h 641"/>
                    <a:gd name="T4" fmla="*/ 178 w 376"/>
                    <a:gd name="T5" fmla="*/ 256 h 641"/>
                    <a:gd name="T6" fmla="*/ 143 w 376"/>
                    <a:gd name="T7" fmla="*/ 144 h 641"/>
                    <a:gd name="T8" fmla="*/ 134 w 376"/>
                    <a:gd name="T9" fmla="*/ 62 h 641"/>
                    <a:gd name="T10" fmla="*/ 140 w 376"/>
                    <a:gd name="T11" fmla="*/ 17 h 641"/>
                    <a:gd name="T12" fmla="*/ 143 w 376"/>
                    <a:gd name="T13" fmla="*/ 0 h 641"/>
                    <a:gd name="T14" fmla="*/ 134 w 376"/>
                    <a:gd name="T15" fmla="*/ 17 h 641"/>
                    <a:gd name="T16" fmla="*/ 99 w 376"/>
                    <a:gd name="T17" fmla="*/ 62 h 641"/>
                    <a:gd name="T18" fmla="*/ 99 w 376"/>
                    <a:gd name="T19" fmla="*/ 76 h 641"/>
                    <a:gd name="T20" fmla="*/ 105 w 376"/>
                    <a:gd name="T21" fmla="*/ 115 h 641"/>
                    <a:gd name="T22" fmla="*/ 120 w 376"/>
                    <a:gd name="T23" fmla="*/ 172 h 641"/>
                    <a:gd name="T24" fmla="*/ 140 w 376"/>
                    <a:gd name="T25" fmla="*/ 242 h 641"/>
                    <a:gd name="T26" fmla="*/ 166 w 376"/>
                    <a:gd name="T27" fmla="*/ 323 h 641"/>
                    <a:gd name="T28" fmla="*/ 207 w 376"/>
                    <a:gd name="T29" fmla="*/ 405 h 641"/>
                    <a:gd name="T30" fmla="*/ 257 w 376"/>
                    <a:gd name="T31" fmla="*/ 486 h 641"/>
                    <a:gd name="T32" fmla="*/ 318 w 376"/>
                    <a:gd name="T33" fmla="*/ 562 h 641"/>
                    <a:gd name="T34" fmla="*/ 277 w 376"/>
                    <a:gd name="T35" fmla="*/ 596 h 641"/>
                    <a:gd name="T36" fmla="*/ 233 w 376"/>
                    <a:gd name="T37" fmla="*/ 613 h 641"/>
                    <a:gd name="T38" fmla="*/ 193 w 376"/>
                    <a:gd name="T39" fmla="*/ 621 h 641"/>
                    <a:gd name="T40" fmla="*/ 152 w 376"/>
                    <a:gd name="T41" fmla="*/ 618 h 641"/>
                    <a:gd name="T42" fmla="*/ 111 w 376"/>
                    <a:gd name="T43" fmla="*/ 613 h 641"/>
                    <a:gd name="T44" fmla="*/ 76 w 376"/>
                    <a:gd name="T45" fmla="*/ 604 h 641"/>
                    <a:gd name="T46" fmla="*/ 47 w 376"/>
                    <a:gd name="T47" fmla="*/ 596 h 641"/>
                    <a:gd name="T48" fmla="*/ 26 w 376"/>
                    <a:gd name="T49" fmla="*/ 593 h 641"/>
                    <a:gd name="T50" fmla="*/ 18 w 376"/>
                    <a:gd name="T51" fmla="*/ 599 h 641"/>
                    <a:gd name="T52" fmla="*/ 9 w 376"/>
                    <a:gd name="T53" fmla="*/ 613 h 641"/>
                    <a:gd name="T54" fmla="*/ 0 w 376"/>
                    <a:gd name="T55" fmla="*/ 629 h 641"/>
                    <a:gd name="T56" fmla="*/ 0 w 376"/>
                    <a:gd name="T57" fmla="*/ 635 h 641"/>
                    <a:gd name="T58" fmla="*/ 93 w 376"/>
                    <a:gd name="T59" fmla="*/ 641 h 641"/>
                    <a:gd name="T60" fmla="*/ 175 w 376"/>
                    <a:gd name="T61" fmla="*/ 638 h 641"/>
                    <a:gd name="T62" fmla="*/ 239 w 376"/>
                    <a:gd name="T63" fmla="*/ 629 h 641"/>
                    <a:gd name="T64" fmla="*/ 292 w 376"/>
                    <a:gd name="T65" fmla="*/ 618 h 641"/>
                    <a:gd name="T66" fmla="*/ 330 w 376"/>
                    <a:gd name="T67" fmla="*/ 607 h 641"/>
                    <a:gd name="T68" fmla="*/ 356 w 376"/>
                    <a:gd name="T69" fmla="*/ 596 h 641"/>
                    <a:gd name="T70" fmla="*/ 373 w 376"/>
                    <a:gd name="T71" fmla="*/ 587 h 641"/>
                    <a:gd name="T72" fmla="*/ 376 w 376"/>
                    <a:gd name="T73" fmla="*/ 584 h 6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6"/>
                    <a:gd name="T112" fmla="*/ 0 h 641"/>
                    <a:gd name="T113" fmla="*/ 376 w 376"/>
                    <a:gd name="T114" fmla="*/ 641 h 6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6" h="641">
                      <a:moveTo>
                        <a:pt x="376" y="584"/>
                      </a:moveTo>
                      <a:lnTo>
                        <a:pt x="251" y="402"/>
                      </a:lnTo>
                      <a:lnTo>
                        <a:pt x="178" y="256"/>
                      </a:lnTo>
                      <a:lnTo>
                        <a:pt x="143" y="144"/>
                      </a:lnTo>
                      <a:lnTo>
                        <a:pt x="134" y="62"/>
                      </a:lnTo>
                      <a:lnTo>
                        <a:pt x="140" y="17"/>
                      </a:lnTo>
                      <a:lnTo>
                        <a:pt x="143" y="0"/>
                      </a:lnTo>
                      <a:lnTo>
                        <a:pt x="134" y="17"/>
                      </a:lnTo>
                      <a:lnTo>
                        <a:pt x="99" y="62"/>
                      </a:lnTo>
                      <a:lnTo>
                        <a:pt x="99" y="76"/>
                      </a:lnTo>
                      <a:lnTo>
                        <a:pt x="105" y="115"/>
                      </a:lnTo>
                      <a:lnTo>
                        <a:pt x="120" y="172"/>
                      </a:lnTo>
                      <a:lnTo>
                        <a:pt x="140" y="242"/>
                      </a:lnTo>
                      <a:lnTo>
                        <a:pt x="166" y="323"/>
                      </a:lnTo>
                      <a:lnTo>
                        <a:pt x="207" y="405"/>
                      </a:lnTo>
                      <a:lnTo>
                        <a:pt x="257" y="486"/>
                      </a:lnTo>
                      <a:lnTo>
                        <a:pt x="318" y="562"/>
                      </a:lnTo>
                      <a:lnTo>
                        <a:pt x="277" y="596"/>
                      </a:lnTo>
                      <a:lnTo>
                        <a:pt x="233" y="613"/>
                      </a:lnTo>
                      <a:lnTo>
                        <a:pt x="193" y="621"/>
                      </a:lnTo>
                      <a:lnTo>
                        <a:pt x="152" y="618"/>
                      </a:lnTo>
                      <a:lnTo>
                        <a:pt x="111" y="613"/>
                      </a:lnTo>
                      <a:lnTo>
                        <a:pt x="76" y="604"/>
                      </a:lnTo>
                      <a:lnTo>
                        <a:pt x="47" y="596"/>
                      </a:lnTo>
                      <a:lnTo>
                        <a:pt x="26" y="593"/>
                      </a:lnTo>
                      <a:lnTo>
                        <a:pt x="18" y="599"/>
                      </a:lnTo>
                      <a:lnTo>
                        <a:pt x="9" y="613"/>
                      </a:lnTo>
                      <a:lnTo>
                        <a:pt x="0" y="629"/>
                      </a:lnTo>
                      <a:lnTo>
                        <a:pt x="0" y="635"/>
                      </a:lnTo>
                      <a:lnTo>
                        <a:pt x="93" y="641"/>
                      </a:lnTo>
                      <a:lnTo>
                        <a:pt x="175" y="638"/>
                      </a:lnTo>
                      <a:lnTo>
                        <a:pt x="239" y="629"/>
                      </a:lnTo>
                      <a:lnTo>
                        <a:pt x="292" y="618"/>
                      </a:lnTo>
                      <a:lnTo>
                        <a:pt x="330" y="607"/>
                      </a:lnTo>
                      <a:lnTo>
                        <a:pt x="356" y="596"/>
                      </a:lnTo>
                      <a:lnTo>
                        <a:pt x="373" y="587"/>
                      </a:lnTo>
                      <a:lnTo>
                        <a:pt x="376" y="584"/>
                      </a:lnTo>
                      <a:close/>
                    </a:path>
                  </a:pathLst>
                </a:custGeom>
                <a:solidFill>
                  <a:srgbClr val="FF997F"/>
                </a:solidFill>
                <a:ln w="9525">
                  <a:noFill/>
                  <a:round/>
                  <a:headEnd/>
                  <a:tailEnd/>
                </a:ln>
              </p:spPr>
              <p:txBody>
                <a:bodyPr/>
                <a:lstStyle/>
                <a:p>
                  <a:endParaRPr lang="zh-TW" altLang="en-US"/>
                </a:p>
              </p:txBody>
            </p:sp>
            <p:sp>
              <p:nvSpPr>
                <p:cNvPr id="87" name="Freeform 1315"/>
                <p:cNvSpPr>
                  <a:spLocks/>
                </p:cNvSpPr>
                <p:nvPr/>
              </p:nvSpPr>
              <p:spPr bwMode="auto">
                <a:xfrm>
                  <a:off x="370" y="2545"/>
                  <a:ext cx="572" cy="205"/>
                </a:xfrm>
                <a:custGeom>
                  <a:avLst/>
                  <a:gdLst>
                    <a:gd name="T0" fmla="*/ 572 w 572"/>
                    <a:gd name="T1" fmla="*/ 65 h 205"/>
                    <a:gd name="T2" fmla="*/ 525 w 572"/>
                    <a:gd name="T3" fmla="*/ 62 h 205"/>
                    <a:gd name="T4" fmla="*/ 479 w 572"/>
                    <a:gd name="T5" fmla="*/ 62 h 205"/>
                    <a:gd name="T6" fmla="*/ 435 w 572"/>
                    <a:gd name="T7" fmla="*/ 65 h 205"/>
                    <a:gd name="T8" fmla="*/ 391 w 572"/>
                    <a:gd name="T9" fmla="*/ 68 h 205"/>
                    <a:gd name="T10" fmla="*/ 353 w 572"/>
                    <a:gd name="T11" fmla="*/ 71 h 205"/>
                    <a:gd name="T12" fmla="*/ 315 w 572"/>
                    <a:gd name="T13" fmla="*/ 76 h 205"/>
                    <a:gd name="T14" fmla="*/ 277 w 572"/>
                    <a:gd name="T15" fmla="*/ 85 h 205"/>
                    <a:gd name="T16" fmla="*/ 242 w 572"/>
                    <a:gd name="T17" fmla="*/ 90 h 205"/>
                    <a:gd name="T18" fmla="*/ 210 w 572"/>
                    <a:gd name="T19" fmla="*/ 101 h 205"/>
                    <a:gd name="T20" fmla="*/ 178 w 572"/>
                    <a:gd name="T21" fmla="*/ 113 h 205"/>
                    <a:gd name="T22" fmla="*/ 146 w 572"/>
                    <a:gd name="T23" fmla="*/ 124 h 205"/>
                    <a:gd name="T24" fmla="*/ 117 w 572"/>
                    <a:gd name="T25" fmla="*/ 138 h 205"/>
                    <a:gd name="T26" fmla="*/ 91 w 572"/>
                    <a:gd name="T27" fmla="*/ 152 h 205"/>
                    <a:gd name="T28" fmla="*/ 62 w 572"/>
                    <a:gd name="T29" fmla="*/ 169 h 205"/>
                    <a:gd name="T30" fmla="*/ 38 w 572"/>
                    <a:gd name="T31" fmla="*/ 186 h 205"/>
                    <a:gd name="T32" fmla="*/ 12 w 572"/>
                    <a:gd name="T33" fmla="*/ 203 h 205"/>
                    <a:gd name="T34" fmla="*/ 9 w 572"/>
                    <a:gd name="T35" fmla="*/ 205 h 205"/>
                    <a:gd name="T36" fmla="*/ 6 w 572"/>
                    <a:gd name="T37" fmla="*/ 205 h 205"/>
                    <a:gd name="T38" fmla="*/ 3 w 572"/>
                    <a:gd name="T39" fmla="*/ 205 h 205"/>
                    <a:gd name="T40" fmla="*/ 3 w 572"/>
                    <a:gd name="T41" fmla="*/ 203 h 205"/>
                    <a:gd name="T42" fmla="*/ 0 w 572"/>
                    <a:gd name="T43" fmla="*/ 203 h 205"/>
                    <a:gd name="T44" fmla="*/ 0 w 572"/>
                    <a:gd name="T45" fmla="*/ 200 h 205"/>
                    <a:gd name="T46" fmla="*/ 0 w 572"/>
                    <a:gd name="T47" fmla="*/ 200 h 205"/>
                    <a:gd name="T48" fmla="*/ 3 w 572"/>
                    <a:gd name="T49" fmla="*/ 197 h 205"/>
                    <a:gd name="T50" fmla="*/ 38 w 572"/>
                    <a:gd name="T51" fmla="*/ 172 h 205"/>
                    <a:gd name="T52" fmla="*/ 70 w 572"/>
                    <a:gd name="T53" fmla="*/ 149 h 205"/>
                    <a:gd name="T54" fmla="*/ 97 w 572"/>
                    <a:gd name="T55" fmla="*/ 127 h 205"/>
                    <a:gd name="T56" fmla="*/ 123 w 572"/>
                    <a:gd name="T57" fmla="*/ 110 h 205"/>
                    <a:gd name="T58" fmla="*/ 149 w 572"/>
                    <a:gd name="T59" fmla="*/ 93 h 205"/>
                    <a:gd name="T60" fmla="*/ 172 w 572"/>
                    <a:gd name="T61" fmla="*/ 79 h 205"/>
                    <a:gd name="T62" fmla="*/ 196 w 572"/>
                    <a:gd name="T63" fmla="*/ 68 h 205"/>
                    <a:gd name="T64" fmla="*/ 222 w 572"/>
                    <a:gd name="T65" fmla="*/ 56 h 205"/>
                    <a:gd name="T66" fmla="*/ 245 w 572"/>
                    <a:gd name="T67" fmla="*/ 48 h 205"/>
                    <a:gd name="T68" fmla="*/ 272 w 572"/>
                    <a:gd name="T69" fmla="*/ 40 h 205"/>
                    <a:gd name="T70" fmla="*/ 304 w 572"/>
                    <a:gd name="T71" fmla="*/ 34 h 205"/>
                    <a:gd name="T72" fmla="*/ 336 w 572"/>
                    <a:gd name="T73" fmla="*/ 26 h 205"/>
                    <a:gd name="T74" fmla="*/ 371 w 572"/>
                    <a:gd name="T75" fmla="*/ 20 h 205"/>
                    <a:gd name="T76" fmla="*/ 412 w 572"/>
                    <a:gd name="T77" fmla="*/ 14 h 205"/>
                    <a:gd name="T78" fmla="*/ 455 w 572"/>
                    <a:gd name="T79" fmla="*/ 6 h 205"/>
                    <a:gd name="T80" fmla="*/ 508 w 572"/>
                    <a:gd name="T81" fmla="*/ 0 h 205"/>
                    <a:gd name="T82" fmla="*/ 537 w 572"/>
                    <a:gd name="T83" fmla="*/ 9 h 205"/>
                    <a:gd name="T84" fmla="*/ 557 w 572"/>
                    <a:gd name="T85" fmla="*/ 31 h 205"/>
                    <a:gd name="T86" fmla="*/ 569 w 572"/>
                    <a:gd name="T87" fmla="*/ 54 h 205"/>
                    <a:gd name="T88" fmla="*/ 572 w 572"/>
                    <a:gd name="T89" fmla="*/ 65 h 2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2"/>
                    <a:gd name="T136" fmla="*/ 0 h 205"/>
                    <a:gd name="T137" fmla="*/ 572 w 572"/>
                    <a:gd name="T138" fmla="*/ 205 h 2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2" h="205">
                      <a:moveTo>
                        <a:pt x="572" y="65"/>
                      </a:moveTo>
                      <a:lnTo>
                        <a:pt x="525" y="62"/>
                      </a:lnTo>
                      <a:lnTo>
                        <a:pt x="479" y="62"/>
                      </a:lnTo>
                      <a:lnTo>
                        <a:pt x="435" y="65"/>
                      </a:lnTo>
                      <a:lnTo>
                        <a:pt x="391" y="68"/>
                      </a:lnTo>
                      <a:lnTo>
                        <a:pt x="353" y="71"/>
                      </a:lnTo>
                      <a:lnTo>
                        <a:pt x="315" y="76"/>
                      </a:lnTo>
                      <a:lnTo>
                        <a:pt x="277" y="85"/>
                      </a:lnTo>
                      <a:lnTo>
                        <a:pt x="242" y="90"/>
                      </a:lnTo>
                      <a:lnTo>
                        <a:pt x="210" y="101"/>
                      </a:lnTo>
                      <a:lnTo>
                        <a:pt x="178" y="113"/>
                      </a:lnTo>
                      <a:lnTo>
                        <a:pt x="146" y="124"/>
                      </a:lnTo>
                      <a:lnTo>
                        <a:pt x="117" y="138"/>
                      </a:lnTo>
                      <a:lnTo>
                        <a:pt x="91" y="152"/>
                      </a:lnTo>
                      <a:lnTo>
                        <a:pt x="62" y="169"/>
                      </a:lnTo>
                      <a:lnTo>
                        <a:pt x="38" y="186"/>
                      </a:lnTo>
                      <a:lnTo>
                        <a:pt x="12" y="203"/>
                      </a:lnTo>
                      <a:lnTo>
                        <a:pt x="9" y="205"/>
                      </a:lnTo>
                      <a:lnTo>
                        <a:pt x="6" y="205"/>
                      </a:lnTo>
                      <a:lnTo>
                        <a:pt x="3" y="205"/>
                      </a:lnTo>
                      <a:lnTo>
                        <a:pt x="3" y="203"/>
                      </a:lnTo>
                      <a:lnTo>
                        <a:pt x="0" y="203"/>
                      </a:lnTo>
                      <a:lnTo>
                        <a:pt x="0" y="200"/>
                      </a:lnTo>
                      <a:lnTo>
                        <a:pt x="3" y="197"/>
                      </a:lnTo>
                      <a:lnTo>
                        <a:pt x="38" y="172"/>
                      </a:lnTo>
                      <a:lnTo>
                        <a:pt x="70" y="149"/>
                      </a:lnTo>
                      <a:lnTo>
                        <a:pt x="97" y="127"/>
                      </a:lnTo>
                      <a:lnTo>
                        <a:pt x="123" y="110"/>
                      </a:lnTo>
                      <a:lnTo>
                        <a:pt x="149" y="93"/>
                      </a:lnTo>
                      <a:lnTo>
                        <a:pt x="172" y="79"/>
                      </a:lnTo>
                      <a:lnTo>
                        <a:pt x="196" y="68"/>
                      </a:lnTo>
                      <a:lnTo>
                        <a:pt x="222" y="56"/>
                      </a:lnTo>
                      <a:lnTo>
                        <a:pt x="245" y="48"/>
                      </a:lnTo>
                      <a:lnTo>
                        <a:pt x="272" y="40"/>
                      </a:lnTo>
                      <a:lnTo>
                        <a:pt x="304" y="34"/>
                      </a:lnTo>
                      <a:lnTo>
                        <a:pt x="336" y="26"/>
                      </a:lnTo>
                      <a:lnTo>
                        <a:pt x="371" y="20"/>
                      </a:lnTo>
                      <a:lnTo>
                        <a:pt x="412" y="14"/>
                      </a:lnTo>
                      <a:lnTo>
                        <a:pt x="455" y="6"/>
                      </a:lnTo>
                      <a:lnTo>
                        <a:pt x="508" y="0"/>
                      </a:lnTo>
                      <a:lnTo>
                        <a:pt x="537" y="9"/>
                      </a:lnTo>
                      <a:lnTo>
                        <a:pt x="557" y="31"/>
                      </a:lnTo>
                      <a:lnTo>
                        <a:pt x="569" y="54"/>
                      </a:lnTo>
                      <a:lnTo>
                        <a:pt x="572" y="65"/>
                      </a:lnTo>
                      <a:close/>
                    </a:path>
                  </a:pathLst>
                </a:custGeom>
                <a:solidFill>
                  <a:srgbClr val="330000"/>
                </a:solidFill>
                <a:ln w="9525">
                  <a:noFill/>
                  <a:round/>
                  <a:headEnd/>
                  <a:tailEnd/>
                </a:ln>
              </p:spPr>
              <p:txBody>
                <a:bodyPr/>
                <a:lstStyle/>
                <a:p>
                  <a:endParaRPr lang="zh-TW" altLang="en-US"/>
                </a:p>
              </p:txBody>
            </p:sp>
            <p:sp>
              <p:nvSpPr>
                <p:cNvPr id="88" name="Freeform 1316"/>
                <p:cNvSpPr>
                  <a:spLocks/>
                </p:cNvSpPr>
                <p:nvPr/>
              </p:nvSpPr>
              <p:spPr bwMode="auto">
                <a:xfrm>
                  <a:off x="44" y="1798"/>
                  <a:ext cx="1680" cy="874"/>
                </a:xfrm>
                <a:custGeom>
                  <a:avLst/>
                  <a:gdLst>
                    <a:gd name="T0" fmla="*/ 539 w 1680"/>
                    <a:gd name="T1" fmla="*/ 570 h 874"/>
                    <a:gd name="T2" fmla="*/ 729 w 1680"/>
                    <a:gd name="T3" fmla="*/ 525 h 874"/>
                    <a:gd name="T4" fmla="*/ 898 w 1680"/>
                    <a:gd name="T5" fmla="*/ 450 h 874"/>
                    <a:gd name="T6" fmla="*/ 1064 w 1680"/>
                    <a:gd name="T7" fmla="*/ 393 h 874"/>
                    <a:gd name="T8" fmla="*/ 1251 w 1680"/>
                    <a:gd name="T9" fmla="*/ 410 h 874"/>
                    <a:gd name="T10" fmla="*/ 1411 w 1680"/>
                    <a:gd name="T11" fmla="*/ 492 h 874"/>
                    <a:gd name="T12" fmla="*/ 1461 w 1680"/>
                    <a:gd name="T13" fmla="*/ 480 h 874"/>
                    <a:gd name="T14" fmla="*/ 1493 w 1680"/>
                    <a:gd name="T15" fmla="*/ 458 h 874"/>
                    <a:gd name="T16" fmla="*/ 1519 w 1680"/>
                    <a:gd name="T17" fmla="*/ 438 h 874"/>
                    <a:gd name="T18" fmla="*/ 1601 w 1680"/>
                    <a:gd name="T19" fmla="*/ 374 h 874"/>
                    <a:gd name="T20" fmla="*/ 1671 w 1680"/>
                    <a:gd name="T21" fmla="*/ 287 h 874"/>
                    <a:gd name="T22" fmla="*/ 1677 w 1680"/>
                    <a:gd name="T23" fmla="*/ 236 h 874"/>
                    <a:gd name="T24" fmla="*/ 1653 w 1680"/>
                    <a:gd name="T25" fmla="*/ 208 h 874"/>
                    <a:gd name="T26" fmla="*/ 1615 w 1680"/>
                    <a:gd name="T27" fmla="*/ 191 h 874"/>
                    <a:gd name="T28" fmla="*/ 1563 w 1680"/>
                    <a:gd name="T29" fmla="*/ 180 h 874"/>
                    <a:gd name="T30" fmla="*/ 1508 w 1680"/>
                    <a:gd name="T31" fmla="*/ 141 h 874"/>
                    <a:gd name="T32" fmla="*/ 1519 w 1680"/>
                    <a:gd name="T33" fmla="*/ 76 h 874"/>
                    <a:gd name="T34" fmla="*/ 1478 w 1680"/>
                    <a:gd name="T35" fmla="*/ 25 h 874"/>
                    <a:gd name="T36" fmla="*/ 1443 w 1680"/>
                    <a:gd name="T37" fmla="*/ 11 h 874"/>
                    <a:gd name="T38" fmla="*/ 1405 w 1680"/>
                    <a:gd name="T39" fmla="*/ 3 h 874"/>
                    <a:gd name="T40" fmla="*/ 1347 w 1680"/>
                    <a:gd name="T41" fmla="*/ 0 h 874"/>
                    <a:gd name="T42" fmla="*/ 1274 w 1680"/>
                    <a:gd name="T43" fmla="*/ 6 h 874"/>
                    <a:gd name="T44" fmla="*/ 1198 w 1680"/>
                    <a:gd name="T45" fmla="*/ 14 h 874"/>
                    <a:gd name="T46" fmla="*/ 1155 w 1680"/>
                    <a:gd name="T47" fmla="*/ 25 h 874"/>
                    <a:gd name="T48" fmla="*/ 1125 w 1680"/>
                    <a:gd name="T49" fmla="*/ 40 h 874"/>
                    <a:gd name="T50" fmla="*/ 1093 w 1680"/>
                    <a:gd name="T51" fmla="*/ 65 h 874"/>
                    <a:gd name="T52" fmla="*/ 1061 w 1680"/>
                    <a:gd name="T53" fmla="*/ 99 h 874"/>
                    <a:gd name="T54" fmla="*/ 1023 w 1680"/>
                    <a:gd name="T55" fmla="*/ 113 h 874"/>
                    <a:gd name="T56" fmla="*/ 968 w 1680"/>
                    <a:gd name="T57" fmla="*/ 82 h 874"/>
                    <a:gd name="T58" fmla="*/ 959 w 1680"/>
                    <a:gd name="T59" fmla="*/ 40 h 874"/>
                    <a:gd name="T60" fmla="*/ 916 w 1680"/>
                    <a:gd name="T61" fmla="*/ 11 h 874"/>
                    <a:gd name="T62" fmla="*/ 854 w 1680"/>
                    <a:gd name="T63" fmla="*/ 6 h 874"/>
                    <a:gd name="T64" fmla="*/ 813 w 1680"/>
                    <a:gd name="T65" fmla="*/ 34 h 874"/>
                    <a:gd name="T66" fmla="*/ 784 w 1680"/>
                    <a:gd name="T67" fmla="*/ 90 h 874"/>
                    <a:gd name="T68" fmla="*/ 746 w 1680"/>
                    <a:gd name="T69" fmla="*/ 132 h 874"/>
                    <a:gd name="T70" fmla="*/ 717 w 1680"/>
                    <a:gd name="T71" fmla="*/ 121 h 874"/>
                    <a:gd name="T72" fmla="*/ 673 w 1680"/>
                    <a:gd name="T73" fmla="*/ 101 h 874"/>
                    <a:gd name="T74" fmla="*/ 621 w 1680"/>
                    <a:gd name="T75" fmla="*/ 87 h 874"/>
                    <a:gd name="T76" fmla="*/ 563 w 1680"/>
                    <a:gd name="T77" fmla="*/ 84 h 874"/>
                    <a:gd name="T78" fmla="*/ 490 w 1680"/>
                    <a:gd name="T79" fmla="*/ 96 h 874"/>
                    <a:gd name="T80" fmla="*/ 414 w 1680"/>
                    <a:gd name="T81" fmla="*/ 115 h 874"/>
                    <a:gd name="T82" fmla="*/ 329 w 1680"/>
                    <a:gd name="T83" fmla="*/ 149 h 874"/>
                    <a:gd name="T84" fmla="*/ 230 w 1680"/>
                    <a:gd name="T85" fmla="*/ 200 h 874"/>
                    <a:gd name="T86" fmla="*/ 143 w 1680"/>
                    <a:gd name="T87" fmla="*/ 259 h 874"/>
                    <a:gd name="T88" fmla="*/ 81 w 1680"/>
                    <a:gd name="T89" fmla="*/ 315 h 874"/>
                    <a:gd name="T90" fmla="*/ 20 w 1680"/>
                    <a:gd name="T91" fmla="*/ 421 h 874"/>
                    <a:gd name="T92" fmla="*/ 0 w 1680"/>
                    <a:gd name="T93" fmla="*/ 579 h 874"/>
                    <a:gd name="T94" fmla="*/ 6 w 1680"/>
                    <a:gd name="T95" fmla="*/ 722 h 874"/>
                    <a:gd name="T96" fmla="*/ 41 w 1680"/>
                    <a:gd name="T97" fmla="*/ 851 h 874"/>
                    <a:gd name="T98" fmla="*/ 108 w 1680"/>
                    <a:gd name="T99" fmla="*/ 860 h 874"/>
                    <a:gd name="T100" fmla="*/ 218 w 1680"/>
                    <a:gd name="T101" fmla="*/ 666 h 874"/>
                    <a:gd name="T102" fmla="*/ 265 w 1680"/>
                    <a:gd name="T103" fmla="*/ 590 h 874"/>
                    <a:gd name="T104" fmla="*/ 332 w 1680"/>
                    <a:gd name="T105" fmla="*/ 554 h 8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80"/>
                    <a:gd name="T160" fmla="*/ 0 h 874"/>
                    <a:gd name="T161" fmla="*/ 1680 w 1680"/>
                    <a:gd name="T162" fmla="*/ 874 h 8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80" h="874">
                      <a:moveTo>
                        <a:pt x="388" y="556"/>
                      </a:moveTo>
                      <a:lnTo>
                        <a:pt x="466" y="568"/>
                      </a:lnTo>
                      <a:lnTo>
                        <a:pt x="539" y="570"/>
                      </a:lnTo>
                      <a:lnTo>
                        <a:pt x="606" y="562"/>
                      </a:lnTo>
                      <a:lnTo>
                        <a:pt x="671" y="545"/>
                      </a:lnTo>
                      <a:lnTo>
                        <a:pt x="729" y="525"/>
                      </a:lnTo>
                      <a:lnTo>
                        <a:pt x="787" y="500"/>
                      </a:lnTo>
                      <a:lnTo>
                        <a:pt x="843" y="475"/>
                      </a:lnTo>
                      <a:lnTo>
                        <a:pt x="898" y="450"/>
                      </a:lnTo>
                      <a:lnTo>
                        <a:pt x="953" y="424"/>
                      </a:lnTo>
                      <a:lnTo>
                        <a:pt x="1009" y="405"/>
                      </a:lnTo>
                      <a:lnTo>
                        <a:pt x="1064" y="393"/>
                      </a:lnTo>
                      <a:lnTo>
                        <a:pt x="1123" y="388"/>
                      </a:lnTo>
                      <a:lnTo>
                        <a:pt x="1184" y="393"/>
                      </a:lnTo>
                      <a:lnTo>
                        <a:pt x="1251" y="410"/>
                      </a:lnTo>
                      <a:lnTo>
                        <a:pt x="1321" y="441"/>
                      </a:lnTo>
                      <a:lnTo>
                        <a:pt x="1397" y="486"/>
                      </a:lnTo>
                      <a:lnTo>
                        <a:pt x="1411" y="492"/>
                      </a:lnTo>
                      <a:lnTo>
                        <a:pt x="1429" y="492"/>
                      </a:lnTo>
                      <a:lnTo>
                        <a:pt x="1443" y="489"/>
                      </a:lnTo>
                      <a:lnTo>
                        <a:pt x="1461" y="480"/>
                      </a:lnTo>
                      <a:lnTo>
                        <a:pt x="1475" y="472"/>
                      </a:lnTo>
                      <a:lnTo>
                        <a:pt x="1487" y="464"/>
                      </a:lnTo>
                      <a:lnTo>
                        <a:pt x="1493" y="458"/>
                      </a:lnTo>
                      <a:lnTo>
                        <a:pt x="1496" y="455"/>
                      </a:lnTo>
                      <a:lnTo>
                        <a:pt x="1502" y="452"/>
                      </a:lnTo>
                      <a:lnTo>
                        <a:pt x="1519" y="438"/>
                      </a:lnTo>
                      <a:lnTo>
                        <a:pt x="1543" y="421"/>
                      </a:lnTo>
                      <a:lnTo>
                        <a:pt x="1572" y="399"/>
                      </a:lnTo>
                      <a:lnTo>
                        <a:pt x="1601" y="374"/>
                      </a:lnTo>
                      <a:lnTo>
                        <a:pt x="1630" y="346"/>
                      </a:lnTo>
                      <a:lnTo>
                        <a:pt x="1653" y="315"/>
                      </a:lnTo>
                      <a:lnTo>
                        <a:pt x="1671" y="287"/>
                      </a:lnTo>
                      <a:lnTo>
                        <a:pt x="1677" y="267"/>
                      </a:lnTo>
                      <a:lnTo>
                        <a:pt x="1680" y="250"/>
                      </a:lnTo>
                      <a:lnTo>
                        <a:pt x="1677" y="236"/>
                      </a:lnTo>
                      <a:lnTo>
                        <a:pt x="1668" y="222"/>
                      </a:lnTo>
                      <a:lnTo>
                        <a:pt x="1662" y="214"/>
                      </a:lnTo>
                      <a:lnTo>
                        <a:pt x="1653" y="208"/>
                      </a:lnTo>
                      <a:lnTo>
                        <a:pt x="1642" y="202"/>
                      </a:lnTo>
                      <a:lnTo>
                        <a:pt x="1630" y="197"/>
                      </a:lnTo>
                      <a:lnTo>
                        <a:pt x="1615" y="191"/>
                      </a:lnTo>
                      <a:lnTo>
                        <a:pt x="1601" y="188"/>
                      </a:lnTo>
                      <a:lnTo>
                        <a:pt x="1583" y="183"/>
                      </a:lnTo>
                      <a:lnTo>
                        <a:pt x="1563" y="180"/>
                      </a:lnTo>
                      <a:lnTo>
                        <a:pt x="1528" y="172"/>
                      </a:lnTo>
                      <a:lnTo>
                        <a:pt x="1513" y="157"/>
                      </a:lnTo>
                      <a:lnTo>
                        <a:pt x="1508" y="141"/>
                      </a:lnTo>
                      <a:lnTo>
                        <a:pt x="1513" y="121"/>
                      </a:lnTo>
                      <a:lnTo>
                        <a:pt x="1519" y="99"/>
                      </a:lnTo>
                      <a:lnTo>
                        <a:pt x="1519" y="76"/>
                      </a:lnTo>
                      <a:lnTo>
                        <a:pt x="1510" y="54"/>
                      </a:lnTo>
                      <a:lnTo>
                        <a:pt x="1487" y="31"/>
                      </a:lnTo>
                      <a:lnTo>
                        <a:pt x="1478" y="25"/>
                      </a:lnTo>
                      <a:lnTo>
                        <a:pt x="1467" y="20"/>
                      </a:lnTo>
                      <a:lnTo>
                        <a:pt x="1455" y="14"/>
                      </a:lnTo>
                      <a:lnTo>
                        <a:pt x="1443" y="11"/>
                      </a:lnTo>
                      <a:lnTo>
                        <a:pt x="1432" y="9"/>
                      </a:lnTo>
                      <a:lnTo>
                        <a:pt x="1420" y="6"/>
                      </a:lnTo>
                      <a:lnTo>
                        <a:pt x="1405" y="3"/>
                      </a:lnTo>
                      <a:lnTo>
                        <a:pt x="1394" y="3"/>
                      </a:lnTo>
                      <a:lnTo>
                        <a:pt x="1370" y="0"/>
                      </a:lnTo>
                      <a:lnTo>
                        <a:pt x="1347" y="0"/>
                      </a:lnTo>
                      <a:lnTo>
                        <a:pt x="1324" y="3"/>
                      </a:lnTo>
                      <a:lnTo>
                        <a:pt x="1300" y="3"/>
                      </a:lnTo>
                      <a:lnTo>
                        <a:pt x="1274" y="6"/>
                      </a:lnTo>
                      <a:lnTo>
                        <a:pt x="1251" y="9"/>
                      </a:lnTo>
                      <a:lnTo>
                        <a:pt x="1225" y="11"/>
                      </a:lnTo>
                      <a:lnTo>
                        <a:pt x="1198" y="14"/>
                      </a:lnTo>
                      <a:lnTo>
                        <a:pt x="1184" y="17"/>
                      </a:lnTo>
                      <a:lnTo>
                        <a:pt x="1169" y="20"/>
                      </a:lnTo>
                      <a:lnTo>
                        <a:pt x="1155" y="25"/>
                      </a:lnTo>
                      <a:lnTo>
                        <a:pt x="1146" y="28"/>
                      </a:lnTo>
                      <a:lnTo>
                        <a:pt x="1134" y="34"/>
                      </a:lnTo>
                      <a:lnTo>
                        <a:pt x="1125" y="40"/>
                      </a:lnTo>
                      <a:lnTo>
                        <a:pt x="1117" y="45"/>
                      </a:lnTo>
                      <a:lnTo>
                        <a:pt x="1108" y="51"/>
                      </a:lnTo>
                      <a:lnTo>
                        <a:pt x="1093" y="65"/>
                      </a:lnTo>
                      <a:lnTo>
                        <a:pt x="1082" y="76"/>
                      </a:lnTo>
                      <a:lnTo>
                        <a:pt x="1073" y="87"/>
                      </a:lnTo>
                      <a:lnTo>
                        <a:pt x="1061" y="99"/>
                      </a:lnTo>
                      <a:lnTo>
                        <a:pt x="1050" y="107"/>
                      </a:lnTo>
                      <a:lnTo>
                        <a:pt x="1038" y="113"/>
                      </a:lnTo>
                      <a:lnTo>
                        <a:pt x="1023" y="113"/>
                      </a:lnTo>
                      <a:lnTo>
                        <a:pt x="1006" y="107"/>
                      </a:lnTo>
                      <a:lnTo>
                        <a:pt x="980" y="96"/>
                      </a:lnTo>
                      <a:lnTo>
                        <a:pt x="968" y="82"/>
                      </a:lnTo>
                      <a:lnTo>
                        <a:pt x="965" y="65"/>
                      </a:lnTo>
                      <a:lnTo>
                        <a:pt x="962" y="51"/>
                      </a:lnTo>
                      <a:lnTo>
                        <a:pt x="959" y="40"/>
                      </a:lnTo>
                      <a:lnTo>
                        <a:pt x="953" y="25"/>
                      </a:lnTo>
                      <a:lnTo>
                        <a:pt x="939" y="17"/>
                      </a:lnTo>
                      <a:lnTo>
                        <a:pt x="916" y="11"/>
                      </a:lnTo>
                      <a:lnTo>
                        <a:pt x="892" y="9"/>
                      </a:lnTo>
                      <a:lnTo>
                        <a:pt x="872" y="6"/>
                      </a:lnTo>
                      <a:lnTo>
                        <a:pt x="854" y="6"/>
                      </a:lnTo>
                      <a:lnTo>
                        <a:pt x="840" y="11"/>
                      </a:lnTo>
                      <a:lnTo>
                        <a:pt x="825" y="23"/>
                      </a:lnTo>
                      <a:lnTo>
                        <a:pt x="813" y="34"/>
                      </a:lnTo>
                      <a:lnTo>
                        <a:pt x="805" y="51"/>
                      </a:lnTo>
                      <a:lnTo>
                        <a:pt x="796" y="65"/>
                      </a:lnTo>
                      <a:lnTo>
                        <a:pt x="784" y="90"/>
                      </a:lnTo>
                      <a:lnTo>
                        <a:pt x="773" y="113"/>
                      </a:lnTo>
                      <a:lnTo>
                        <a:pt x="761" y="127"/>
                      </a:lnTo>
                      <a:lnTo>
                        <a:pt x="746" y="132"/>
                      </a:lnTo>
                      <a:lnTo>
                        <a:pt x="738" y="129"/>
                      </a:lnTo>
                      <a:lnTo>
                        <a:pt x="729" y="127"/>
                      </a:lnTo>
                      <a:lnTo>
                        <a:pt x="717" y="121"/>
                      </a:lnTo>
                      <a:lnTo>
                        <a:pt x="706" y="115"/>
                      </a:lnTo>
                      <a:lnTo>
                        <a:pt x="691" y="110"/>
                      </a:lnTo>
                      <a:lnTo>
                        <a:pt x="673" y="101"/>
                      </a:lnTo>
                      <a:lnTo>
                        <a:pt x="656" y="96"/>
                      </a:lnTo>
                      <a:lnTo>
                        <a:pt x="636" y="90"/>
                      </a:lnTo>
                      <a:lnTo>
                        <a:pt x="621" y="87"/>
                      </a:lnTo>
                      <a:lnTo>
                        <a:pt x="603" y="84"/>
                      </a:lnTo>
                      <a:lnTo>
                        <a:pt x="583" y="84"/>
                      </a:lnTo>
                      <a:lnTo>
                        <a:pt x="563" y="84"/>
                      </a:lnTo>
                      <a:lnTo>
                        <a:pt x="539" y="87"/>
                      </a:lnTo>
                      <a:lnTo>
                        <a:pt x="516" y="90"/>
                      </a:lnTo>
                      <a:lnTo>
                        <a:pt x="490" y="96"/>
                      </a:lnTo>
                      <a:lnTo>
                        <a:pt x="463" y="101"/>
                      </a:lnTo>
                      <a:lnTo>
                        <a:pt x="440" y="107"/>
                      </a:lnTo>
                      <a:lnTo>
                        <a:pt x="414" y="115"/>
                      </a:lnTo>
                      <a:lnTo>
                        <a:pt x="388" y="127"/>
                      </a:lnTo>
                      <a:lnTo>
                        <a:pt x="358" y="138"/>
                      </a:lnTo>
                      <a:lnTo>
                        <a:pt x="329" y="149"/>
                      </a:lnTo>
                      <a:lnTo>
                        <a:pt x="297" y="163"/>
                      </a:lnTo>
                      <a:lnTo>
                        <a:pt x="265" y="180"/>
                      </a:lnTo>
                      <a:lnTo>
                        <a:pt x="230" y="200"/>
                      </a:lnTo>
                      <a:lnTo>
                        <a:pt x="198" y="219"/>
                      </a:lnTo>
                      <a:lnTo>
                        <a:pt x="169" y="239"/>
                      </a:lnTo>
                      <a:lnTo>
                        <a:pt x="143" y="259"/>
                      </a:lnTo>
                      <a:lnTo>
                        <a:pt x="119" y="275"/>
                      </a:lnTo>
                      <a:lnTo>
                        <a:pt x="99" y="295"/>
                      </a:lnTo>
                      <a:lnTo>
                        <a:pt x="81" y="315"/>
                      </a:lnTo>
                      <a:lnTo>
                        <a:pt x="67" y="334"/>
                      </a:lnTo>
                      <a:lnTo>
                        <a:pt x="52" y="354"/>
                      </a:lnTo>
                      <a:lnTo>
                        <a:pt x="20" y="421"/>
                      </a:lnTo>
                      <a:lnTo>
                        <a:pt x="8" y="483"/>
                      </a:lnTo>
                      <a:lnTo>
                        <a:pt x="3" y="537"/>
                      </a:lnTo>
                      <a:lnTo>
                        <a:pt x="0" y="579"/>
                      </a:lnTo>
                      <a:lnTo>
                        <a:pt x="0" y="610"/>
                      </a:lnTo>
                      <a:lnTo>
                        <a:pt x="0" y="660"/>
                      </a:lnTo>
                      <a:lnTo>
                        <a:pt x="6" y="722"/>
                      </a:lnTo>
                      <a:lnTo>
                        <a:pt x="17" y="781"/>
                      </a:lnTo>
                      <a:lnTo>
                        <a:pt x="29" y="820"/>
                      </a:lnTo>
                      <a:lnTo>
                        <a:pt x="41" y="851"/>
                      </a:lnTo>
                      <a:lnTo>
                        <a:pt x="61" y="871"/>
                      </a:lnTo>
                      <a:lnTo>
                        <a:pt x="81" y="874"/>
                      </a:lnTo>
                      <a:lnTo>
                        <a:pt x="108" y="860"/>
                      </a:lnTo>
                      <a:lnTo>
                        <a:pt x="140" y="823"/>
                      </a:lnTo>
                      <a:lnTo>
                        <a:pt x="178" y="759"/>
                      </a:lnTo>
                      <a:lnTo>
                        <a:pt x="218" y="666"/>
                      </a:lnTo>
                      <a:lnTo>
                        <a:pt x="233" y="635"/>
                      </a:lnTo>
                      <a:lnTo>
                        <a:pt x="248" y="610"/>
                      </a:lnTo>
                      <a:lnTo>
                        <a:pt x="265" y="590"/>
                      </a:lnTo>
                      <a:lnTo>
                        <a:pt x="286" y="573"/>
                      </a:lnTo>
                      <a:lnTo>
                        <a:pt x="309" y="559"/>
                      </a:lnTo>
                      <a:lnTo>
                        <a:pt x="332" y="554"/>
                      </a:lnTo>
                      <a:lnTo>
                        <a:pt x="358" y="551"/>
                      </a:lnTo>
                      <a:lnTo>
                        <a:pt x="388" y="556"/>
                      </a:lnTo>
                      <a:close/>
                    </a:path>
                  </a:pathLst>
                </a:custGeom>
                <a:solidFill>
                  <a:srgbClr val="330000"/>
                </a:solidFill>
                <a:ln w="9525">
                  <a:noFill/>
                  <a:round/>
                  <a:headEnd/>
                  <a:tailEnd/>
                </a:ln>
              </p:spPr>
              <p:txBody>
                <a:bodyPr/>
                <a:lstStyle/>
                <a:p>
                  <a:endParaRPr lang="zh-TW" altLang="en-US"/>
                </a:p>
              </p:txBody>
            </p:sp>
            <p:sp>
              <p:nvSpPr>
                <p:cNvPr id="89" name="Freeform 1317"/>
                <p:cNvSpPr>
                  <a:spLocks/>
                </p:cNvSpPr>
                <p:nvPr/>
              </p:nvSpPr>
              <p:spPr bwMode="auto">
                <a:xfrm>
                  <a:off x="3" y="2683"/>
                  <a:ext cx="262" cy="404"/>
                </a:xfrm>
                <a:custGeom>
                  <a:avLst/>
                  <a:gdLst>
                    <a:gd name="T0" fmla="*/ 245 w 262"/>
                    <a:gd name="T1" fmla="*/ 211 h 404"/>
                    <a:gd name="T2" fmla="*/ 239 w 262"/>
                    <a:gd name="T3" fmla="*/ 197 h 404"/>
                    <a:gd name="T4" fmla="*/ 227 w 262"/>
                    <a:gd name="T5" fmla="*/ 160 h 404"/>
                    <a:gd name="T6" fmla="*/ 204 w 262"/>
                    <a:gd name="T7" fmla="*/ 112 h 404"/>
                    <a:gd name="T8" fmla="*/ 175 w 262"/>
                    <a:gd name="T9" fmla="*/ 65 h 404"/>
                    <a:gd name="T10" fmla="*/ 140 w 262"/>
                    <a:gd name="T11" fmla="*/ 22 h 404"/>
                    <a:gd name="T12" fmla="*/ 99 w 262"/>
                    <a:gd name="T13" fmla="*/ 0 h 404"/>
                    <a:gd name="T14" fmla="*/ 55 w 262"/>
                    <a:gd name="T15" fmla="*/ 6 h 404"/>
                    <a:gd name="T16" fmla="*/ 6 w 262"/>
                    <a:gd name="T17" fmla="*/ 48 h 404"/>
                    <a:gd name="T18" fmla="*/ 0 w 262"/>
                    <a:gd name="T19" fmla="*/ 59 h 404"/>
                    <a:gd name="T20" fmla="*/ 0 w 262"/>
                    <a:gd name="T21" fmla="*/ 76 h 404"/>
                    <a:gd name="T22" fmla="*/ 3 w 262"/>
                    <a:gd name="T23" fmla="*/ 98 h 404"/>
                    <a:gd name="T24" fmla="*/ 9 w 262"/>
                    <a:gd name="T25" fmla="*/ 123 h 404"/>
                    <a:gd name="T26" fmla="*/ 29 w 262"/>
                    <a:gd name="T27" fmla="*/ 177 h 404"/>
                    <a:gd name="T28" fmla="*/ 58 w 262"/>
                    <a:gd name="T29" fmla="*/ 236 h 404"/>
                    <a:gd name="T30" fmla="*/ 93 w 262"/>
                    <a:gd name="T31" fmla="*/ 295 h 404"/>
                    <a:gd name="T32" fmla="*/ 131 w 262"/>
                    <a:gd name="T33" fmla="*/ 345 h 404"/>
                    <a:gd name="T34" fmla="*/ 169 w 262"/>
                    <a:gd name="T35" fmla="*/ 385 h 404"/>
                    <a:gd name="T36" fmla="*/ 204 w 262"/>
                    <a:gd name="T37" fmla="*/ 404 h 404"/>
                    <a:gd name="T38" fmla="*/ 236 w 262"/>
                    <a:gd name="T39" fmla="*/ 399 h 404"/>
                    <a:gd name="T40" fmla="*/ 262 w 262"/>
                    <a:gd name="T41" fmla="*/ 365 h 404"/>
                    <a:gd name="T42" fmla="*/ 245 w 262"/>
                    <a:gd name="T43" fmla="*/ 211 h 4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2"/>
                    <a:gd name="T67" fmla="*/ 0 h 404"/>
                    <a:gd name="T68" fmla="*/ 262 w 262"/>
                    <a:gd name="T69" fmla="*/ 404 h 4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2" h="404">
                      <a:moveTo>
                        <a:pt x="245" y="211"/>
                      </a:moveTo>
                      <a:lnTo>
                        <a:pt x="239" y="197"/>
                      </a:lnTo>
                      <a:lnTo>
                        <a:pt x="227" y="160"/>
                      </a:lnTo>
                      <a:lnTo>
                        <a:pt x="204" y="112"/>
                      </a:lnTo>
                      <a:lnTo>
                        <a:pt x="175" y="65"/>
                      </a:lnTo>
                      <a:lnTo>
                        <a:pt x="140" y="22"/>
                      </a:lnTo>
                      <a:lnTo>
                        <a:pt x="99" y="0"/>
                      </a:lnTo>
                      <a:lnTo>
                        <a:pt x="55" y="6"/>
                      </a:lnTo>
                      <a:lnTo>
                        <a:pt x="6" y="48"/>
                      </a:lnTo>
                      <a:lnTo>
                        <a:pt x="0" y="59"/>
                      </a:lnTo>
                      <a:lnTo>
                        <a:pt x="0" y="76"/>
                      </a:lnTo>
                      <a:lnTo>
                        <a:pt x="3" y="98"/>
                      </a:lnTo>
                      <a:lnTo>
                        <a:pt x="9" y="123"/>
                      </a:lnTo>
                      <a:lnTo>
                        <a:pt x="29" y="177"/>
                      </a:lnTo>
                      <a:lnTo>
                        <a:pt x="58" y="236"/>
                      </a:lnTo>
                      <a:lnTo>
                        <a:pt x="93" y="295"/>
                      </a:lnTo>
                      <a:lnTo>
                        <a:pt x="131" y="345"/>
                      </a:lnTo>
                      <a:lnTo>
                        <a:pt x="169" y="385"/>
                      </a:lnTo>
                      <a:lnTo>
                        <a:pt x="204" y="404"/>
                      </a:lnTo>
                      <a:lnTo>
                        <a:pt x="236" y="399"/>
                      </a:lnTo>
                      <a:lnTo>
                        <a:pt x="262" y="365"/>
                      </a:lnTo>
                      <a:lnTo>
                        <a:pt x="245" y="211"/>
                      </a:lnTo>
                      <a:close/>
                    </a:path>
                  </a:pathLst>
                </a:custGeom>
                <a:solidFill>
                  <a:srgbClr val="FF997F"/>
                </a:solidFill>
                <a:ln w="9525">
                  <a:noFill/>
                  <a:round/>
                  <a:headEnd/>
                  <a:tailEnd/>
                </a:ln>
              </p:spPr>
              <p:txBody>
                <a:bodyPr/>
                <a:lstStyle/>
                <a:p>
                  <a:endParaRPr lang="zh-TW" altLang="en-US"/>
                </a:p>
              </p:txBody>
            </p:sp>
            <p:sp>
              <p:nvSpPr>
                <p:cNvPr id="90" name="Freeform 1318"/>
                <p:cNvSpPr>
                  <a:spLocks/>
                </p:cNvSpPr>
                <p:nvPr/>
              </p:nvSpPr>
              <p:spPr bwMode="auto">
                <a:xfrm>
                  <a:off x="44" y="2745"/>
                  <a:ext cx="163" cy="275"/>
                </a:xfrm>
                <a:custGeom>
                  <a:avLst/>
                  <a:gdLst>
                    <a:gd name="T0" fmla="*/ 163 w 163"/>
                    <a:gd name="T1" fmla="*/ 171 h 275"/>
                    <a:gd name="T2" fmla="*/ 160 w 163"/>
                    <a:gd name="T3" fmla="*/ 160 h 275"/>
                    <a:gd name="T4" fmla="*/ 148 w 163"/>
                    <a:gd name="T5" fmla="*/ 129 h 275"/>
                    <a:gd name="T6" fmla="*/ 134 w 163"/>
                    <a:gd name="T7" fmla="*/ 92 h 275"/>
                    <a:gd name="T8" fmla="*/ 113 w 163"/>
                    <a:gd name="T9" fmla="*/ 50 h 275"/>
                    <a:gd name="T10" fmla="*/ 90 w 163"/>
                    <a:gd name="T11" fmla="*/ 17 h 275"/>
                    <a:gd name="T12" fmla="*/ 61 w 163"/>
                    <a:gd name="T13" fmla="*/ 0 h 275"/>
                    <a:gd name="T14" fmla="*/ 35 w 163"/>
                    <a:gd name="T15" fmla="*/ 3 h 275"/>
                    <a:gd name="T16" fmla="*/ 6 w 163"/>
                    <a:gd name="T17" fmla="*/ 39 h 275"/>
                    <a:gd name="T18" fmla="*/ 0 w 163"/>
                    <a:gd name="T19" fmla="*/ 67 h 275"/>
                    <a:gd name="T20" fmla="*/ 8 w 163"/>
                    <a:gd name="T21" fmla="*/ 98 h 275"/>
                    <a:gd name="T22" fmla="*/ 23 w 163"/>
                    <a:gd name="T23" fmla="*/ 135 h 275"/>
                    <a:gd name="T24" fmla="*/ 43 w 163"/>
                    <a:gd name="T25" fmla="*/ 177 h 275"/>
                    <a:gd name="T26" fmla="*/ 55 w 163"/>
                    <a:gd name="T27" fmla="*/ 196 h 275"/>
                    <a:gd name="T28" fmla="*/ 64 w 163"/>
                    <a:gd name="T29" fmla="*/ 213 h 275"/>
                    <a:gd name="T30" fmla="*/ 76 w 163"/>
                    <a:gd name="T31" fmla="*/ 230 h 275"/>
                    <a:gd name="T32" fmla="*/ 87 w 163"/>
                    <a:gd name="T33" fmla="*/ 247 h 275"/>
                    <a:gd name="T34" fmla="*/ 102 w 163"/>
                    <a:gd name="T35" fmla="*/ 258 h 275"/>
                    <a:gd name="T36" fmla="*/ 116 w 163"/>
                    <a:gd name="T37" fmla="*/ 267 h 275"/>
                    <a:gd name="T38" fmla="*/ 131 w 163"/>
                    <a:gd name="T39" fmla="*/ 272 h 275"/>
                    <a:gd name="T40" fmla="*/ 148 w 163"/>
                    <a:gd name="T41" fmla="*/ 275 h 275"/>
                    <a:gd name="T42" fmla="*/ 163 w 163"/>
                    <a:gd name="T43" fmla="*/ 171 h 2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3"/>
                    <a:gd name="T67" fmla="*/ 0 h 275"/>
                    <a:gd name="T68" fmla="*/ 163 w 163"/>
                    <a:gd name="T69" fmla="*/ 275 h 2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3" h="275">
                      <a:moveTo>
                        <a:pt x="163" y="171"/>
                      </a:moveTo>
                      <a:lnTo>
                        <a:pt x="160" y="160"/>
                      </a:lnTo>
                      <a:lnTo>
                        <a:pt x="148" y="129"/>
                      </a:lnTo>
                      <a:lnTo>
                        <a:pt x="134" y="92"/>
                      </a:lnTo>
                      <a:lnTo>
                        <a:pt x="113" y="50"/>
                      </a:lnTo>
                      <a:lnTo>
                        <a:pt x="90" y="17"/>
                      </a:lnTo>
                      <a:lnTo>
                        <a:pt x="61" y="0"/>
                      </a:lnTo>
                      <a:lnTo>
                        <a:pt x="35" y="3"/>
                      </a:lnTo>
                      <a:lnTo>
                        <a:pt x="6" y="39"/>
                      </a:lnTo>
                      <a:lnTo>
                        <a:pt x="0" y="67"/>
                      </a:lnTo>
                      <a:lnTo>
                        <a:pt x="8" y="98"/>
                      </a:lnTo>
                      <a:lnTo>
                        <a:pt x="23" y="135"/>
                      </a:lnTo>
                      <a:lnTo>
                        <a:pt x="43" y="177"/>
                      </a:lnTo>
                      <a:lnTo>
                        <a:pt x="55" y="196"/>
                      </a:lnTo>
                      <a:lnTo>
                        <a:pt x="64" y="213"/>
                      </a:lnTo>
                      <a:lnTo>
                        <a:pt x="76" y="230"/>
                      </a:lnTo>
                      <a:lnTo>
                        <a:pt x="87" y="247"/>
                      </a:lnTo>
                      <a:lnTo>
                        <a:pt x="102" y="258"/>
                      </a:lnTo>
                      <a:lnTo>
                        <a:pt x="116" y="267"/>
                      </a:lnTo>
                      <a:lnTo>
                        <a:pt x="131" y="272"/>
                      </a:lnTo>
                      <a:lnTo>
                        <a:pt x="148" y="275"/>
                      </a:lnTo>
                      <a:lnTo>
                        <a:pt x="163" y="171"/>
                      </a:lnTo>
                      <a:close/>
                    </a:path>
                  </a:pathLst>
                </a:custGeom>
                <a:solidFill>
                  <a:srgbClr val="FFBFA5"/>
                </a:solidFill>
                <a:ln w="9525">
                  <a:noFill/>
                  <a:round/>
                  <a:headEnd/>
                  <a:tailEnd/>
                </a:ln>
              </p:spPr>
              <p:txBody>
                <a:bodyPr/>
                <a:lstStyle/>
                <a:p>
                  <a:endParaRPr lang="zh-TW" altLang="en-US"/>
                </a:p>
              </p:txBody>
            </p:sp>
            <p:sp>
              <p:nvSpPr>
                <p:cNvPr id="91" name="Freeform 1319"/>
                <p:cNvSpPr>
                  <a:spLocks/>
                </p:cNvSpPr>
                <p:nvPr/>
              </p:nvSpPr>
              <p:spPr bwMode="auto">
                <a:xfrm>
                  <a:off x="61" y="2792"/>
                  <a:ext cx="152" cy="225"/>
                </a:xfrm>
                <a:custGeom>
                  <a:avLst/>
                  <a:gdLst>
                    <a:gd name="T0" fmla="*/ 6 w 152"/>
                    <a:gd name="T1" fmla="*/ 26 h 225"/>
                    <a:gd name="T2" fmla="*/ 18 w 152"/>
                    <a:gd name="T3" fmla="*/ 14 h 225"/>
                    <a:gd name="T4" fmla="*/ 32 w 152"/>
                    <a:gd name="T5" fmla="*/ 6 h 225"/>
                    <a:gd name="T6" fmla="*/ 44 w 152"/>
                    <a:gd name="T7" fmla="*/ 0 h 225"/>
                    <a:gd name="T8" fmla="*/ 56 w 152"/>
                    <a:gd name="T9" fmla="*/ 0 h 225"/>
                    <a:gd name="T10" fmla="*/ 67 w 152"/>
                    <a:gd name="T11" fmla="*/ 3 h 225"/>
                    <a:gd name="T12" fmla="*/ 76 w 152"/>
                    <a:gd name="T13" fmla="*/ 9 h 225"/>
                    <a:gd name="T14" fmla="*/ 88 w 152"/>
                    <a:gd name="T15" fmla="*/ 17 h 225"/>
                    <a:gd name="T16" fmla="*/ 96 w 152"/>
                    <a:gd name="T17" fmla="*/ 26 h 225"/>
                    <a:gd name="T18" fmla="*/ 120 w 152"/>
                    <a:gd name="T19" fmla="*/ 57 h 225"/>
                    <a:gd name="T20" fmla="*/ 137 w 152"/>
                    <a:gd name="T21" fmla="*/ 99 h 225"/>
                    <a:gd name="T22" fmla="*/ 149 w 152"/>
                    <a:gd name="T23" fmla="*/ 149 h 225"/>
                    <a:gd name="T24" fmla="*/ 152 w 152"/>
                    <a:gd name="T25" fmla="*/ 208 h 225"/>
                    <a:gd name="T26" fmla="*/ 152 w 152"/>
                    <a:gd name="T27" fmla="*/ 214 h 225"/>
                    <a:gd name="T28" fmla="*/ 149 w 152"/>
                    <a:gd name="T29" fmla="*/ 217 h 225"/>
                    <a:gd name="T30" fmla="*/ 146 w 152"/>
                    <a:gd name="T31" fmla="*/ 222 h 225"/>
                    <a:gd name="T32" fmla="*/ 143 w 152"/>
                    <a:gd name="T33" fmla="*/ 225 h 225"/>
                    <a:gd name="T34" fmla="*/ 140 w 152"/>
                    <a:gd name="T35" fmla="*/ 225 h 225"/>
                    <a:gd name="T36" fmla="*/ 140 w 152"/>
                    <a:gd name="T37" fmla="*/ 222 h 225"/>
                    <a:gd name="T38" fmla="*/ 137 w 152"/>
                    <a:gd name="T39" fmla="*/ 220 h 225"/>
                    <a:gd name="T40" fmla="*/ 137 w 152"/>
                    <a:gd name="T41" fmla="*/ 214 h 225"/>
                    <a:gd name="T42" fmla="*/ 134 w 152"/>
                    <a:gd name="T43" fmla="*/ 166 h 225"/>
                    <a:gd name="T44" fmla="*/ 123 w 152"/>
                    <a:gd name="T45" fmla="*/ 121 h 225"/>
                    <a:gd name="T46" fmla="*/ 108 w 152"/>
                    <a:gd name="T47" fmla="*/ 88 h 225"/>
                    <a:gd name="T48" fmla="*/ 91 w 152"/>
                    <a:gd name="T49" fmla="*/ 57 h 225"/>
                    <a:gd name="T50" fmla="*/ 76 w 152"/>
                    <a:gd name="T51" fmla="*/ 40 h 225"/>
                    <a:gd name="T52" fmla="*/ 56 w 152"/>
                    <a:gd name="T53" fmla="*/ 29 h 225"/>
                    <a:gd name="T54" fmla="*/ 32 w 152"/>
                    <a:gd name="T55" fmla="*/ 31 h 225"/>
                    <a:gd name="T56" fmla="*/ 9 w 152"/>
                    <a:gd name="T57" fmla="*/ 48 h 225"/>
                    <a:gd name="T58" fmla="*/ 6 w 152"/>
                    <a:gd name="T59" fmla="*/ 51 h 225"/>
                    <a:gd name="T60" fmla="*/ 3 w 152"/>
                    <a:gd name="T61" fmla="*/ 51 h 225"/>
                    <a:gd name="T62" fmla="*/ 0 w 152"/>
                    <a:gd name="T63" fmla="*/ 48 h 225"/>
                    <a:gd name="T64" fmla="*/ 0 w 152"/>
                    <a:gd name="T65" fmla="*/ 45 h 225"/>
                    <a:gd name="T66" fmla="*/ 0 w 152"/>
                    <a:gd name="T67" fmla="*/ 40 h 225"/>
                    <a:gd name="T68" fmla="*/ 3 w 152"/>
                    <a:gd name="T69" fmla="*/ 34 h 225"/>
                    <a:gd name="T70" fmla="*/ 3 w 152"/>
                    <a:gd name="T71" fmla="*/ 31 h 225"/>
                    <a:gd name="T72" fmla="*/ 6 w 152"/>
                    <a:gd name="T73" fmla="*/ 26 h 225"/>
                    <a:gd name="T74" fmla="*/ 6 w 152"/>
                    <a:gd name="T75" fmla="*/ 26 h 2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225"/>
                    <a:gd name="T116" fmla="*/ 152 w 152"/>
                    <a:gd name="T117" fmla="*/ 225 h 2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225">
                      <a:moveTo>
                        <a:pt x="6" y="26"/>
                      </a:moveTo>
                      <a:lnTo>
                        <a:pt x="18" y="14"/>
                      </a:lnTo>
                      <a:lnTo>
                        <a:pt x="32" y="6"/>
                      </a:lnTo>
                      <a:lnTo>
                        <a:pt x="44" y="0"/>
                      </a:lnTo>
                      <a:lnTo>
                        <a:pt x="56" y="0"/>
                      </a:lnTo>
                      <a:lnTo>
                        <a:pt x="67" y="3"/>
                      </a:lnTo>
                      <a:lnTo>
                        <a:pt x="76" y="9"/>
                      </a:lnTo>
                      <a:lnTo>
                        <a:pt x="88" y="17"/>
                      </a:lnTo>
                      <a:lnTo>
                        <a:pt x="96" y="26"/>
                      </a:lnTo>
                      <a:lnTo>
                        <a:pt x="120" y="57"/>
                      </a:lnTo>
                      <a:lnTo>
                        <a:pt x="137" y="99"/>
                      </a:lnTo>
                      <a:lnTo>
                        <a:pt x="149" y="149"/>
                      </a:lnTo>
                      <a:lnTo>
                        <a:pt x="152" y="208"/>
                      </a:lnTo>
                      <a:lnTo>
                        <a:pt x="152" y="214"/>
                      </a:lnTo>
                      <a:lnTo>
                        <a:pt x="149" y="217"/>
                      </a:lnTo>
                      <a:lnTo>
                        <a:pt x="146" y="222"/>
                      </a:lnTo>
                      <a:lnTo>
                        <a:pt x="143" y="225"/>
                      </a:lnTo>
                      <a:lnTo>
                        <a:pt x="140" y="225"/>
                      </a:lnTo>
                      <a:lnTo>
                        <a:pt x="140" y="222"/>
                      </a:lnTo>
                      <a:lnTo>
                        <a:pt x="137" y="220"/>
                      </a:lnTo>
                      <a:lnTo>
                        <a:pt x="137" y="214"/>
                      </a:lnTo>
                      <a:lnTo>
                        <a:pt x="134" y="166"/>
                      </a:lnTo>
                      <a:lnTo>
                        <a:pt x="123" y="121"/>
                      </a:lnTo>
                      <a:lnTo>
                        <a:pt x="108" y="88"/>
                      </a:lnTo>
                      <a:lnTo>
                        <a:pt x="91" y="57"/>
                      </a:lnTo>
                      <a:lnTo>
                        <a:pt x="76" y="40"/>
                      </a:lnTo>
                      <a:lnTo>
                        <a:pt x="56" y="29"/>
                      </a:lnTo>
                      <a:lnTo>
                        <a:pt x="32" y="31"/>
                      </a:lnTo>
                      <a:lnTo>
                        <a:pt x="9" y="48"/>
                      </a:lnTo>
                      <a:lnTo>
                        <a:pt x="6" y="51"/>
                      </a:lnTo>
                      <a:lnTo>
                        <a:pt x="3" y="51"/>
                      </a:lnTo>
                      <a:lnTo>
                        <a:pt x="0" y="48"/>
                      </a:lnTo>
                      <a:lnTo>
                        <a:pt x="0" y="45"/>
                      </a:lnTo>
                      <a:lnTo>
                        <a:pt x="0" y="40"/>
                      </a:lnTo>
                      <a:lnTo>
                        <a:pt x="3" y="34"/>
                      </a:lnTo>
                      <a:lnTo>
                        <a:pt x="3" y="31"/>
                      </a:lnTo>
                      <a:lnTo>
                        <a:pt x="6" y="26"/>
                      </a:lnTo>
                      <a:close/>
                    </a:path>
                  </a:pathLst>
                </a:custGeom>
                <a:solidFill>
                  <a:srgbClr val="FF997F"/>
                </a:solidFill>
                <a:ln w="9525">
                  <a:noFill/>
                  <a:round/>
                  <a:headEnd/>
                  <a:tailEnd/>
                </a:ln>
              </p:spPr>
              <p:txBody>
                <a:bodyPr/>
                <a:lstStyle/>
                <a:p>
                  <a:endParaRPr lang="zh-TW" altLang="en-US"/>
                </a:p>
              </p:txBody>
            </p:sp>
            <p:sp>
              <p:nvSpPr>
                <p:cNvPr id="92" name="Freeform 1320"/>
                <p:cNvSpPr>
                  <a:spLocks/>
                </p:cNvSpPr>
                <p:nvPr/>
              </p:nvSpPr>
              <p:spPr bwMode="auto">
                <a:xfrm>
                  <a:off x="143" y="2922"/>
                  <a:ext cx="61" cy="53"/>
                </a:xfrm>
                <a:custGeom>
                  <a:avLst/>
                  <a:gdLst>
                    <a:gd name="T0" fmla="*/ 49 w 61"/>
                    <a:gd name="T1" fmla="*/ 33 h 53"/>
                    <a:gd name="T2" fmla="*/ 41 w 61"/>
                    <a:gd name="T3" fmla="*/ 28 h 53"/>
                    <a:gd name="T4" fmla="*/ 29 w 61"/>
                    <a:gd name="T5" fmla="*/ 28 h 53"/>
                    <a:gd name="T6" fmla="*/ 20 w 61"/>
                    <a:gd name="T7" fmla="*/ 33 h 53"/>
                    <a:gd name="T8" fmla="*/ 9 w 61"/>
                    <a:gd name="T9" fmla="*/ 50 h 53"/>
                    <a:gd name="T10" fmla="*/ 6 w 61"/>
                    <a:gd name="T11" fmla="*/ 53 h 53"/>
                    <a:gd name="T12" fmla="*/ 3 w 61"/>
                    <a:gd name="T13" fmla="*/ 53 h 53"/>
                    <a:gd name="T14" fmla="*/ 0 w 61"/>
                    <a:gd name="T15" fmla="*/ 53 h 53"/>
                    <a:gd name="T16" fmla="*/ 0 w 61"/>
                    <a:gd name="T17" fmla="*/ 50 h 53"/>
                    <a:gd name="T18" fmla="*/ 0 w 61"/>
                    <a:gd name="T19" fmla="*/ 45 h 53"/>
                    <a:gd name="T20" fmla="*/ 0 w 61"/>
                    <a:gd name="T21" fmla="*/ 39 h 53"/>
                    <a:gd name="T22" fmla="*/ 0 w 61"/>
                    <a:gd name="T23" fmla="*/ 36 h 53"/>
                    <a:gd name="T24" fmla="*/ 3 w 61"/>
                    <a:gd name="T25" fmla="*/ 31 h 53"/>
                    <a:gd name="T26" fmla="*/ 17 w 61"/>
                    <a:gd name="T27" fmla="*/ 11 h 53"/>
                    <a:gd name="T28" fmla="*/ 32 w 61"/>
                    <a:gd name="T29" fmla="*/ 2 h 53"/>
                    <a:gd name="T30" fmla="*/ 47 w 61"/>
                    <a:gd name="T31" fmla="*/ 0 h 53"/>
                    <a:gd name="T32" fmla="*/ 58 w 61"/>
                    <a:gd name="T33" fmla="*/ 8 h 53"/>
                    <a:gd name="T34" fmla="*/ 61 w 61"/>
                    <a:gd name="T35" fmla="*/ 11 h 53"/>
                    <a:gd name="T36" fmla="*/ 61 w 61"/>
                    <a:gd name="T37" fmla="*/ 14 h 53"/>
                    <a:gd name="T38" fmla="*/ 61 w 61"/>
                    <a:gd name="T39" fmla="*/ 19 h 53"/>
                    <a:gd name="T40" fmla="*/ 61 w 61"/>
                    <a:gd name="T41" fmla="*/ 25 h 53"/>
                    <a:gd name="T42" fmla="*/ 58 w 61"/>
                    <a:gd name="T43" fmla="*/ 28 h 53"/>
                    <a:gd name="T44" fmla="*/ 55 w 61"/>
                    <a:gd name="T45" fmla="*/ 33 h 53"/>
                    <a:gd name="T46" fmla="*/ 52 w 61"/>
                    <a:gd name="T47" fmla="*/ 33 h 53"/>
                    <a:gd name="T48" fmla="*/ 49 w 61"/>
                    <a:gd name="T49" fmla="*/ 33 h 53"/>
                    <a:gd name="T50" fmla="*/ 49 w 61"/>
                    <a:gd name="T51" fmla="*/ 33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53"/>
                    <a:gd name="T80" fmla="*/ 61 w 61"/>
                    <a:gd name="T81" fmla="*/ 53 h 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53">
                      <a:moveTo>
                        <a:pt x="49" y="33"/>
                      </a:moveTo>
                      <a:lnTo>
                        <a:pt x="41" y="28"/>
                      </a:lnTo>
                      <a:lnTo>
                        <a:pt x="29" y="28"/>
                      </a:lnTo>
                      <a:lnTo>
                        <a:pt x="20" y="33"/>
                      </a:lnTo>
                      <a:lnTo>
                        <a:pt x="9" y="50"/>
                      </a:lnTo>
                      <a:lnTo>
                        <a:pt x="6" y="53"/>
                      </a:lnTo>
                      <a:lnTo>
                        <a:pt x="3" y="53"/>
                      </a:lnTo>
                      <a:lnTo>
                        <a:pt x="0" y="53"/>
                      </a:lnTo>
                      <a:lnTo>
                        <a:pt x="0" y="50"/>
                      </a:lnTo>
                      <a:lnTo>
                        <a:pt x="0" y="45"/>
                      </a:lnTo>
                      <a:lnTo>
                        <a:pt x="0" y="39"/>
                      </a:lnTo>
                      <a:lnTo>
                        <a:pt x="0" y="36"/>
                      </a:lnTo>
                      <a:lnTo>
                        <a:pt x="3" y="31"/>
                      </a:lnTo>
                      <a:lnTo>
                        <a:pt x="17" y="11"/>
                      </a:lnTo>
                      <a:lnTo>
                        <a:pt x="32" y="2"/>
                      </a:lnTo>
                      <a:lnTo>
                        <a:pt x="47" y="0"/>
                      </a:lnTo>
                      <a:lnTo>
                        <a:pt x="58" y="8"/>
                      </a:lnTo>
                      <a:lnTo>
                        <a:pt x="61" y="11"/>
                      </a:lnTo>
                      <a:lnTo>
                        <a:pt x="61" y="14"/>
                      </a:lnTo>
                      <a:lnTo>
                        <a:pt x="61" y="19"/>
                      </a:lnTo>
                      <a:lnTo>
                        <a:pt x="61" y="25"/>
                      </a:lnTo>
                      <a:lnTo>
                        <a:pt x="58" y="28"/>
                      </a:lnTo>
                      <a:lnTo>
                        <a:pt x="55" y="33"/>
                      </a:lnTo>
                      <a:lnTo>
                        <a:pt x="52" y="33"/>
                      </a:lnTo>
                      <a:lnTo>
                        <a:pt x="49" y="33"/>
                      </a:lnTo>
                      <a:close/>
                    </a:path>
                  </a:pathLst>
                </a:custGeom>
                <a:solidFill>
                  <a:srgbClr val="FF997F"/>
                </a:solidFill>
                <a:ln w="9525">
                  <a:noFill/>
                  <a:round/>
                  <a:headEnd/>
                  <a:tailEnd/>
                </a:ln>
              </p:spPr>
              <p:txBody>
                <a:bodyPr/>
                <a:lstStyle/>
                <a:p>
                  <a:endParaRPr lang="zh-TW" altLang="en-US"/>
                </a:p>
              </p:txBody>
            </p:sp>
            <p:sp>
              <p:nvSpPr>
                <p:cNvPr id="93" name="Freeform 1321"/>
                <p:cNvSpPr>
                  <a:spLocks/>
                </p:cNvSpPr>
                <p:nvPr/>
              </p:nvSpPr>
              <p:spPr bwMode="auto">
                <a:xfrm>
                  <a:off x="70" y="2217"/>
                  <a:ext cx="534" cy="811"/>
                </a:xfrm>
                <a:custGeom>
                  <a:avLst/>
                  <a:gdLst>
                    <a:gd name="T0" fmla="*/ 0 w 534"/>
                    <a:gd name="T1" fmla="*/ 210 h 811"/>
                    <a:gd name="T2" fmla="*/ 3 w 534"/>
                    <a:gd name="T3" fmla="*/ 188 h 811"/>
                    <a:gd name="T4" fmla="*/ 12 w 534"/>
                    <a:gd name="T5" fmla="*/ 163 h 811"/>
                    <a:gd name="T6" fmla="*/ 20 w 534"/>
                    <a:gd name="T7" fmla="*/ 137 h 811"/>
                    <a:gd name="T8" fmla="*/ 32 w 534"/>
                    <a:gd name="T9" fmla="*/ 115 h 811"/>
                    <a:gd name="T10" fmla="*/ 47 w 534"/>
                    <a:gd name="T11" fmla="*/ 92 h 811"/>
                    <a:gd name="T12" fmla="*/ 64 w 534"/>
                    <a:gd name="T13" fmla="*/ 70 h 811"/>
                    <a:gd name="T14" fmla="*/ 87 w 534"/>
                    <a:gd name="T15" fmla="*/ 50 h 811"/>
                    <a:gd name="T16" fmla="*/ 114 w 534"/>
                    <a:gd name="T17" fmla="*/ 33 h 811"/>
                    <a:gd name="T18" fmla="*/ 146 w 534"/>
                    <a:gd name="T19" fmla="*/ 19 h 811"/>
                    <a:gd name="T20" fmla="*/ 184 w 534"/>
                    <a:gd name="T21" fmla="*/ 8 h 811"/>
                    <a:gd name="T22" fmla="*/ 225 w 534"/>
                    <a:gd name="T23" fmla="*/ 2 h 811"/>
                    <a:gd name="T24" fmla="*/ 274 w 534"/>
                    <a:gd name="T25" fmla="*/ 0 h 811"/>
                    <a:gd name="T26" fmla="*/ 327 w 534"/>
                    <a:gd name="T27" fmla="*/ 0 h 811"/>
                    <a:gd name="T28" fmla="*/ 388 w 534"/>
                    <a:gd name="T29" fmla="*/ 8 h 811"/>
                    <a:gd name="T30" fmla="*/ 458 w 534"/>
                    <a:gd name="T31" fmla="*/ 19 h 811"/>
                    <a:gd name="T32" fmla="*/ 534 w 534"/>
                    <a:gd name="T33" fmla="*/ 39 h 811"/>
                    <a:gd name="T34" fmla="*/ 408 w 534"/>
                    <a:gd name="T35" fmla="*/ 90 h 811"/>
                    <a:gd name="T36" fmla="*/ 391 w 534"/>
                    <a:gd name="T37" fmla="*/ 95 h 811"/>
                    <a:gd name="T38" fmla="*/ 344 w 534"/>
                    <a:gd name="T39" fmla="*/ 118 h 811"/>
                    <a:gd name="T40" fmla="*/ 286 w 534"/>
                    <a:gd name="T41" fmla="*/ 160 h 811"/>
                    <a:gd name="T42" fmla="*/ 230 w 534"/>
                    <a:gd name="T43" fmla="*/ 227 h 811"/>
                    <a:gd name="T44" fmla="*/ 192 w 534"/>
                    <a:gd name="T45" fmla="*/ 320 h 811"/>
                    <a:gd name="T46" fmla="*/ 187 w 534"/>
                    <a:gd name="T47" fmla="*/ 446 h 811"/>
                    <a:gd name="T48" fmla="*/ 233 w 534"/>
                    <a:gd name="T49" fmla="*/ 609 h 811"/>
                    <a:gd name="T50" fmla="*/ 341 w 534"/>
                    <a:gd name="T51" fmla="*/ 811 h 811"/>
                    <a:gd name="T52" fmla="*/ 184 w 534"/>
                    <a:gd name="T53" fmla="*/ 786 h 811"/>
                    <a:gd name="T54" fmla="*/ 131 w 534"/>
                    <a:gd name="T55" fmla="*/ 539 h 811"/>
                    <a:gd name="T56" fmla="*/ 38 w 534"/>
                    <a:gd name="T57" fmla="*/ 452 h 811"/>
                    <a:gd name="T58" fmla="*/ 29 w 534"/>
                    <a:gd name="T59" fmla="*/ 432 h 811"/>
                    <a:gd name="T60" fmla="*/ 12 w 534"/>
                    <a:gd name="T61" fmla="*/ 376 h 811"/>
                    <a:gd name="T62" fmla="*/ 0 w 534"/>
                    <a:gd name="T63" fmla="*/ 300 h 811"/>
                    <a:gd name="T64" fmla="*/ 0 w 534"/>
                    <a:gd name="T65" fmla="*/ 210 h 8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4"/>
                    <a:gd name="T100" fmla="*/ 0 h 811"/>
                    <a:gd name="T101" fmla="*/ 534 w 534"/>
                    <a:gd name="T102" fmla="*/ 811 h 8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4" h="811">
                      <a:moveTo>
                        <a:pt x="0" y="210"/>
                      </a:moveTo>
                      <a:lnTo>
                        <a:pt x="3" y="188"/>
                      </a:lnTo>
                      <a:lnTo>
                        <a:pt x="12" y="163"/>
                      </a:lnTo>
                      <a:lnTo>
                        <a:pt x="20" y="137"/>
                      </a:lnTo>
                      <a:lnTo>
                        <a:pt x="32" y="115"/>
                      </a:lnTo>
                      <a:lnTo>
                        <a:pt x="47" y="92"/>
                      </a:lnTo>
                      <a:lnTo>
                        <a:pt x="64" y="70"/>
                      </a:lnTo>
                      <a:lnTo>
                        <a:pt x="87" y="50"/>
                      </a:lnTo>
                      <a:lnTo>
                        <a:pt x="114" y="33"/>
                      </a:lnTo>
                      <a:lnTo>
                        <a:pt x="146" y="19"/>
                      </a:lnTo>
                      <a:lnTo>
                        <a:pt x="184" y="8"/>
                      </a:lnTo>
                      <a:lnTo>
                        <a:pt x="225" y="2"/>
                      </a:lnTo>
                      <a:lnTo>
                        <a:pt x="274" y="0"/>
                      </a:lnTo>
                      <a:lnTo>
                        <a:pt x="327" y="0"/>
                      </a:lnTo>
                      <a:lnTo>
                        <a:pt x="388" y="8"/>
                      </a:lnTo>
                      <a:lnTo>
                        <a:pt x="458" y="19"/>
                      </a:lnTo>
                      <a:lnTo>
                        <a:pt x="534" y="39"/>
                      </a:lnTo>
                      <a:lnTo>
                        <a:pt x="408" y="90"/>
                      </a:lnTo>
                      <a:lnTo>
                        <a:pt x="391" y="95"/>
                      </a:lnTo>
                      <a:lnTo>
                        <a:pt x="344" y="118"/>
                      </a:lnTo>
                      <a:lnTo>
                        <a:pt x="286" y="160"/>
                      </a:lnTo>
                      <a:lnTo>
                        <a:pt x="230" y="227"/>
                      </a:lnTo>
                      <a:lnTo>
                        <a:pt x="192" y="320"/>
                      </a:lnTo>
                      <a:lnTo>
                        <a:pt x="187" y="446"/>
                      </a:lnTo>
                      <a:lnTo>
                        <a:pt x="233" y="609"/>
                      </a:lnTo>
                      <a:lnTo>
                        <a:pt x="341" y="811"/>
                      </a:lnTo>
                      <a:lnTo>
                        <a:pt x="184" y="786"/>
                      </a:lnTo>
                      <a:lnTo>
                        <a:pt x="131" y="539"/>
                      </a:lnTo>
                      <a:lnTo>
                        <a:pt x="38" y="452"/>
                      </a:lnTo>
                      <a:lnTo>
                        <a:pt x="29" y="432"/>
                      </a:lnTo>
                      <a:lnTo>
                        <a:pt x="12" y="376"/>
                      </a:lnTo>
                      <a:lnTo>
                        <a:pt x="0" y="300"/>
                      </a:lnTo>
                      <a:lnTo>
                        <a:pt x="0" y="210"/>
                      </a:lnTo>
                      <a:close/>
                    </a:path>
                  </a:pathLst>
                </a:custGeom>
                <a:solidFill>
                  <a:srgbClr val="330000"/>
                </a:solidFill>
                <a:ln w="9525">
                  <a:noFill/>
                  <a:round/>
                  <a:headEnd/>
                  <a:tailEnd/>
                </a:ln>
              </p:spPr>
              <p:txBody>
                <a:bodyPr/>
                <a:lstStyle/>
                <a:p>
                  <a:endParaRPr lang="zh-TW" altLang="en-US"/>
                </a:p>
              </p:txBody>
            </p:sp>
            <p:sp>
              <p:nvSpPr>
                <p:cNvPr id="94" name="Freeform 1322"/>
                <p:cNvSpPr>
                  <a:spLocks/>
                </p:cNvSpPr>
                <p:nvPr/>
              </p:nvSpPr>
              <p:spPr bwMode="auto">
                <a:xfrm>
                  <a:off x="822" y="3194"/>
                  <a:ext cx="645" cy="331"/>
                </a:xfrm>
                <a:custGeom>
                  <a:avLst/>
                  <a:gdLst>
                    <a:gd name="T0" fmla="*/ 645 w 645"/>
                    <a:gd name="T1" fmla="*/ 0 h 331"/>
                    <a:gd name="T2" fmla="*/ 642 w 645"/>
                    <a:gd name="T3" fmla="*/ 0 h 331"/>
                    <a:gd name="T4" fmla="*/ 636 w 645"/>
                    <a:gd name="T5" fmla="*/ 3 h 331"/>
                    <a:gd name="T6" fmla="*/ 625 w 645"/>
                    <a:gd name="T7" fmla="*/ 8 h 331"/>
                    <a:gd name="T8" fmla="*/ 607 w 645"/>
                    <a:gd name="T9" fmla="*/ 11 h 331"/>
                    <a:gd name="T10" fmla="*/ 587 w 645"/>
                    <a:gd name="T11" fmla="*/ 20 h 331"/>
                    <a:gd name="T12" fmla="*/ 560 w 645"/>
                    <a:gd name="T13" fmla="*/ 25 h 331"/>
                    <a:gd name="T14" fmla="*/ 528 w 645"/>
                    <a:gd name="T15" fmla="*/ 34 h 331"/>
                    <a:gd name="T16" fmla="*/ 493 w 645"/>
                    <a:gd name="T17" fmla="*/ 42 h 331"/>
                    <a:gd name="T18" fmla="*/ 450 w 645"/>
                    <a:gd name="T19" fmla="*/ 53 h 331"/>
                    <a:gd name="T20" fmla="*/ 403 w 645"/>
                    <a:gd name="T21" fmla="*/ 62 h 331"/>
                    <a:gd name="T22" fmla="*/ 350 w 645"/>
                    <a:gd name="T23" fmla="*/ 73 h 331"/>
                    <a:gd name="T24" fmla="*/ 292 w 645"/>
                    <a:gd name="T25" fmla="*/ 84 h 331"/>
                    <a:gd name="T26" fmla="*/ 228 w 645"/>
                    <a:gd name="T27" fmla="*/ 93 h 331"/>
                    <a:gd name="T28" fmla="*/ 158 w 645"/>
                    <a:gd name="T29" fmla="*/ 104 h 331"/>
                    <a:gd name="T30" fmla="*/ 82 w 645"/>
                    <a:gd name="T31" fmla="*/ 112 h 331"/>
                    <a:gd name="T32" fmla="*/ 0 w 645"/>
                    <a:gd name="T33" fmla="*/ 121 h 331"/>
                    <a:gd name="T34" fmla="*/ 3 w 645"/>
                    <a:gd name="T35" fmla="*/ 124 h 331"/>
                    <a:gd name="T36" fmla="*/ 12 w 645"/>
                    <a:gd name="T37" fmla="*/ 132 h 331"/>
                    <a:gd name="T38" fmla="*/ 27 w 645"/>
                    <a:gd name="T39" fmla="*/ 146 h 331"/>
                    <a:gd name="T40" fmla="*/ 44 w 645"/>
                    <a:gd name="T41" fmla="*/ 163 h 331"/>
                    <a:gd name="T42" fmla="*/ 68 w 645"/>
                    <a:gd name="T43" fmla="*/ 183 h 331"/>
                    <a:gd name="T44" fmla="*/ 94 w 645"/>
                    <a:gd name="T45" fmla="*/ 205 h 331"/>
                    <a:gd name="T46" fmla="*/ 123 w 645"/>
                    <a:gd name="T47" fmla="*/ 228 h 331"/>
                    <a:gd name="T48" fmla="*/ 158 w 645"/>
                    <a:gd name="T49" fmla="*/ 250 h 331"/>
                    <a:gd name="T50" fmla="*/ 193 w 645"/>
                    <a:gd name="T51" fmla="*/ 273 h 331"/>
                    <a:gd name="T52" fmla="*/ 234 w 645"/>
                    <a:gd name="T53" fmla="*/ 292 h 331"/>
                    <a:gd name="T54" fmla="*/ 275 w 645"/>
                    <a:gd name="T55" fmla="*/ 309 h 331"/>
                    <a:gd name="T56" fmla="*/ 315 w 645"/>
                    <a:gd name="T57" fmla="*/ 320 h 331"/>
                    <a:gd name="T58" fmla="*/ 359 w 645"/>
                    <a:gd name="T59" fmla="*/ 329 h 331"/>
                    <a:gd name="T60" fmla="*/ 406 w 645"/>
                    <a:gd name="T61" fmla="*/ 331 h 331"/>
                    <a:gd name="T62" fmla="*/ 450 w 645"/>
                    <a:gd name="T63" fmla="*/ 326 h 331"/>
                    <a:gd name="T64" fmla="*/ 496 w 645"/>
                    <a:gd name="T65" fmla="*/ 312 h 331"/>
                    <a:gd name="T66" fmla="*/ 540 w 645"/>
                    <a:gd name="T67" fmla="*/ 284 h 331"/>
                    <a:gd name="T68" fmla="*/ 572 w 645"/>
                    <a:gd name="T69" fmla="*/ 242 h 331"/>
                    <a:gd name="T70" fmla="*/ 598 w 645"/>
                    <a:gd name="T71" fmla="*/ 191 h 331"/>
                    <a:gd name="T72" fmla="*/ 619 w 645"/>
                    <a:gd name="T73" fmla="*/ 138 h 331"/>
                    <a:gd name="T74" fmla="*/ 630 w 645"/>
                    <a:gd name="T75" fmla="*/ 84 h 331"/>
                    <a:gd name="T76" fmla="*/ 639 w 645"/>
                    <a:gd name="T77" fmla="*/ 42 h 331"/>
                    <a:gd name="T78" fmla="*/ 645 w 645"/>
                    <a:gd name="T79" fmla="*/ 11 h 331"/>
                    <a:gd name="T80" fmla="*/ 645 w 645"/>
                    <a:gd name="T81" fmla="*/ 0 h 3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5"/>
                    <a:gd name="T124" fmla="*/ 0 h 331"/>
                    <a:gd name="T125" fmla="*/ 645 w 645"/>
                    <a:gd name="T126" fmla="*/ 331 h 3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5" h="331">
                      <a:moveTo>
                        <a:pt x="645" y="0"/>
                      </a:moveTo>
                      <a:lnTo>
                        <a:pt x="642" y="0"/>
                      </a:lnTo>
                      <a:lnTo>
                        <a:pt x="636" y="3"/>
                      </a:lnTo>
                      <a:lnTo>
                        <a:pt x="625" y="8"/>
                      </a:lnTo>
                      <a:lnTo>
                        <a:pt x="607" y="11"/>
                      </a:lnTo>
                      <a:lnTo>
                        <a:pt x="587" y="20"/>
                      </a:lnTo>
                      <a:lnTo>
                        <a:pt x="560" y="25"/>
                      </a:lnTo>
                      <a:lnTo>
                        <a:pt x="528" y="34"/>
                      </a:lnTo>
                      <a:lnTo>
                        <a:pt x="493" y="42"/>
                      </a:lnTo>
                      <a:lnTo>
                        <a:pt x="450" y="53"/>
                      </a:lnTo>
                      <a:lnTo>
                        <a:pt x="403" y="62"/>
                      </a:lnTo>
                      <a:lnTo>
                        <a:pt x="350" y="73"/>
                      </a:lnTo>
                      <a:lnTo>
                        <a:pt x="292" y="84"/>
                      </a:lnTo>
                      <a:lnTo>
                        <a:pt x="228" y="93"/>
                      </a:lnTo>
                      <a:lnTo>
                        <a:pt x="158" y="104"/>
                      </a:lnTo>
                      <a:lnTo>
                        <a:pt x="82" y="112"/>
                      </a:lnTo>
                      <a:lnTo>
                        <a:pt x="0" y="121"/>
                      </a:lnTo>
                      <a:lnTo>
                        <a:pt x="3" y="124"/>
                      </a:lnTo>
                      <a:lnTo>
                        <a:pt x="12" y="132"/>
                      </a:lnTo>
                      <a:lnTo>
                        <a:pt x="27" y="146"/>
                      </a:lnTo>
                      <a:lnTo>
                        <a:pt x="44" y="163"/>
                      </a:lnTo>
                      <a:lnTo>
                        <a:pt x="68" y="183"/>
                      </a:lnTo>
                      <a:lnTo>
                        <a:pt x="94" y="205"/>
                      </a:lnTo>
                      <a:lnTo>
                        <a:pt x="123" y="228"/>
                      </a:lnTo>
                      <a:lnTo>
                        <a:pt x="158" y="250"/>
                      </a:lnTo>
                      <a:lnTo>
                        <a:pt x="193" y="273"/>
                      </a:lnTo>
                      <a:lnTo>
                        <a:pt x="234" y="292"/>
                      </a:lnTo>
                      <a:lnTo>
                        <a:pt x="275" y="309"/>
                      </a:lnTo>
                      <a:lnTo>
                        <a:pt x="315" y="320"/>
                      </a:lnTo>
                      <a:lnTo>
                        <a:pt x="359" y="329"/>
                      </a:lnTo>
                      <a:lnTo>
                        <a:pt x="406" y="331"/>
                      </a:lnTo>
                      <a:lnTo>
                        <a:pt x="450" y="326"/>
                      </a:lnTo>
                      <a:lnTo>
                        <a:pt x="496" y="312"/>
                      </a:lnTo>
                      <a:lnTo>
                        <a:pt x="540" y="284"/>
                      </a:lnTo>
                      <a:lnTo>
                        <a:pt x="572" y="242"/>
                      </a:lnTo>
                      <a:lnTo>
                        <a:pt x="598" y="191"/>
                      </a:lnTo>
                      <a:lnTo>
                        <a:pt x="619" y="138"/>
                      </a:lnTo>
                      <a:lnTo>
                        <a:pt x="630" y="84"/>
                      </a:lnTo>
                      <a:lnTo>
                        <a:pt x="639" y="42"/>
                      </a:lnTo>
                      <a:lnTo>
                        <a:pt x="645" y="11"/>
                      </a:lnTo>
                      <a:lnTo>
                        <a:pt x="645" y="0"/>
                      </a:lnTo>
                      <a:close/>
                    </a:path>
                  </a:pathLst>
                </a:custGeom>
                <a:solidFill>
                  <a:srgbClr val="FF997F"/>
                </a:solidFill>
                <a:ln w="9525">
                  <a:noFill/>
                  <a:round/>
                  <a:headEnd/>
                  <a:tailEnd/>
                </a:ln>
              </p:spPr>
              <p:txBody>
                <a:bodyPr/>
                <a:lstStyle/>
                <a:p>
                  <a:endParaRPr lang="zh-TW" altLang="en-US"/>
                </a:p>
              </p:txBody>
            </p:sp>
            <p:sp>
              <p:nvSpPr>
                <p:cNvPr id="95" name="Freeform 1323"/>
                <p:cNvSpPr>
                  <a:spLocks/>
                </p:cNvSpPr>
                <p:nvPr/>
              </p:nvSpPr>
              <p:spPr bwMode="auto">
                <a:xfrm>
                  <a:off x="872" y="3242"/>
                  <a:ext cx="560" cy="247"/>
                </a:xfrm>
                <a:custGeom>
                  <a:avLst/>
                  <a:gdLst>
                    <a:gd name="T0" fmla="*/ 560 w 560"/>
                    <a:gd name="T1" fmla="*/ 0 h 247"/>
                    <a:gd name="T2" fmla="*/ 557 w 560"/>
                    <a:gd name="T3" fmla="*/ 0 h 247"/>
                    <a:gd name="T4" fmla="*/ 551 w 560"/>
                    <a:gd name="T5" fmla="*/ 5 h 247"/>
                    <a:gd name="T6" fmla="*/ 540 w 560"/>
                    <a:gd name="T7" fmla="*/ 8 h 247"/>
                    <a:gd name="T8" fmla="*/ 522 w 560"/>
                    <a:gd name="T9" fmla="*/ 17 h 247"/>
                    <a:gd name="T10" fmla="*/ 502 w 560"/>
                    <a:gd name="T11" fmla="*/ 25 h 247"/>
                    <a:gd name="T12" fmla="*/ 478 w 560"/>
                    <a:gd name="T13" fmla="*/ 34 h 247"/>
                    <a:gd name="T14" fmla="*/ 449 w 560"/>
                    <a:gd name="T15" fmla="*/ 42 h 247"/>
                    <a:gd name="T16" fmla="*/ 414 w 560"/>
                    <a:gd name="T17" fmla="*/ 50 h 247"/>
                    <a:gd name="T18" fmla="*/ 376 w 560"/>
                    <a:gd name="T19" fmla="*/ 59 h 247"/>
                    <a:gd name="T20" fmla="*/ 335 w 560"/>
                    <a:gd name="T21" fmla="*/ 70 h 247"/>
                    <a:gd name="T22" fmla="*/ 289 w 560"/>
                    <a:gd name="T23" fmla="*/ 76 h 247"/>
                    <a:gd name="T24" fmla="*/ 239 w 560"/>
                    <a:gd name="T25" fmla="*/ 84 h 247"/>
                    <a:gd name="T26" fmla="*/ 184 w 560"/>
                    <a:gd name="T27" fmla="*/ 87 h 247"/>
                    <a:gd name="T28" fmla="*/ 128 w 560"/>
                    <a:gd name="T29" fmla="*/ 90 h 247"/>
                    <a:gd name="T30" fmla="*/ 64 w 560"/>
                    <a:gd name="T31" fmla="*/ 92 h 247"/>
                    <a:gd name="T32" fmla="*/ 0 w 560"/>
                    <a:gd name="T33" fmla="*/ 90 h 247"/>
                    <a:gd name="T34" fmla="*/ 9 w 560"/>
                    <a:gd name="T35" fmla="*/ 98 h 247"/>
                    <a:gd name="T36" fmla="*/ 38 w 560"/>
                    <a:gd name="T37" fmla="*/ 121 h 247"/>
                    <a:gd name="T38" fmla="*/ 79 w 560"/>
                    <a:gd name="T39" fmla="*/ 154 h 247"/>
                    <a:gd name="T40" fmla="*/ 134 w 560"/>
                    <a:gd name="T41" fmla="*/ 188 h 247"/>
                    <a:gd name="T42" fmla="*/ 198 w 560"/>
                    <a:gd name="T43" fmla="*/ 219 h 247"/>
                    <a:gd name="T44" fmla="*/ 268 w 560"/>
                    <a:gd name="T45" fmla="*/ 241 h 247"/>
                    <a:gd name="T46" fmla="*/ 344 w 560"/>
                    <a:gd name="T47" fmla="*/ 247 h 247"/>
                    <a:gd name="T48" fmla="*/ 420 w 560"/>
                    <a:gd name="T49" fmla="*/ 233 h 247"/>
                    <a:gd name="T50" fmla="*/ 455 w 560"/>
                    <a:gd name="T51" fmla="*/ 213 h 247"/>
                    <a:gd name="T52" fmla="*/ 484 w 560"/>
                    <a:gd name="T53" fmla="*/ 182 h 247"/>
                    <a:gd name="T54" fmla="*/ 510 w 560"/>
                    <a:gd name="T55" fmla="*/ 143 h 247"/>
                    <a:gd name="T56" fmla="*/ 528 w 560"/>
                    <a:gd name="T57" fmla="*/ 104 h 247"/>
                    <a:gd name="T58" fmla="*/ 542 w 560"/>
                    <a:gd name="T59" fmla="*/ 64 h 247"/>
                    <a:gd name="T60" fmla="*/ 551 w 560"/>
                    <a:gd name="T61" fmla="*/ 31 h 247"/>
                    <a:gd name="T62" fmla="*/ 557 w 560"/>
                    <a:gd name="T63" fmla="*/ 8 h 247"/>
                    <a:gd name="T64" fmla="*/ 560 w 560"/>
                    <a:gd name="T65" fmla="*/ 0 h 2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0"/>
                    <a:gd name="T100" fmla="*/ 0 h 247"/>
                    <a:gd name="T101" fmla="*/ 560 w 560"/>
                    <a:gd name="T102" fmla="*/ 247 h 2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0" h="247">
                      <a:moveTo>
                        <a:pt x="560" y="0"/>
                      </a:moveTo>
                      <a:lnTo>
                        <a:pt x="557" y="0"/>
                      </a:lnTo>
                      <a:lnTo>
                        <a:pt x="551" y="5"/>
                      </a:lnTo>
                      <a:lnTo>
                        <a:pt x="540" y="8"/>
                      </a:lnTo>
                      <a:lnTo>
                        <a:pt x="522" y="17"/>
                      </a:lnTo>
                      <a:lnTo>
                        <a:pt x="502" y="25"/>
                      </a:lnTo>
                      <a:lnTo>
                        <a:pt x="478" y="34"/>
                      </a:lnTo>
                      <a:lnTo>
                        <a:pt x="449" y="42"/>
                      </a:lnTo>
                      <a:lnTo>
                        <a:pt x="414" y="50"/>
                      </a:lnTo>
                      <a:lnTo>
                        <a:pt x="376" y="59"/>
                      </a:lnTo>
                      <a:lnTo>
                        <a:pt x="335" y="70"/>
                      </a:lnTo>
                      <a:lnTo>
                        <a:pt x="289" y="76"/>
                      </a:lnTo>
                      <a:lnTo>
                        <a:pt x="239" y="84"/>
                      </a:lnTo>
                      <a:lnTo>
                        <a:pt x="184" y="87"/>
                      </a:lnTo>
                      <a:lnTo>
                        <a:pt x="128" y="90"/>
                      </a:lnTo>
                      <a:lnTo>
                        <a:pt x="64" y="92"/>
                      </a:lnTo>
                      <a:lnTo>
                        <a:pt x="0" y="90"/>
                      </a:lnTo>
                      <a:lnTo>
                        <a:pt x="9" y="98"/>
                      </a:lnTo>
                      <a:lnTo>
                        <a:pt x="38" y="121"/>
                      </a:lnTo>
                      <a:lnTo>
                        <a:pt x="79" y="154"/>
                      </a:lnTo>
                      <a:lnTo>
                        <a:pt x="134" y="188"/>
                      </a:lnTo>
                      <a:lnTo>
                        <a:pt x="198" y="219"/>
                      </a:lnTo>
                      <a:lnTo>
                        <a:pt x="268" y="241"/>
                      </a:lnTo>
                      <a:lnTo>
                        <a:pt x="344" y="247"/>
                      </a:lnTo>
                      <a:lnTo>
                        <a:pt x="420" y="233"/>
                      </a:lnTo>
                      <a:lnTo>
                        <a:pt x="455" y="213"/>
                      </a:lnTo>
                      <a:lnTo>
                        <a:pt x="484" y="182"/>
                      </a:lnTo>
                      <a:lnTo>
                        <a:pt x="510" y="143"/>
                      </a:lnTo>
                      <a:lnTo>
                        <a:pt x="528" y="104"/>
                      </a:lnTo>
                      <a:lnTo>
                        <a:pt x="542" y="64"/>
                      </a:lnTo>
                      <a:lnTo>
                        <a:pt x="551" y="31"/>
                      </a:lnTo>
                      <a:lnTo>
                        <a:pt x="557" y="8"/>
                      </a:lnTo>
                      <a:lnTo>
                        <a:pt x="560" y="0"/>
                      </a:lnTo>
                      <a:close/>
                    </a:path>
                  </a:pathLst>
                </a:custGeom>
                <a:solidFill>
                  <a:srgbClr val="FFFFFF"/>
                </a:solidFill>
                <a:ln w="9525">
                  <a:noFill/>
                  <a:round/>
                  <a:headEnd/>
                  <a:tailEnd/>
                </a:ln>
              </p:spPr>
              <p:txBody>
                <a:bodyPr/>
                <a:lstStyle/>
                <a:p>
                  <a:endParaRPr lang="zh-TW" altLang="en-US"/>
                </a:p>
              </p:txBody>
            </p:sp>
            <p:sp>
              <p:nvSpPr>
                <p:cNvPr id="96" name="Freeform 1324"/>
                <p:cNvSpPr>
                  <a:spLocks/>
                </p:cNvSpPr>
                <p:nvPr/>
              </p:nvSpPr>
              <p:spPr bwMode="auto">
                <a:xfrm>
                  <a:off x="957" y="3340"/>
                  <a:ext cx="422" cy="90"/>
                </a:xfrm>
                <a:custGeom>
                  <a:avLst/>
                  <a:gdLst>
                    <a:gd name="T0" fmla="*/ 0 w 422"/>
                    <a:gd name="T1" fmla="*/ 59 h 90"/>
                    <a:gd name="T2" fmla="*/ 11 w 422"/>
                    <a:gd name="T3" fmla="*/ 59 h 90"/>
                    <a:gd name="T4" fmla="*/ 40 w 422"/>
                    <a:gd name="T5" fmla="*/ 62 h 90"/>
                    <a:gd name="T6" fmla="*/ 87 w 422"/>
                    <a:gd name="T7" fmla="*/ 65 h 90"/>
                    <a:gd name="T8" fmla="*/ 143 w 422"/>
                    <a:gd name="T9" fmla="*/ 65 h 90"/>
                    <a:gd name="T10" fmla="*/ 210 w 422"/>
                    <a:gd name="T11" fmla="*/ 59 h 90"/>
                    <a:gd name="T12" fmla="*/ 280 w 422"/>
                    <a:gd name="T13" fmla="*/ 48 h 90"/>
                    <a:gd name="T14" fmla="*/ 352 w 422"/>
                    <a:gd name="T15" fmla="*/ 28 h 90"/>
                    <a:gd name="T16" fmla="*/ 422 w 422"/>
                    <a:gd name="T17" fmla="*/ 0 h 90"/>
                    <a:gd name="T18" fmla="*/ 420 w 422"/>
                    <a:gd name="T19" fmla="*/ 3 h 90"/>
                    <a:gd name="T20" fmla="*/ 414 w 422"/>
                    <a:gd name="T21" fmla="*/ 14 h 90"/>
                    <a:gd name="T22" fmla="*/ 396 w 422"/>
                    <a:gd name="T23" fmla="*/ 28 h 90"/>
                    <a:gd name="T24" fmla="*/ 367 w 422"/>
                    <a:gd name="T25" fmla="*/ 42 h 90"/>
                    <a:gd name="T26" fmla="*/ 323 w 422"/>
                    <a:gd name="T27" fmla="*/ 59 h 90"/>
                    <a:gd name="T28" fmla="*/ 256 w 422"/>
                    <a:gd name="T29" fmla="*/ 73 h 90"/>
                    <a:gd name="T30" fmla="*/ 166 w 422"/>
                    <a:gd name="T31" fmla="*/ 84 h 90"/>
                    <a:gd name="T32" fmla="*/ 49 w 422"/>
                    <a:gd name="T33" fmla="*/ 90 h 90"/>
                    <a:gd name="T34" fmla="*/ 0 w 422"/>
                    <a:gd name="T35" fmla="*/ 59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2"/>
                    <a:gd name="T55" fmla="*/ 0 h 90"/>
                    <a:gd name="T56" fmla="*/ 422 w 422"/>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2" h="90">
                      <a:moveTo>
                        <a:pt x="0" y="59"/>
                      </a:moveTo>
                      <a:lnTo>
                        <a:pt x="11" y="59"/>
                      </a:lnTo>
                      <a:lnTo>
                        <a:pt x="40" y="62"/>
                      </a:lnTo>
                      <a:lnTo>
                        <a:pt x="87" y="65"/>
                      </a:lnTo>
                      <a:lnTo>
                        <a:pt x="143" y="65"/>
                      </a:lnTo>
                      <a:lnTo>
                        <a:pt x="210" y="59"/>
                      </a:lnTo>
                      <a:lnTo>
                        <a:pt x="280" y="48"/>
                      </a:lnTo>
                      <a:lnTo>
                        <a:pt x="352" y="28"/>
                      </a:lnTo>
                      <a:lnTo>
                        <a:pt x="422" y="0"/>
                      </a:lnTo>
                      <a:lnTo>
                        <a:pt x="420" y="3"/>
                      </a:lnTo>
                      <a:lnTo>
                        <a:pt x="414" y="14"/>
                      </a:lnTo>
                      <a:lnTo>
                        <a:pt x="396" y="28"/>
                      </a:lnTo>
                      <a:lnTo>
                        <a:pt x="367" y="42"/>
                      </a:lnTo>
                      <a:lnTo>
                        <a:pt x="323" y="59"/>
                      </a:lnTo>
                      <a:lnTo>
                        <a:pt x="256" y="73"/>
                      </a:lnTo>
                      <a:lnTo>
                        <a:pt x="166" y="84"/>
                      </a:lnTo>
                      <a:lnTo>
                        <a:pt x="49" y="90"/>
                      </a:lnTo>
                      <a:lnTo>
                        <a:pt x="0" y="59"/>
                      </a:lnTo>
                      <a:close/>
                    </a:path>
                  </a:pathLst>
                </a:custGeom>
                <a:solidFill>
                  <a:srgbClr val="BFBFBF"/>
                </a:solidFill>
                <a:ln w="9525">
                  <a:noFill/>
                  <a:round/>
                  <a:headEnd/>
                  <a:tailEnd/>
                </a:ln>
              </p:spPr>
              <p:txBody>
                <a:bodyPr/>
                <a:lstStyle/>
                <a:p>
                  <a:endParaRPr lang="zh-TW" altLang="en-US"/>
                </a:p>
              </p:txBody>
            </p:sp>
            <p:sp>
              <p:nvSpPr>
                <p:cNvPr id="97" name="Freeform 1325"/>
                <p:cNvSpPr>
                  <a:spLocks/>
                </p:cNvSpPr>
                <p:nvPr/>
              </p:nvSpPr>
              <p:spPr bwMode="auto">
                <a:xfrm>
                  <a:off x="1199" y="2444"/>
                  <a:ext cx="431" cy="127"/>
                </a:xfrm>
                <a:custGeom>
                  <a:avLst/>
                  <a:gdLst>
                    <a:gd name="T0" fmla="*/ 0 w 431"/>
                    <a:gd name="T1" fmla="*/ 127 h 127"/>
                    <a:gd name="T2" fmla="*/ 55 w 431"/>
                    <a:gd name="T3" fmla="*/ 104 h 127"/>
                    <a:gd name="T4" fmla="*/ 110 w 431"/>
                    <a:gd name="T5" fmla="*/ 82 h 127"/>
                    <a:gd name="T6" fmla="*/ 166 w 431"/>
                    <a:gd name="T7" fmla="*/ 65 h 127"/>
                    <a:gd name="T8" fmla="*/ 221 w 431"/>
                    <a:gd name="T9" fmla="*/ 48 h 127"/>
                    <a:gd name="T10" fmla="*/ 274 w 431"/>
                    <a:gd name="T11" fmla="*/ 40 h 127"/>
                    <a:gd name="T12" fmla="*/ 326 w 431"/>
                    <a:gd name="T13" fmla="*/ 40 h 127"/>
                    <a:gd name="T14" fmla="*/ 376 w 431"/>
                    <a:gd name="T15" fmla="*/ 45 h 127"/>
                    <a:gd name="T16" fmla="*/ 423 w 431"/>
                    <a:gd name="T17" fmla="*/ 62 h 127"/>
                    <a:gd name="T18" fmla="*/ 425 w 431"/>
                    <a:gd name="T19" fmla="*/ 62 h 127"/>
                    <a:gd name="T20" fmla="*/ 425 w 431"/>
                    <a:gd name="T21" fmla="*/ 62 h 127"/>
                    <a:gd name="T22" fmla="*/ 428 w 431"/>
                    <a:gd name="T23" fmla="*/ 62 h 127"/>
                    <a:gd name="T24" fmla="*/ 428 w 431"/>
                    <a:gd name="T25" fmla="*/ 59 h 127"/>
                    <a:gd name="T26" fmla="*/ 431 w 431"/>
                    <a:gd name="T27" fmla="*/ 56 h 127"/>
                    <a:gd name="T28" fmla="*/ 431 w 431"/>
                    <a:gd name="T29" fmla="*/ 54 h 127"/>
                    <a:gd name="T30" fmla="*/ 431 w 431"/>
                    <a:gd name="T31" fmla="*/ 51 h 127"/>
                    <a:gd name="T32" fmla="*/ 428 w 431"/>
                    <a:gd name="T33" fmla="*/ 51 h 127"/>
                    <a:gd name="T34" fmla="*/ 382 w 431"/>
                    <a:gd name="T35" fmla="*/ 31 h 127"/>
                    <a:gd name="T36" fmla="*/ 335 w 431"/>
                    <a:gd name="T37" fmla="*/ 14 h 127"/>
                    <a:gd name="T38" fmla="*/ 285 w 431"/>
                    <a:gd name="T39" fmla="*/ 6 h 127"/>
                    <a:gd name="T40" fmla="*/ 236 w 431"/>
                    <a:gd name="T41" fmla="*/ 0 h 127"/>
                    <a:gd name="T42" fmla="*/ 183 w 431"/>
                    <a:gd name="T43" fmla="*/ 3 h 127"/>
                    <a:gd name="T44" fmla="*/ 131 w 431"/>
                    <a:gd name="T45" fmla="*/ 11 h 127"/>
                    <a:gd name="T46" fmla="*/ 78 w 431"/>
                    <a:gd name="T47" fmla="*/ 28 h 127"/>
                    <a:gd name="T48" fmla="*/ 23 w 431"/>
                    <a:gd name="T49" fmla="*/ 51 h 127"/>
                    <a:gd name="T50" fmla="*/ 5 w 431"/>
                    <a:gd name="T51" fmla="*/ 70 h 127"/>
                    <a:gd name="T52" fmla="*/ 0 w 431"/>
                    <a:gd name="T53" fmla="*/ 96 h 127"/>
                    <a:gd name="T54" fmla="*/ 0 w 431"/>
                    <a:gd name="T55" fmla="*/ 118 h 127"/>
                    <a:gd name="T56" fmla="*/ 0 w 431"/>
                    <a:gd name="T57" fmla="*/ 127 h 1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1"/>
                    <a:gd name="T88" fmla="*/ 0 h 127"/>
                    <a:gd name="T89" fmla="*/ 431 w 431"/>
                    <a:gd name="T90" fmla="*/ 127 h 1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1" h="127">
                      <a:moveTo>
                        <a:pt x="0" y="127"/>
                      </a:moveTo>
                      <a:lnTo>
                        <a:pt x="55" y="104"/>
                      </a:lnTo>
                      <a:lnTo>
                        <a:pt x="110" y="82"/>
                      </a:lnTo>
                      <a:lnTo>
                        <a:pt x="166" y="65"/>
                      </a:lnTo>
                      <a:lnTo>
                        <a:pt x="221" y="48"/>
                      </a:lnTo>
                      <a:lnTo>
                        <a:pt x="274" y="40"/>
                      </a:lnTo>
                      <a:lnTo>
                        <a:pt x="326" y="40"/>
                      </a:lnTo>
                      <a:lnTo>
                        <a:pt x="376" y="45"/>
                      </a:lnTo>
                      <a:lnTo>
                        <a:pt x="423" y="62"/>
                      </a:lnTo>
                      <a:lnTo>
                        <a:pt x="425" y="62"/>
                      </a:lnTo>
                      <a:lnTo>
                        <a:pt x="428" y="62"/>
                      </a:lnTo>
                      <a:lnTo>
                        <a:pt x="428" y="59"/>
                      </a:lnTo>
                      <a:lnTo>
                        <a:pt x="431" y="56"/>
                      </a:lnTo>
                      <a:lnTo>
                        <a:pt x="431" y="54"/>
                      </a:lnTo>
                      <a:lnTo>
                        <a:pt x="431" y="51"/>
                      </a:lnTo>
                      <a:lnTo>
                        <a:pt x="428" y="51"/>
                      </a:lnTo>
                      <a:lnTo>
                        <a:pt x="382" y="31"/>
                      </a:lnTo>
                      <a:lnTo>
                        <a:pt x="335" y="14"/>
                      </a:lnTo>
                      <a:lnTo>
                        <a:pt x="285" y="6"/>
                      </a:lnTo>
                      <a:lnTo>
                        <a:pt x="236" y="0"/>
                      </a:lnTo>
                      <a:lnTo>
                        <a:pt x="183" y="3"/>
                      </a:lnTo>
                      <a:lnTo>
                        <a:pt x="131" y="11"/>
                      </a:lnTo>
                      <a:lnTo>
                        <a:pt x="78" y="28"/>
                      </a:lnTo>
                      <a:lnTo>
                        <a:pt x="23" y="51"/>
                      </a:lnTo>
                      <a:lnTo>
                        <a:pt x="5" y="70"/>
                      </a:lnTo>
                      <a:lnTo>
                        <a:pt x="0" y="96"/>
                      </a:lnTo>
                      <a:lnTo>
                        <a:pt x="0" y="118"/>
                      </a:lnTo>
                      <a:lnTo>
                        <a:pt x="0" y="127"/>
                      </a:lnTo>
                      <a:close/>
                    </a:path>
                  </a:pathLst>
                </a:custGeom>
                <a:solidFill>
                  <a:srgbClr val="330000"/>
                </a:solidFill>
                <a:ln w="9525">
                  <a:noFill/>
                  <a:round/>
                  <a:headEnd/>
                  <a:tailEnd/>
                </a:ln>
              </p:spPr>
              <p:txBody>
                <a:bodyPr/>
                <a:lstStyle/>
                <a:p>
                  <a:endParaRPr lang="zh-TW" altLang="en-US"/>
                </a:p>
              </p:txBody>
            </p:sp>
            <p:sp>
              <p:nvSpPr>
                <p:cNvPr id="98" name="Freeform 1326"/>
                <p:cNvSpPr>
                  <a:spLocks/>
                </p:cNvSpPr>
                <p:nvPr/>
              </p:nvSpPr>
              <p:spPr bwMode="auto">
                <a:xfrm>
                  <a:off x="137" y="1885"/>
                  <a:ext cx="1473" cy="365"/>
                </a:xfrm>
                <a:custGeom>
                  <a:avLst/>
                  <a:gdLst>
                    <a:gd name="T0" fmla="*/ 1067 w 1473"/>
                    <a:gd name="T1" fmla="*/ 42 h 365"/>
                    <a:gd name="T2" fmla="*/ 1091 w 1473"/>
                    <a:gd name="T3" fmla="*/ 34 h 365"/>
                    <a:gd name="T4" fmla="*/ 1135 w 1473"/>
                    <a:gd name="T5" fmla="*/ 23 h 365"/>
                    <a:gd name="T6" fmla="*/ 1184 w 1473"/>
                    <a:gd name="T7" fmla="*/ 9 h 365"/>
                    <a:gd name="T8" fmla="*/ 1237 w 1473"/>
                    <a:gd name="T9" fmla="*/ 0 h 365"/>
                    <a:gd name="T10" fmla="*/ 1289 w 1473"/>
                    <a:gd name="T11" fmla="*/ 3 h 365"/>
                    <a:gd name="T12" fmla="*/ 1327 w 1473"/>
                    <a:gd name="T13" fmla="*/ 14 h 365"/>
                    <a:gd name="T14" fmla="*/ 1347 w 1473"/>
                    <a:gd name="T15" fmla="*/ 40 h 365"/>
                    <a:gd name="T16" fmla="*/ 1336 w 1473"/>
                    <a:gd name="T17" fmla="*/ 110 h 365"/>
                    <a:gd name="T18" fmla="*/ 1371 w 1473"/>
                    <a:gd name="T19" fmla="*/ 169 h 365"/>
                    <a:gd name="T20" fmla="*/ 1435 w 1473"/>
                    <a:gd name="T21" fmla="*/ 186 h 365"/>
                    <a:gd name="T22" fmla="*/ 1473 w 1473"/>
                    <a:gd name="T23" fmla="*/ 202 h 365"/>
                    <a:gd name="T24" fmla="*/ 1441 w 1473"/>
                    <a:gd name="T25" fmla="*/ 245 h 365"/>
                    <a:gd name="T26" fmla="*/ 1380 w 1473"/>
                    <a:gd name="T27" fmla="*/ 276 h 365"/>
                    <a:gd name="T28" fmla="*/ 1304 w 1473"/>
                    <a:gd name="T29" fmla="*/ 278 h 365"/>
                    <a:gd name="T30" fmla="*/ 1202 w 1473"/>
                    <a:gd name="T31" fmla="*/ 247 h 365"/>
                    <a:gd name="T32" fmla="*/ 1088 w 1473"/>
                    <a:gd name="T33" fmla="*/ 188 h 365"/>
                    <a:gd name="T34" fmla="*/ 1003 w 1473"/>
                    <a:gd name="T35" fmla="*/ 177 h 365"/>
                    <a:gd name="T36" fmla="*/ 936 w 1473"/>
                    <a:gd name="T37" fmla="*/ 202 h 365"/>
                    <a:gd name="T38" fmla="*/ 855 w 1473"/>
                    <a:gd name="T39" fmla="*/ 242 h 365"/>
                    <a:gd name="T40" fmla="*/ 720 w 1473"/>
                    <a:gd name="T41" fmla="*/ 276 h 365"/>
                    <a:gd name="T42" fmla="*/ 610 w 1473"/>
                    <a:gd name="T43" fmla="*/ 287 h 365"/>
                    <a:gd name="T44" fmla="*/ 522 w 1473"/>
                    <a:gd name="T45" fmla="*/ 278 h 365"/>
                    <a:gd name="T46" fmla="*/ 414 w 1473"/>
                    <a:gd name="T47" fmla="*/ 264 h 365"/>
                    <a:gd name="T48" fmla="*/ 257 w 1473"/>
                    <a:gd name="T49" fmla="*/ 256 h 365"/>
                    <a:gd name="T50" fmla="*/ 128 w 1473"/>
                    <a:gd name="T51" fmla="*/ 284 h 365"/>
                    <a:gd name="T52" fmla="*/ 47 w 1473"/>
                    <a:gd name="T53" fmla="*/ 326 h 365"/>
                    <a:gd name="T54" fmla="*/ 6 w 1473"/>
                    <a:gd name="T55" fmla="*/ 360 h 365"/>
                    <a:gd name="T56" fmla="*/ 6 w 1473"/>
                    <a:gd name="T57" fmla="*/ 357 h 365"/>
                    <a:gd name="T58" fmla="*/ 47 w 1473"/>
                    <a:gd name="T59" fmla="*/ 298 h 365"/>
                    <a:gd name="T60" fmla="*/ 123 w 1473"/>
                    <a:gd name="T61" fmla="*/ 211 h 365"/>
                    <a:gd name="T62" fmla="*/ 230 w 1473"/>
                    <a:gd name="T63" fmla="*/ 124 h 365"/>
                    <a:gd name="T64" fmla="*/ 312 w 1473"/>
                    <a:gd name="T65" fmla="*/ 85 h 365"/>
                    <a:gd name="T66" fmla="*/ 344 w 1473"/>
                    <a:gd name="T67" fmla="*/ 73 h 365"/>
                    <a:gd name="T68" fmla="*/ 379 w 1473"/>
                    <a:gd name="T69" fmla="*/ 68 h 365"/>
                    <a:gd name="T70" fmla="*/ 417 w 1473"/>
                    <a:gd name="T71" fmla="*/ 62 h 365"/>
                    <a:gd name="T72" fmla="*/ 455 w 1473"/>
                    <a:gd name="T73" fmla="*/ 62 h 365"/>
                    <a:gd name="T74" fmla="*/ 493 w 1473"/>
                    <a:gd name="T75" fmla="*/ 68 h 365"/>
                    <a:gd name="T76" fmla="*/ 534 w 1473"/>
                    <a:gd name="T77" fmla="*/ 79 h 365"/>
                    <a:gd name="T78" fmla="*/ 575 w 1473"/>
                    <a:gd name="T79" fmla="*/ 93 h 365"/>
                    <a:gd name="T80" fmla="*/ 677 w 1473"/>
                    <a:gd name="T81" fmla="*/ 144 h 365"/>
                    <a:gd name="T82" fmla="*/ 761 w 1473"/>
                    <a:gd name="T83" fmla="*/ 160 h 365"/>
                    <a:gd name="T84" fmla="*/ 776 w 1473"/>
                    <a:gd name="T85" fmla="*/ 124 h 365"/>
                    <a:gd name="T86" fmla="*/ 761 w 1473"/>
                    <a:gd name="T87" fmla="*/ 68 h 365"/>
                    <a:gd name="T88" fmla="*/ 755 w 1473"/>
                    <a:gd name="T89" fmla="*/ 26 h 365"/>
                    <a:gd name="T90" fmla="*/ 770 w 1473"/>
                    <a:gd name="T91" fmla="*/ 6 h 365"/>
                    <a:gd name="T92" fmla="*/ 825 w 1473"/>
                    <a:gd name="T93" fmla="*/ 20 h 365"/>
                    <a:gd name="T94" fmla="*/ 863 w 1473"/>
                    <a:gd name="T95" fmla="*/ 79 h 365"/>
                    <a:gd name="T96" fmla="*/ 898 w 1473"/>
                    <a:gd name="T97" fmla="*/ 127 h 365"/>
                    <a:gd name="T98" fmla="*/ 983 w 1473"/>
                    <a:gd name="T99" fmla="*/ 101 h 3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3"/>
                    <a:gd name="T151" fmla="*/ 0 h 365"/>
                    <a:gd name="T152" fmla="*/ 1473 w 1473"/>
                    <a:gd name="T153" fmla="*/ 365 h 3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3" h="365">
                      <a:moveTo>
                        <a:pt x="1065" y="42"/>
                      </a:moveTo>
                      <a:lnTo>
                        <a:pt x="1067" y="42"/>
                      </a:lnTo>
                      <a:lnTo>
                        <a:pt x="1076" y="40"/>
                      </a:lnTo>
                      <a:lnTo>
                        <a:pt x="1091" y="34"/>
                      </a:lnTo>
                      <a:lnTo>
                        <a:pt x="1111" y="28"/>
                      </a:lnTo>
                      <a:lnTo>
                        <a:pt x="1135" y="23"/>
                      </a:lnTo>
                      <a:lnTo>
                        <a:pt x="1158" y="14"/>
                      </a:lnTo>
                      <a:lnTo>
                        <a:pt x="1184" y="9"/>
                      </a:lnTo>
                      <a:lnTo>
                        <a:pt x="1210" y="3"/>
                      </a:lnTo>
                      <a:lnTo>
                        <a:pt x="1237" y="0"/>
                      </a:lnTo>
                      <a:lnTo>
                        <a:pt x="1263" y="0"/>
                      </a:lnTo>
                      <a:lnTo>
                        <a:pt x="1289" y="3"/>
                      </a:lnTo>
                      <a:lnTo>
                        <a:pt x="1310" y="6"/>
                      </a:lnTo>
                      <a:lnTo>
                        <a:pt x="1327" y="14"/>
                      </a:lnTo>
                      <a:lnTo>
                        <a:pt x="1342" y="26"/>
                      </a:lnTo>
                      <a:lnTo>
                        <a:pt x="1347" y="40"/>
                      </a:lnTo>
                      <a:lnTo>
                        <a:pt x="1345" y="54"/>
                      </a:lnTo>
                      <a:lnTo>
                        <a:pt x="1336" y="110"/>
                      </a:lnTo>
                      <a:lnTo>
                        <a:pt x="1345" y="146"/>
                      </a:lnTo>
                      <a:lnTo>
                        <a:pt x="1371" y="169"/>
                      </a:lnTo>
                      <a:lnTo>
                        <a:pt x="1403" y="180"/>
                      </a:lnTo>
                      <a:lnTo>
                        <a:pt x="1435" y="186"/>
                      </a:lnTo>
                      <a:lnTo>
                        <a:pt x="1461" y="191"/>
                      </a:lnTo>
                      <a:lnTo>
                        <a:pt x="1473" y="202"/>
                      </a:lnTo>
                      <a:lnTo>
                        <a:pt x="1464" y="222"/>
                      </a:lnTo>
                      <a:lnTo>
                        <a:pt x="1441" y="245"/>
                      </a:lnTo>
                      <a:lnTo>
                        <a:pt x="1412" y="264"/>
                      </a:lnTo>
                      <a:lnTo>
                        <a:pt x="1380" y="276"/>
                      </a:lnTo>
                      <a:lnTo>
                        <a:pt x="1345" y="281"/>
                      </a:lnTo>
                      <a:lnTo>
                        <a:pt x="1304" y="278"/>
                      </a:lnTo>
                      <a:lnTo>
                        <a:pt x="1254" y="267"/>
                      </a:lnTo>
                      <a:lnTo>
                        <a:pt x="1202" y="247"/>
                      </a:lnTo>
                      <a:lnTo>
                        <a:pt x="1143" y="217"/>
                      </a:lnTo>
                      <a:lnTo>
                        <a:pt x="1088" y="188"/>
                      </a:lnTo>
                      <a:lnTo>
                        <a:pt x="1041" y="177"/>
                      </a:lnTo>
                      <a:lnTo>
                        <a:pt x="1003" y="177"/>
                      </a:lnTo>
                      <a:lnTo>
                        <a:pt x="968" y="186"/>
                      </a:lnTo>
                      <a:lnTo>
                        <a:pt x="936" y="202"/>
                      </a:lnTo>
                      <a:lnTo>
                        <a:pt x="898" y="222"/>
                      </a:lnTo>
                      <a:lnTo>
                        <a:pt x="855" y="242"/>
                      </a:lnTo>
                      <a:lnTo>
                        <a:pt x="802" y="259"/>
                      </a:lnTo>
                      <a:lnTo>
                        <a:pt x="720" y="276"/>
                      </a:lnTo>
                      <a:lnTo>
                        <a:pt x="659" y="287"/>
                      </a:lnTo>
                      <a:lnTo>
                        <a:pt x="610" y="287"/>
                      </a:lnTo>
                      <a:lnTo>
                        <a:pt x="566" y="287"/>
                      </a:lnTo>
                      <a:lnTo>
                        <a:pt x="522" y="278"/>
                      </a:lnTo>
                      <a:lnTo>
                        <a:pt x="473" y="273"/>
                      </a:lnTo>
                      <a:lnTo>
                        <a:pt x="414" y="264"/>
                      </a:lnTo>
                      <a:lnTo>
                        <a:pt x="338" y="256"/>
                      </a:lnTo>
                      <a:lnTo>
                        <a:pt x="257" y="256"/>
                      </a:lnTo>
                      <a:lnTo>
                        <a:pt x="187" y="267"/>
                      </a:lnTo>
                      <a:lnTo>
                        <a:pt x="128" y="284"/>
                      </a:lnTo>
                      <a:lnTo>
                        <a:pt x="82" y="304"/>
                      </a:lnTo>
                      <a:lnTo>
                        <a:pt x="47" y="326"/>
                      </a:lnTo>
                      <a:lnTo>
                        <a:pt x="20" y="346"/>
                      </a:lnTo>
                      <a:lnTo>
                        <a:pt x="6" y="360"/>
                      </a:lnTo>
                      <a:lnTo>
                        <a:pt x="0" y="365"/>
                      </a:lnTo>
                      <a:lnTo>
                        <a:pt x="6" y="357"/>
                      </a:lnTo>
                      <a:lnTo>
                        <a:pt x="20" y="332"/>
                      </a:lnTo>
                      <a:lnTo>
                        <a:pt x="47" y="298"/>
                      </a:lnTo>
                      <a:lnTo>
                        <a:pt x="79" y="256"/>
                      </a:lnTo>
                      <a:lnTo>
                        <a:pt x="123" y="211"/>
                      </a:lnTo>
                      <a:lnTo>
                        <a:pt x="172" y="166"/>
                      </a:lnTo>
                      <a:lnTo>
                        <a:pt x="230" y="124"/>
                      </a:lnTo>
                      <a:lnTo>
                        <a:pt x="295" y="90"/>
                      </a:lnTo>
                      <a:lnTo>
                        <a:pt x="312" y="85"/>
                      </a:lnTo>
                      <a:lnTo>
                        <a:pt x="327" y="79"/>
                      </a:lnTo>
                      <a:lnTo>
                        <a:pt x="344" y="73"/>
                      </a:lnTo>
                      <a:lnTo>
                        <a:pt x="362" y="70"/>
                      </a:lnTo>
                      <a:lnTo>
                        <a:pt x="379" y="68"/>
                      </a:lnTo>
                      <a:lnTo>
                        <a:pt x="397" y="65"/>
                      </a:lnTo>
                      <a:lnTo>
                        <a:pt x="417" y="62"/>
                      </a:lnTo>
                      <a:lnTo>
                        <a:pt x="435" y="62"/>
                      </a:lnTo>
                      <a:lnTo>
                        <a:pt x="455" y="62"/>
                      </a:lnTo>
                      <a:lnTo>
                        <a:pt x="475" y="65"/>
                      </a:lnTo>
                      <a:lnTo>
                        <a:pt x="493" y="68"/>
                      </a:lnTo>
                      <a:lnTo>
                        <a:pt x="513" y="73"/>
                      </a:lnTo>
                      <a:lnTo>
                        <a:pt x="534" y="79"/>
                      </a:lnTo>
                      <a:lnTo>
                        <a:pt x="554" y="85"/>
                      </a:lnTo>
                      <a:lnTo>
                        <a:pt x="575" y="93"/>
                      </a:lnTo>
                      <a:lnTo>
                        <a:pt x="595" y="104"/>
                      </a:lnTo>
                      <a:lnTo>
                        <a:pt x="677" y="144"/>
                      </a:lnTo>
                      <a:lnTo>
                        <a:pt x="729" y="160"/>
                      </a:lnTo>
                      <a:lnTo>
                        <a:pt x="761" y="160"/>
                      </a:lnTo>
                      <a:lnTo>
                        <a:pt x="776" y="146"/>
                      </a:lnTo>
                      <a:lnTo>
                        <a:pt x="776" y="124"/>
                      </a:lnTo>
                      <a:lnTo>
                        <a:pt x="770" y="96"/>
                      </a:lnTo>
                      <a:lnTo>
                        <a:pt x="761" y="68"/>
                      </a:lnTo>
                      <a:lnTo>
                        <a:pt x="755" y="40"/>
                      </a:lnTo>
                      <a:lnTo>
                        <a:pt x="755" y="26"/>
                      </a:lnTo>
                      <a:lnTo>
                        <a:pt x="761" y="14"/>
                      </a:lnTo>
                      <a:lnTo>
                        <a:pt x="770" y="6"/>
                      </a:lnTo>
                      <a:lnTo>
                        <a:pt x="790" y="6"/>
                      </a:lnTo>
                      <a:lnTo>
                        <a:pt x="825" y="20"/>
                      </a:lnTo>
                      <a:lnTo>
                        <a:pt x="849" y="48"/>
                      </a:lnTo>
                      <a:lnTo>
                        <a:pt x="863" y="79"/>
                      </a:lnTo>
                      <a:lnTo>
                        <a:pt x="878" y="107"/>
                      </a:lnTo>
                      <a:lnTo>
                        <a:pt x="898" y="127"/>
                      </a:lnTo>
                      <a:lnTo>
                        <a:pt x="930" y="127"/>
                      </a:lnTo>
                      <a:lnTo>
                        <a:pt x="983" y="101"/>
                      </a:lnTo>
                      <a:lnTo>
                        <a:pt x="1065" y="42"/>
                      </a:lnTo>
                      <a:close/>
                    </a:path>
                  </a:pathLst>
                </a:custGeom>
                <a:solidFill>
                  <a:srgbClr val="592600"/>
                </a:solidFill>
                <a:ln w="9525">
                  <a:noFill/>
                  <a:round/>
                  <a:headEnd/>
                  <a:tailEnd/>
                </a:ln>
              </p:spPr>
              <p:txBody>
                <a:bodyPr/>
                <a:lstStyle/>
                <a:p>
                  <a:endParaRPr lang="zh-TW" altLang="en-US"/>
                </a:p>
              </p:txBody>
            </p:sp>
            <p:sp>
              <p:nvSpPr>
                <p:cNvPr id="99" name="Freeform 1327"/>
                <p:cNvSpPr>
                  <a:spLocks/>
                </p:cNvSpPr>
                <p:nvPr/>
              </p:nvSpPr>
              <p:spPr bwMode="auto">
                <a:xfrm>
                  <a:off x="359" y="2627"/>
                  <a:ext cx="700" cy="281"/>
                </a:xfrm>
                <a:custGeom>
                  <a:avLst/>
                  <a:gdLst>
                    <a:gd name="T0" fmla="*/ 446 w 700"/>
                    <a:gd name="T1" fmla="*/ 264 h 281"/>
                    <a:gd name="T2" fmla="*/ 513 w 700"/>
                    <a:gd name="T3" fmla="*/ 247 h 281"/>
                    <a:gd name="T4" fmla="*/ 568 w 700"/>
                    <a:gd name="T5" fmla="*/ 227 h 281"/>
                    <a:gd name="T6" fmla="*/ 612 w 700"/>
                    <a:gd name="T7" fmla="*/ 205 h 281"/>
                    <a:gd name="T8" fmla="*/ 647 w 700"/>
                    <a:gd name="T9" fmla="*/ 182 h 281"/>
                    <a:gd name="T10" fmla="*/ 671 w 700"/>
                    <a:gd name="T11" fmla="*/ 160 h 281"/>
                    <a:gd name="T12" fmla="*/ 688 w 700"/>
                    <a:gd name="T13" fmla="*/ 146 h 281"/>
                    <a:gd name="T14" fmla="*/ 697 w 700"/>
                    <a:gd name="T15" fmla="*/ 132 h 281"/>
                    <a:gd name="T16" fmla="*/ 700 w 700"/>
                    <a:gd name="T17" fmla="*/ 129 h 281"/>
                    <a:gd name="T18" fmla="*/ 691 w 700"/>
                    <a:gd name="T19" fmla="*/ 123 h 281"/>
                    <a:gd name="T20" fmla="*/ 671 w 700"/>
                    <a:gd name="T21" fmla="*/ 106 h 281"/>
                    <a:gd name="T22" fmla="*/ 636 w 700"/>
                    <a:gd name="T23" fmla="*/ 84 h 281"/>
                    <a:gd name="T24" fmla="*/ 592 w 700"/>
                    <a:gd name="T25" fmla="*/ 59 h 281"/>
                    <a:gd name="T26" fmla="*/ 539 w 700"/>
                    <a:gd name="T27" fmla="*/ 33 h 281"/>
                    <a:gd name="T28" fmla="*/ 484 w 700"/>
                    <a:gd name="T29" fmla="*/ 14 h 281"/>
                    <a:gd name="T30" fmla="*/ 423 w 700"/>
                    <a:gd name="T31" fmla="*/ 3 h 281"/>
                    <a:gd name="T32" fmla="*/ 361 w 700"/>
                    <a:gd name="T33" fmla="*/ 0 h 281"/>
                    <a:gd name="T34" fmla="*/ 265 w 700"/>
                    <a:gd name="T35" fmla="*/ 17 h 281"/>
                    <a:gd name="T36" fmla="*/ 186 w 700"/>
                    <a:gd name="T37" fmla="*/ 47 h 281"/>
                    <a:gd name="T38" fmla="*/ 125 w 700"/>
                    <a:gd name="T39" fmla="*/ 87 h 281"/>
                    <a:gd name="T40" fmla="*/ 76 w 700"/>
                    <a:gd name="T41" fmla="*/ 129 h 281"/>
                    <a:gd name="T42" fmla="*/ 41 w 700"/>
                    <a:gd name="T43" fmla="*/ 168 h 281"/>
                    <a:gd name="T44" fmla="*/ 17 w 700"/>
                    <a:gd name="T45" fmla="*/ 202 h 281"/>
                    <a:gd name="T46" fmla="*/ 3 w 700"/>
                    <a:gd name="T47" fmla="*/ 227 h 281"/>
                    <a:gd name="T48" fmla="*/ 0 w 700"/>
                    <a:gd name="T49" fmla="*/ 236 h 281"/>
                    <a:gd name="T50" fmla="*/ 8 w 700"/>
                    <a:gd name="T51" fmla="*/ 238 h 281"/>
                    <a:gd name="T52" fmla="*/ 35 w 700"/>
                    <a:gd name="T53" fmla="*/ 247 h 281"/>
                    <a:gd name="T54" fmla="*/ 78 w 700"/>
                    <a:gd name="T55" fmla="*/ 258 h 281"/>
                    <a:gd name="T56" fmla="*/ 131 w 700"/>
                    <a:gd name="T57" fmla="*/ 269 h 281"/>
                    <a:gd name="T58" fmla="*/ 198 w 700"/>
                    <a:gd name="T59" fmla="*/ 278 h 281"/>
                    <a:gd name="T60" fmla="*/ 274 w 700"/>
                    <a:gd name="T61" fmla="*/ 281 h 281"/>
                    <a:gd name="T62" fmla="*/ 358 w 700"/>
                    <a:gd name="T63" fmla="*/ 278 h 281"/>
                    <a:gd name="T64" fmla="*/ 446 w 700"/>
                    <a:gd name="T65" fmla="*/ 264 h 2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0"/>
                    <a:gd name="T100" fmla="*/ 0 h 281"/>
                    <a:gd name="T101" fmla="*/ 700 w 700"/>
                    <a:gd name="T102" fmla="*/ 281 h 2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0" h="281">
                      <a:moveTo>
                        <a:pt x="446" y="264"/>
                      </a:moveTo>
                      <a:lnTo>
                        <a:pt x="513" y="247"/>
                      </a:lnTo>
                      <a:lnTo>
                        <a:pt x="568" y="227"/>
                      </a:lnTo>
                      <a:lnTo>
                        <a:pt x="612" y="205"/>
                      </a:lnTo>
                      <a:lnTo>
                        <a:pt x="647" y="182"/>
                      </a:lnTo>
                      <a:lnTo>
                        <a:pt x="671" y="160"/>
                      </a:lnTo>
                      <a:lnTo>
                        <a:pt x="688" y="146"/>
                      </a:lnTo>
                      <a:lnTo>
                        <a:pt x="697" y="132"/>
                      </a:lnTo>
                      <a:lnTo>
                        <a:pt x="700" y="129"/>
                      </a:lnTo>
                      <a:lnTo>
                        <a:pt x="691" y="123"/>
                      </a:lnTo>
                      <a:lnTo>
                        <a:pt x="671" y="106"/>
                      </a:lnTo>
                      <a:lnTo>
                        <a:pt x="636" y="84"/>
                      </a:lnTo>
                      <a:lnTo>
                        <a:pt x="592" y="59"/>
                      </a:lnTo>
                      <a:lnTo>
                        <a:pt x="539" y="33"/>
                      </a:lnTo>
                      <a:lnTo>
                        <a:pt x="484" y="14"/>
                      </a:lnTo>
                      <a:lnTo>
                        <a:pt x="423" y="3"/>
                      </a:lnTo>
                      <a:lnTo>
                        <a:pt x="361" y="0"/>
                      </a:lnTo>
                      <a:lnTo>
                        <a:pt x="265" y="17"/>
                      </a:lnTo>
                      <a:lnTo>
                        <a:pt x="186" y="47"/>
                      </a:lnTo>
                      <a:lnTo>
                        <a:pt x="125" y="87"/>
                      </a:lnTo>
                      <a:lnTo>
                        <a:pt x="76" y="129"/>
                      </a:lnTo>
                      <a:lnTo>
                        <a:pt x="41" y="168"/>
                      </a:lnTo>
                      <a:lnTo>
                        <a:pt x="17" y="202"/>
                      </a:lnTo>
                      <a:lnTo>
                        <a:pt x="3" y="227"/>
                      </a:lnTo>
                      <a:lnTo>
                        <a:pt x="0" y="236"/>
                      </a:lnTo>
                      <a:lnTo>
                        <a:pt x="8" y="238"/>
                      </a:lnTo>
                      <a:lnTo>
                        <a:pt x="35" y="247"/>
                      </a:lnTo>
                      <a:lnTo>
                        <a:pt x="78" y="258"/>
                      </a:lnTo>
                      <a:lnTo>
                        <a:pt x="131" y="269"/>
                      </a:lnTo>
                      <a:lnTo>
                        <a:pt x="198" y="278"/>
                      </a:lnTo>
                      <a:lnTo>
                        <a:pt x="274" y="281"/>
                      </a:lnTo>
                      <a:lnTo>
                        <a:pt x="358" y="278"/>
                      </a:lnTo>
                      <a:lnTo>
                        <a:pt x="446" y="264"/>
                      </a:lnTo>
                      <a:close/>
                    </a:path>
                  </a:pathLst>
                </a:custGeom>
                <a:solidFill>
                  <a:srgbClr val="FF997F"/>
                </a:solidFill>
                <a:ln w="9525">
                  <a:noFill/>
                  <a:round/>
                  <a:headEnd/>
                  <a:tailEnd/>
                </a:ln>
              </p:spPr>
              <p:txBody>
                <a:bodyPr/>
                <a:lstStyle/>
                <a:p>
                  <a:endParaRPr lang="zh-TW" altLang="en-US"/>
                </a:p>
              </p:txBody>
            </p:sp>
            <p:sp>
              <p:nvSpPr>
                <p:cNvPr id="100" name="Freeform 1328"/>
                <p:cNvSpPr>
                  <a:spLocks/>
                </p:cNvSpPr>
                <p:nvPr/>
              </p:nvSpPr>
              <p:spPr bwMode="auto">
                <a:xfrm>
                  <a:off x="440" y="2700"/>
                  <a:ext cx="572" cy="182"/>
                </a:xfrm>
                <a:custGeom>
                  <a:avLst/>
                  <a:gdLst>
                    <a:gd name="T0" fmla="*/ 0 w 572"/>
                    <a:gd name="T1" fmla="*/ 165 h 182"/>
                    <a:gd name="T2" fmla="*/ 21 w 572"/>
                    <a:gd name="T3" fmla="*/ 168 h 182"/>
                    <a:gd name="T4" fmla="*/ 56 w 572"/>
                    <a:gd name="T5" fmla="*/ 171 h 182"/>
                    <a:gd name="T6" fmla="*/ 100 w 572"/>
                    <a:gd name="T7" fmla="*/ 177 h 182"/>
                    <a:gd name="T8" fmla="*/ 155 w 572"/>
                    <a:gd name="T9" fmla="*/ 180 h 182"/>
                    <a:gd name="T10" fmla="*/ 210 w 572"/>
                    <a:gd name="T11" fmla="*/ 182 h 182"/>
                    <a:gd name="T12" fmla="*/ 269 w 572"/>
                    <a:gd name="T13" fmla="*/ 182 h 182"/>
                    <a:gd name="T14" fmla="*/ 321 w 572"/>
                    <a:gd name="T15" fmla="*/ 180 h 182"/>
                    <a:gd name="T16" fmla="*/ 365 w 572"/>
                    <a:gd name="T17" fmla="*/ 171 h 182"/>
                    <a:gd name="T18" fmla="*/ 409 w 572"/>
                    <a:gd name="T19" fmla="*/ 157 h 182"/>
                    <a:gd name="T20" fmla="*/ 447 w 572"/>
                    <a:gd name="T21" fmla="*/ 143 h 182"/>
                    <a:gd name="T22" fmla="*/ 482 w 572"/>
                    <a:gd name="T23" fmla="*/ 123 h 182"/>
                    <a:gd name="T24" fmla="*/ 514 w 572"/>
                    <a:gd name="T25" fmla="*/ 106 h 182"/>
                    <a:gd name="T26" fmla="*/ 537 w 572"/>
                    <a:gd name="T27" fmla="*/ 90 h 182"/>
                    <a:gd name="T28" fmla="*/ 557 w 572"/>
                    <a:gd name="T29" fmla="*/ 76 h 182"/>
                    <a:gd name="T30" fmla="*/ 569 w 572"/>
                    <a:gd name="T31" fmla="*/ 64 h 182"/>
                    <a:gd name="T32" fmla="*/ 572 w 572"/>
                    <a:gd name="T33" fmla="*/ 62 h 182"/>
                    <a:gd name="T34" fmla="*/ 569 w 572"/>
                    <a:gd name="T35" fmla="*/ 62 h 182"/>
                    <a:gd name="T36" fmla="*/ 563 w 572"/>
                    <a:gd name="T37" fmla="*/ 56 h 182"/>
                    <a:gd name="T38" fmla="*/ 552 w 572"/>
                    <a:gd name="T39" fmla="*/ 53 h 182"/>
                    <a:gd name="T40" fmla="*/ 540 w 572"/>
                    <a:gd name="T41" fmla="*/ 45 h 182"/>
                    <a:gd name="T42" fmla="*/ 493 w 572"/>
                    <a:gd name="T43" fmla="*/ 22 h 182"/>
                    <a:gd name="T44" fmla="*/ 444 w 572"/>
                    <a:gd name="T45" fmla="*/ 8 h 182"/>
                    <a:gd name="T46" fmla="*/ 394 w 572"/>
                    <a:gd name="T47" fmla="*/ 0 h 182"/>
                    <a:gd name="T48" fmla="*/ 347 w 572"/>
                    <a:gd name="T49" fmla="*/ 0 h 182"/>
                    <a:gd name="T50" fmla="*/ 301 w 572"/>
                    <a:gd name="T51" fmla="*/ 3 h 182"/>
                    <a:gd name="T52" fmla="*/ 254 w 572"/>
                    <a:gd name="T53" fmla="*/ 11 h 182"/>
                    <a:gd name="T54" fmla="*/ 210 w 572"/>
                    <a:gd name="T55" fmla="*/ 25 h 182"/>
                    <a:gd name="T56" fmla="*/ 170 w 572"/>
                    <a:gd name="T57" fmla="*/ 39 h 182"/>
                    <a:gd name="T58" fmla="*/ 132 w 572"/>
                    <a:gd name="T59" fmla="*/ 56 h 182"/>
                    <a:gd name="T60" fmla="*/ 97 w 572"/>
                    <a:gd name="T61" fmla="*/ 76 h 182"/>
                    <a:gd name="T62" fmla="*/ 67 w 572"/>
                    <a:gd name="T63" fmla="*/ 95 h 182"/>
                    <a:gd name="T64" fmla="*/ 44 w 572"/>
                    <a:gd name="T65" fmla="*/ 112 h 182"/>
                    <a:gd name="T66" fmla="*/ 24 w 572"/>
                    <a:gd name="T67" fmla="*/ 129 h 182"/>
                    <a:gd name="T68" fmla="*/ 9 w 572"/>
                    <a:gd name="T69" fmla="*/ 146 h 182"/>
                    <a:gd name="T70" fmla="*/ 0 w 572"/>
                    <a:gd name="T71" fmla="*/ 157 h 182"/>
                    <a:gd name="T72" fmla="*/ 0 w 572"/>
                    <a:gd name="T73" fmla="*/ 165 h 1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2"/>
                    <a:gd name="T112" fmla="*/ 0 h 182"/>
                    <a:gd name="T113" fmla="*/ 572 w 572"/>
                    <a:gd name="T114" fmla="*/ 182 h 1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2" h="182">
                      <a:moveTo>
                        <a:pt x="0" y="165"/>
                      </a:moveTo>
                      <a:lnTo>
                        <a:pt x="21" y="168"/>
                      </a:lnTo>
                      <a:lnTo>
                        <a:pt x="56" y="171"/>
                      </a:lnTo>
                      <a:lnTo>
                        <a:pt x="100" y="177"/>
                      </a:lnTo>
                      <a:lnTo>
                        <a:pt x="155" y="180"/>
                      </a:lnTo>
                      <a:lnTo>
                        <a:pt x="210" y="182"/>
                      </a:lnTo>
                      <a:lnTo>
                        <a:pt x="269" y="182"/>
                      </a:lnTo>
                      <a:lnTo>
                        <a:pt x="321" y="180"/>
                      </a:lnTo>
                      <a:lnTo>
                        <a:pt x="365" y="171"/>
                      </a:lnTo>
                      <a:lnTo>
                        <a:pt x="409" y="157"/>
                      </a:lnTo>
                      <a:lnTo>
                        <a:pt x="447" y="143"/>
                      </a:lnTo>
                      <a:lnTo>
                        <a:pt x="482" y="123"/>
                      </a:lnTo>
                      <a:lnTo>
                        <a:pt x="514" y="106"/>
                      </a:lnTo>
                      <a:lnTo>
                        <a:pt x="537" y="90"/>
                      </a:lnTo>
                      <a:lnTo>
                        <a:pt x="557" y="76"/>
                      </a:lnTo>
                      <a:lnTo>
                        <a:pt x="569" y="64"/>
                      </a:lnTo>
                      <a:lnTo>
                        <a:pt x="572" y="62"/>
                      </a:lnTo>
                      <a:lnTo>
                        <a:pt x="569" y="62"/>
                      </a:lnTo>
                      <a:lnTo>
                        <a:pt x="563" y="56"/>
                      </a:lnTo>
                      <a:lnTo>
                        <a:pt x="552" y="53"/>
                      </a:lnTo>
                      <a:lnTo>
                        <a:pt x="540" y="45"/>
                      </a:lnTo>
                      <a:lnTo>
                        <a:pt x="493" y="22"/>
                      </a:lnTo>
                      <a:lnTo>
                        <a:pt x="444" y="8"/>
                      </a:lnTo>
                      <a:lnTo>
                        <a:pt x="394" y="0"/>
                      </a:lnTo>
                      <a:lnTo>
                        <a:pt x="347" y="0"/>
                      </a:lnTo>
                      <a:lnTo>
                        <a:pt x="301" y="3"/>
                      </a:lnTo>
                      <a:lnTo>
                        <a:pt x="254" y="11"/>
                      </a:lnTo>
                      <a:lnTo>
                        <a:pt x="210" y="25"/>
                      </a:lnTo>
                      <a:lnTo>
                        <a:pt x="170" y="39"/>
                      </a:lnTo>
                      <a:lnTo>
                        <a:pt x="132" y="56"/>
                      </a:lnTo>
                      <a:lnTo>
                        <a:pt x="97" y="76"/>
                      </a:lnTo>
                      <a:lnTo>
                        <a:pt x="67" y="95"/>
                      </a:lnTo>
                      <a:lnTo>
                        <a:pt x="44" y="112"/>
                      </a:lnTo>
                      <a:lnTo>
                        <a:pt x="24" y="129"/>
                      </a:lnTo>
                      <a:lnTo>
                        <a:pt x="9" y="146"/>
                      </a:lnTo>
                      <a:lnTo>
                        <a:pt x="0" y="157"/>
                      </a:lnTo>
                      <a:lnTo>
                        <a:pt x="0" y="165"/>
                      </a:lnTo>
                      <a:close/>
                    </a:path>
                  </a:pathLst>
                </a:custGeom>
                <a:solidFill>
                  <a:srgbClr val="FFFFFF"/>
                </a:solidFill>
                <a:ln w="9525">
                  <a:noFill/>
                  <a:round/>
                  <a:headEnd/>
                  <a:tailEnd/>
                </a:ln>
              </p:spPr>
              <p:txBody>
                <a:bodyPr/>
                <a:lstStyle/>
                <a:p>
                  <a:endParaRPr lang="zh-TW" altLang="en-US"/>
                </a:p>
              </p:txBody>
            </p:sp>
            <p:sp>
              <p:nvSpPr>
                <p:cNvPr id="101" name="Freeform 1329"/>
                <p:cNvSpPr>
                  <a:spLocks/>
                </p:cNvSpPr>
                <p:nvPr/>
              </p:nvSpPr>
              <p:spPr bwMode="auto">
                <a:xfrm>
                  <a:off x="808" y="2703"/>
                  <a:ext cx="152" cy="132"/>
                </a:xfrm>
                <a:custGeom>
                  <a:avLst/>
                  <a:gdLst>
                    <a:gd name="T0" fmla="*/ 93 w 152"/>
                    <a:gd name="T1" fmla="*/ 129 h 132"/>
                    <a:gd name="T2" fmla="*/ 119 w 152"/>
                    <a:gd name="T3" fmla="*/ 118 h 132"/>
                    <a:gd name="T4" fmla="*/ 140 w 152"/>
                    <a:gd name="T5" fmla="*/ 98 h 132"/>
                    <a:gd name="T6" fmla="*/ 152 w 152"/>
                    <a:gd name="T7" fmla="*/ 75 h 132"/>
                    <a:gd name="T8" fmla="*/ 152 w 152"/>
                    <a:gd name="T9" fmla="*/ 47 h 132"/>
                    <a:gd name="T10" fmla="*/ 149 w 152"/>
                    <a:gd name="T11" fmla="*/ 42 h 132"/>
                    <a:gd name="T12" fmla="*/ 143 w 152"/>
                    <a:gd name="T13" fmla="*/ 33 h 132"/>
                    <a:gd name="T14" fmla="*/ 131 w 152"/>
                    <a:gd name="T15" fmla="*/ 25 h 132"/>
                    <a:gd name="T16" fmla="*/ 119 w 152"/>
                    <a:gd name="T17" fmla="*/ 14 h 132"/>
                    <a:gd name="T18" fmla="*/ 105 w 152"/>
                    <a:gd name="T19" fmla="*/ 8 h 132"/>
                    <a:gd name="T20" fmla="*/ 90 w 152"/>
                    <a:gd name="T21" fmla="*/ 2 h 132"/>
                    <a:gd name="T22" fmla="*/ 73 w 152"/>
                    <a:gd name="T23" fmla="*/ 0 h 132"/>
                    <a:gd name="T24" fmla="*/ 58 w 152"/>
                    <a:gd name="T25" fmla="*/ 0 h 132"/>
                    <a:gd name="T26" fmla="*/ 32 w 152"/>
                    <a:gd name="T27" fmla="*/ 14 h 132"/>
                    <a:gd name="T28" fmla="*/ 12 w 152"/>
                    <a:gd name="T29" fmla="*/ 30 h 132"/>
                    <a:gd name="T30" fmla="*/ 0 w 152"/>
                    <a:gd name="T31" fmla="*/ 56 h 132"/>
                    <a:gd name="T32" fmla="*/ 0 w 152"/>
                    <a:gd name="T33" fmla="*/ 81 h 132"/>
                    <a:gd name="T34" fmla="*/ 6 w 152"/>
                    <a:gd name="T35" fmla="*/ 95 h 132"/>
                    <a:gd name="T36" fmla="*/ 12 w 152"/>
                    <a:gd name="T37" fmla="*/ 106 h 132"/>
                    <a:gd name="T38" fmla="*/ 23 w 152"/>
                    <a:gd name="T39" fmla="*/ 115 h 132"/>
                    <a:gd name="T40" fmla="*/ 35 w 152"/>
                    <a:gd name="T41" fmla="*/ 123 h 132"/>
                    <a:gd name="T42" fmla="*/ 49 w 152"/>
                    <a:gd name="T43" fmla="*/ 129 h 132"/>
                    <a:gd name="T44" fmla="*/ 64 w 152"/>
                    <a:gd name="T45" fmla="*/ 132 h 132"/>
                    <a:gd name="T46" fmla="*/ 79 w 152"/>
                    <a:gd name="T47" fmla="*/ 132 h 132"/>
                    <a:gd name="T48" fmla="*/ 93 w 152"/>
                    <a:gd name="T49" fmla="*/ 129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
                    <a:gd name="T76" fmla="*/ 0 h 132"/>
                    <a:gd name="T77" fmla="*/ 152 w 152"/>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 h="132">
                      <a:moveTo>
                        <a:pt x="93" y="129"/>
                      </a:moveTo>
                      <a:lnTo>
                        <a:pt x="119" y="118"/>
                      </a:lnTo>
                      <a:lnTo>
                        <a:pt x="140" y="98"/>
                      </a:lnTo>
                      <a:lnTo>
                        <a:pt x="152" y="75"/>
                      </a:lnTo>
                      <a:lnTo>
                        <a:pt x="152" y="47"/>
                      </a:lnTo>
                      <a:lnTo>
                        <a:pt x="149" y="42"/>
                      </a:lnTo>
                      <a:lnTo>
                        <a:pt x="143" y="33"/>
                      </a:lnTo>
                      <a:lnTo>
                        <a:pt x="131" y="25"/>
                      </a:lnTo>
                      <a:lnTo>
                        <a:pt x="119" y="14"/>
                      </a:lnTo>
                      <a:lnTo>
                        <a:pt x="105" y="8"/>
                      </a:lnTo>
                      <a:lnTo>
                        <a:pt x="90" y="2"/>
                      </a:lnTo>
                      <a:lnTo>
                        <a:pt x="73" y="0"/>
                      </a:lnTo>
                      <a:lnTo>
                        <a:pt x="58" y="0"/>
                      </a:lnTo>
                      <a:lnTo>
                        <a:pt x="32" y="14"/>
                      </a:lnTo>
                      <a:lnTo>
                        <a:pt x="12" y="30"/>
                      </a:lnTo>
                      <a:lnTo>
                        <a:pt x="0" y="56"/>
                      </a:lnTo>
                      <a:lnTo>
                        <a:pt x="0" y="81"/>
                      </a:lnTo>
                      <a:lnTo>
                        <a:pt x="6" y="95"/>
                      </a:lnTo>
                      <a:lnTo>
                        <a:pt x="12" y="106"/>
                      </a:lnTo>
                      <a:lnTo>
                        <a:pt x="23" y="115"/>
                      </a:lnTo>
                      <a:lnTo>
                        <a:pt x="35" y="123"/>
                      </a:lnTo>
                      <a:lnTo>
                        <a:pt x="49" y="129"/>
                      </a:lnTo>
                      <a:lnTo>
                        <a:pt x="64" y="132"/>
                      </a:lnTo>
                      <a:lnTo>
                        <a:pt x="79" y="132"/>
                      </a:lnTo>
                      <a:lnTo>
                        <a:pt x="93" y="129"/>
                      </a:lnTo>
                      <a:close/>
                    </a:path>
                  </a:pathLst>
                </a:custGeom>
                <a:solidFill>
                  <a:srgbClr val="7F2600"/>
                </a:solidFill>
                <a:ln w="9525">
                  <a:noFill/>
                  <a:round/>
                  <a:headEnd/>
                  <a:tailEnd/>
                </a:ln>
              </p:spPr>
              <p:txBody>
                <a:bodyPr/>
                <a:lstStyle/>
                <a:p>
                  <a:endParaRPr lang="zh-TW" altLang="en-US"/>
                </a:p>
              </p:txBody>
            </p:sp>
            <p:sp>
              <p:nvSpPr>
                <p:cNvPr id="102" name="Freeform 1330"/>
                <p:cNvSpPr>
                  <a:spLocks/>
                </p:cNvSpPr>
                <p:nvPr/>
              </p:nvSpPr>
              <p:spPr bwMode="auto">
                <a:xfrm>
                  <a:off x="843" y="2725"/>
                  <a:ext cx="99" cy="87"/>
                </a:xfrm>
                <a:custGeom>
                  <a:avLst/>
                  <a:gdLst>
                    <a:gd name="T0" fmla="*/ 61 w 99"/>
                    <a:gd name="T1" fmla="*/ 87 h 87"/>
                    <a:gd name="T2" fmla="*/ 79 w 99"/>
                    <a:gd name="T3" fmla="*/ 79 h 87"/>
                    <a:gd name="T4" fmla="*/ 93 w 99"/>
                    <a:gd name="T5" fmla="*/ 67 h 87"/>
                    <a:gd name="T6" fmla="*/ 99 w 99"/>
                    <a:gd name="T7" fmla="*/ 51 h 87"/>
                    <a:gd name="T8" fmla="*/ 99 w 99"/>
                    <a:gd name="T9" fmla="*/ 34 h 87"/>
                    <a:gd name="T10" fmla="*/ 90 w 99"/>
                    <a:gd name="T11" fmla="*/ 17 h 87"/>
                    <a:gd name="T12" fmla="*/ 79 w 99"/>
                    <a:gd name="T13" fmla="*/ 6 h 87"/>
                    <a:gd name="T14" fmla="*/ 58 w 99"/>
                    <a:gd name="T15" fmla="*/ 0 h 87"/>
                    <a:gd name="T16" fmla="*/ 38 w 99"/>
                    <a:gd name="T17" fmla="*/ 3 h 87"/>
                    <a:gd name="T18" fmla="*/ 20 w 99"/>
                    <a:gd name="T19" fmla="*/ 11 h 87"/>
                    <a:gd name="T20" fmla="*/ 6 w 99"/>
                    <a:gd name="T21" fmla="*/ 23 h 87"/>
                    <a:gd name="T22" fmla="*/ 0 w 99"/>
                    <a:gd name="T23" fmla="*/ 39 h 87"/>
                    <a:gd name="T24" fmla="*/ 0 w 99"/>
                    <a:gd name="T25" fmla="*/ 56 h 87"/>
                    <a:gd name="T26" fmla="*/ 9 w 99"/>
                    <a:gd name="T27" fmla="*/ 70 h 87"/>
                    <a:gd name="T28" fmla="*/ 23 w 99"/>
                    <a:gd name="T29" fmla="*/ 81 h 87"/>
                    <a:gd name="T30" fmla="*/ 41 w 99"/>
                    <a:gd name="T31" fmla="*/ 87 h 87"/>
                    <a:gd name="T32" fmla="*/ 61 w 99"/>
                    <a:gd name="T33" fmla="*/ 87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87"/>
                    <a:gd name="T53" fmla="*/ 99 w 99"/>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87">
                      <a:moveTo>
                        <a:pt x="61" y="87"/>
                      </a:moveTo>
                      <a:lnTo>
                        <a:pt x="79" y="79"/>
                      </a:lnTo>
                      <a:lnTo>
                        <a:pt x="93" y="67"/>
                      </a:lnTo>
                      <a:lnTo>
                        <a:pt x="99" y="51"/>
                      </a:lnTo>
                      <a:lnTo>
                        <a:pt x="99" y="34"/>
                      </a:lnTo>
                      <a:lnTo>
                        <a:pt x="90" y="17"/>
                      </a:lnTo>
                      <a:lnTo>
                        <a:pt x="79" y="6"/>
                      </a:lnTo>
                      <a:lnTo>
                        <a:pt x="58" y="0"/>
                      </a:lnTo>
                      <a:lnTo>
                        <a:pt x="38" y="3"/>
                      </a:lnTo>
                      <a:lnTo>
                        <a:pt x="20" y="11"/>
                      </a:lnTo>
                      <a:lnTo>
                        <a:pt x="6" y="23"/>
                      </a:lnTo>
                      <a:lnTo>
                        <a:pt x="0" y="39"/>
                      </a:lnTo>
                      <a:lnTo>
                        <a:pt x="0" y="56"/>
                      </a:lnTo>
                      <a:lnTo>
                        <a:pt x="9" y="70"/>
                      </a:lnTo>
                      <a:lnTo>
                        <a:pt x="23" y="81"/>
                      </a:lnTo>
                      <a:lnTo>
                        <a:pt x="41" y="87"/>
                      </a:lnTo>
                      <a:lnTo>
                        <a:pt x="61" y="87"/>
                      </a:lnTo>
                      <a:close/>
                    </a:path>
                  </a:pathLst>
                </a:custGeom>
                <a:solidFill>
                  <a:srgbClr val="C14F4F"/>
                </a:solidFill>
                <a:ln w="9525">
                  <a:noFill/>
                  <a:round/>
                  <a:headEnd/>
                  <a:tailEnd/>
                </a:ln>
              </p:spPr>
              <p:txBody>
                <a:bodyPr/>
                <a:lstStyle/>
                <a:p>
                  <a:endParaRPr lang="zh-TW" altLang="en-US"/>
                </a:p>
              </p:txBody>
            </p:sp>
            <p:sp>
              <p:nvSpPr>
                <p:cNvPr id="103" name="Freeform 1331"/>
                <p:cNvSpPr>
                  <a:spLocks/>
                </p:cNvSpPr>
                <p:nvPr/>
              </p:nvSpPr>
              <p:spPr bwMode="auto">
                <a:xfrm>
                  <a:off x="857" y="2739"/>
                  <a:ext cx="70" cy="59"/>
                </a:xfrm>
                <a:custGeom>
                  <a:avLst/>
                  <a:gdLst>
                    <a:gd name="T0" fmla="*/ 44 w 70"/>
                    <a:gd name="T1" fmla="*/ 56 h 59"/>
                    <a:gd name="T2" fmla="*/ 56 w 70"/>
                    <a:gd name="T3" fmla="*/ 51 h 59"/>
                    <a:gd name="T4" fmla="*/ 65 w 70"/>
                    <a:gd name="T5" fmla="*/ 42 h 59"/>
                    <a:gd name="T6" fmla="*/ 70 w 70"/>
                    <a:gd name="T7" fmla="*/ 31 h 59"/>
                    <a:gd name="T8" fmla="*/ 70 w 70"/>
                    <a:gd name="T9" fmla="*/ 20 h 59"/>
                    <a:gd name="T10" fmla="*/ 65 w 70"/>
                    <a:gd name="T11" fmla="*/ 11 h 59"/>
                    <a:gd name="T12" fmla="*/ 56 w 70"/>
                    <a:gd name="T13" fmla="*/ 3 h 59"/>
                    <a:gd name="T14" fmla="*/ 44 w 70"/>
                    <a:gd name="T15" fmla="*/ 0 h 59"/>
                    <a:gd name="T16" fmla="*/ 30 w 70"/>
                    <a:gd name="T17" fmla="*/ 0 h 59"/>
                    <a:gd name="T18" fmla="*/ 15 w 70"/>
                    <a:gd name="T19" fmla="*/ 6 h 59"/>
                    <a:gd name="T20" fmla="*/ 6 w 70"/>
                    <a:gd name="T21" fmla="*/ 14 h 59"/>
                    <a:gd name="T22" fmla="*/ 0 w 70"/>
                    <a:gd name="T23" fmla="*/ 25 h 59"/>
                    <a:gd name="T24" fmla="*/ 0 w 70"/>
                    <a:gd name="T25" fmla="*/ 37 h 59"/>
                    <a:gd name="T26" fmla="*/ 6 w 70"/>
                    <a:gd name="T27" fmla="*/ 48 h 59"/>
                    <a:gd name="T28" fmla="*/ 18 w 70"/>
                    <a:gd name="T29" fmla="*/ 53 h 59"/>
                    <a:gd name="T30" fmla="*/ 30 w 70"/>
                    <a:gd name="T31" fmla="*/ 59 h 59"/>
                    <a:gd name="T32" fmla="*/ 44 w 70"/>
                    <a:gd name="T33" fmla="*/ 56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59"/>
                    <a:gd name="T53" fmla="*/ 70 w 70"/>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59">
                      <a:moveTo>
                        <a:pt x="44" y="56"/>
                      </a:moveTo>
                      <a:lnTo>
                        <a:pt x="56" y="51"/>
                      </a:lnTo>
                      <a:lnTo>
                        <a:pt x="65" y="42"/>
                      </a:lnTo>
                      <a:lnTo>
                        <a:pt x="70" y="31"/>
                      </a:lnTo>
                      <a:lnTo>
                        <a:pt x="70" y="20"/>
                      </a:lnTo>
                      <a:lnTo>
                        <a:pt x="65" y="11"/>
                      </a:lnTo>
                      <a:lnTo>
                        <a:pt x="56" y="3"/>
                      </a:lnTo>
                      <a:lnTo>
                        <a:pt x="44" y="0"/>
                      </a:lnTo>
                      <a:lnTo>
                        <a:pt x="30" y="0"/>
                      </a:lnTo>
                      <a:lnTo>
                        <a:pt x="15" y="6"/>
                      </a:lnTo>
                      <a:lnTo>
                        <a:pt x="6" y="14"/>
                      </a:lnTo>
                      <a:lnTo>
                        <a:pt x="0" y="25"/>
                      </a:lnTo>
                      <a:lnTo>
                        <a:pt x="0" y="37"/>
                      </a:lnTo>
                      <a:lnTo>
                        <a:pt x="6" y="48"/>
                      </a:lnTo>
                      <a:lnTo>
                        <a:pt x="18" y="53"/>
                      </a:lnTo>
                      <a:lnTo>
                        <a:pt x="30" y="59"/>
                      </a:lnTo>
                      <a:lnTo>
                        <a:pt x="44" y="56"/>
                      </a:lnTo>
                      <a:close/>
                    </a:path>
                  </a:pathLst>
                </a:custGeom>
                <a:solidFill>
                  <a:srgbClr val="000000"/>
                </a:solidFill>
                <a:ln w="9525">
                  <a:noFill/>
                  <a:round/>
                  <a:headEnd/>
                  <a:tailEnd/>
                </a:ln>
              </p:spPr>
              <p:txBody>
                <a:bodyPr/>
                <a:lstStyle/>
                <a:p>
                  <a:endParaRPr lang="zh-TW" altLang="en-US"/>
                </a:p>
              </p:txBody>
            </p:sp>
            <p:sp>
              <p:nvSpPr>
                <p:cNvPr id="104" name="Freeform 1332"/>
                <p:cNvSpPr>
                  <a:spLocks/>
                </p:cNvSpPr>
                <p:nvPr/>
              </p:nvSpPr>
              <p:spPr bwMode="auto">
                <a:xfrm>
                  <a:off x="426" y="2691"/>
                  <a:ext cx="580" cy="163"/>
                </a:xfrm>
                <a:custGeom>
                  <a:avLst/>
                  <a:gdLst>
                    <a:gd name="T0" fmla="*/ 0 w 580"/>
                    <a:gd name="T1" fmla="*/ 163 h 163"/>
                    <a:gd name="T2" fmla="*/ 3 w 580"/>
                    <a:gd name="T3" fmla="*/ 160 h 163"/>
                    <a:gd name="T4" fmla="*/ 11 w 580"/>
                    <a:gd name="T5" fmla="*/ 152 h 163"/>
                    <a:gd name="T6" fmla="*/ 29 w 580"/>
                    <a:gd name="T7" fmla="*/ 138 h 163"/>
                    <a:gd name="T8" fmla="*/ 49 w 580"/>
                    <a:gd name="T9" fmla="*/ 121 h 163"/>
                    <a:gd name="T10" fmla="*/ 76 w 580"/>
                    <a:gd name="T11" fmla="*/ 104 h 163"/>
                    <a:gd name="T12" fmla="*/ 108 w 580"/>
                    <a:gd name="T13" fmla="*/ 82 h 163"/>
                    <a:gd name="T14" fmla="*/ 143 w 580"/>
                    <a:gd name="T15" fmla="*/ 62 h 163"/>
                    <a:gd name="T16" fmla="*/ 181 w 580"/>
                    <a:gd name="T17" fmla="*/ 45 h 163"/>
                    <a:gd name="T18" fmla="*/ 224 w 580"/>
                    <a:gd name="T19" fmla="*/ 28 h 163"/>
                    <a:gd name="T20" fmla="*/ 271 w 580"/>
                    <a:gd name="T21" fmla="*/ 14 h 163"/>
                    <a:gd name="T22" fmla="*/ 318 w 580"/>
                    <a:gd name="T23" fmla="*/ 6 h 163"/>
                    <a:gd name="T24" fmla="*/ 367 w 580"/>
                    <a:gd name="T25" fmla="*/ 0 h 163"/>
                    <a:gd name="T26" fmla="*/ 420 w 580"/>
                    <a:gd name="T27" fmla="*/ 3 h 163"/>
                    <a:gd name="T28" fmla="*/ 472 w 580"/>
                    <a:gd name="T29" fmla="*/ 14 h 163"/>
                    <a:gd name="T30" fmla="*/ 525 w 580"/>
                    <a:gd name="T31" fmla="*/ 34 h 163"/>
                    <a:gd name="T32" fmla="*/ 580 w 580"/>
                    <a:gd name="T33" fmla="*/ 62 h 163"/>
                    <a:gd name="T34" fmla="*/ 577 w 580"/>
                    <a:gd name="T35" fmla="*/ 62 h 163"/>
                    <a:gd name="T36" fmla="*/ 566 w 580"/>
                    <a:gd name="T37" fmla="*/ 59 h 163"/>
                    <a:gd name="T38" fmla="*/ 545 w 580"/>
                    <a:gd name="T39" fmla="*/ 54 h 163"/>
                    <a:gd name="T40" fmla="*/ 522 w 580"/>
                    <a:gd name="T41" fmla="*/ 48 h 163"/>
                    <a:gd name="T42" fmla="*/ 493 w 580"/>
                    <a:gd name="T43" fmla="*/ 45 h 163"/>
                    <a:gd name="T44" fmla="*/ 458 w 580"/>
                    <a:gd name="T45" fmla="*/ 40 h 163"/>
                    <a:gd name="T46" fmla="*/ 417 w 580"/>
                    <a:gd name="T47" fmla="*/ 37 h 163"/>
                    <a:gd name="T48" fmla="*/ 376 w 580"/>
                    <a:gd name="T49" fmla="*/ 37 h 163"/>
                    <a:gd name="T50" fmla="*/ 329 w 580"/>
                    <a:gd name="T51" fmla="*/ 37 h 163"/>
                    <a:gd name="T52" fmla="*/ 283 w 580"/>
                    <a:gd name="T53" fmla="*/ 42 h 163"/>
                    <a:gd name="T54" fmla="*/ 236 w 580"/>
                    <a:gd name="T55" fmla="*/ 51 h 163"/>
                    <a:gd name="T56" fmla="*/ 186 w 580"/>
                    <a:gd name="T57" fmla="*/ 62 h 163"/>
                    <a:gd name="T58" fmla="*/ 137 w 580"/>
                    <a:gd name="T59" fmla="*/ 79 h 163"/>
                    <a:gd name="T60" fmla="*/ 90 w 580"/>
                    <a:gd name="T61" fmla="*/ 101 h 163"/>
                    <a:gd name="T62" fmla="*/ 44 w 580"/>
                    <a:gd name="T63" fmla="*/ 130 h 163"/>
                    <a:gd name="T64" fmla="*/ 0 w 580"/>
                    <a:gd name="T65" fmla="*/ 163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0"/>
                    <a:gd name="T100" fmla="*/ 0 h 163"/>
                    <a:gd name="T101" fmla="*/ 580 w 580"/>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0" h="163">
                      <a:moveTo>
                        <a:pt x="0" y="163"/>
                      </a:moveTo>
                      <a:lnTo>
                        <a:pt x="3" y="160"/>
                      </a:lnTo>
                      <a:lnTo>
                        <a:pt x="11" y="152"/>
                      </a:lnTo>
                      <a:lnTo>
                        <a:pt x="29" y="138"/>
                      </a:lnTo>
                      <a:lnTo>
                        <a:pt x="49" y="121"/>
                      </a:lnTo>
                      <a:lnTo>
                        <a:pt x="76" y="104"/>
                      </a:lnTo>
                      <a:lnTo>
                        <a:pt x="108" y="82"/>
                      </a:lnTo>
                      <a:lnTo>
                        <a:pt x="143" y="62"/>
                      </a:lnTo>
                      <a:lnTo>
                        <a:pt x="181" y="45"/>
                      </a:lnTo>
                      <a:lnTo>
                        <a:pt x="224" y="28"/>
                      </a:lnTo>
                      <a:lnTo>
                        <a:pt x="271" y="14"/>
                      </a:lnTo>
                      <a:lnTo>
                        <a:pt x="318" y="6"/>
                      </a:lnTo>
                      <a:lnTo>
                        <a:pt x="367" y="0"/>
                      </a:lnTo>
                      <a:lnTo>
                        <a:pt x="420" y="3"/>
                      </a:lnTo>
                      <a:lnTo>
                        <a:pt x="472" y="14"/>
                      </a:lnTo>
                      <a:lnTo>
                        <a:pt x="525" y="34"/>
                      </a:lnTo>
                      <a:lnTo>
                        <a:pt x="580" y="62"/>
                      </a:lnTo>
                      <a:lnTo>
                        <a:pt x="577" y="62"/>
                      </a:lnTo>
                      <a:lnTo>
                        <a:pt x="566" y="59"/>
                      </a:lnTo>
                      <a:lnTo>
                        <a:pt x="545" y="54"/>
                      </a:lnTo>
                      <a:lnTo>
                        <a:pt x="522" y="48"/>
                      </a:lnTo>
                      <a:lnTo>
                        <a:pt x="493" y="45"/>
                      </a:lnTo>
                      <a:lnTo>
                        <a:pt x="458" y="40"/>
                      </a:lnTo>
                      <a:lnTo>
                        <a:pt x="417" y="37"/>
                      </a:lnTo>
                      <a:lnTo>
                        <a:pt x="376" y="37"/>
                      </a:lnTo>
                      <a:lnTo>
                        <a:pt x="329" y="37"/>
                      </a:lnTo>
                      <a:lnTo>
                        <a:pt x="283" y="42"/>
                      </a:lnTo>
                      <a:lnTo>
                        <a:pt x="236" y="51"/>
                      </a:lnTo>
                      <a:lnTo>
                        <a:pt x="186" y="62"/>
                      </a:lnTo>
                      <a:lnTo>
                        <a:pt x="137" y="79"/>
                      </a:lnTo>
                      <a:lnTo>
                        <a:pt x="90" y="101"/>
                      </a:lnTo>
                      <a:lnTo>
                        <a:pt x="44" y="130"/>
                      </a:lnTo>
                      <a:lnTo>
                        <a:pt x="0" y="163"/>
                      </a:lnTo>
                      <a:close/>
                    </a:path>
                  </a:pathLst>
                </a:custGeom>
                <a:solidFill>
                  <a:srgbClr val="000000"/>
                </a:solidFill>
                <a:ln w="9525">
                  <a:noFill/>
                  <a:round/>
                  <a:headEnd/>
                  <a:tailEnd/>
                </a:ln>
              </p:spPr>
              <p:txBody>
                <a:bodyPr/>
                <a:lstStyle/>
                <a:p>
                  <a:endParaRPr lang="zh-TW" altLang="en-US"/>
                </a:p>
              </p:txBody>
            </p:sp>
            <p:sp>
              <p:nvSpPr>
                <p:cNvPr id="105" name="Freeform 1333"/>
                <p:cNvSpPr>
                  <a:spLocks/>
                </p:cNvSpPr>
                <p:nvPr/>
              </p:nvSpPr>
              <p:spPr bwMode="auto">
                <a:xfrm>
                  <a:off x="1172" y="2551"/>
                  <a:ext cx="511" cy="236"/>
                </a:xfrm>
                <a:custGeom>
                  <a:avLst/>
                  <a:gdLst>
                    <a:gd name="T0" fmla="*/ 248 w 511"/>
                    <a:gd name="T1" fmla="*/ 236 h 236"/>
                    <a:gd name="T2" fmla="*/ 193 w 511"/>
                    <a:gd name="T3" fmla="*/ 236 h 236"/>
                    <a:gd name="T4" fmla="*/ 143 w 511"/>
                    <a:gd name="T5" fmla="*/ 230 h 236"/>
                    <a:gd name="T6" fmla="*/ 102 w 511"/>
                    <a:gd name="T7" fmla="*/ 225 h 236"/>
                    <a:gd name="T8" fmla="*/ 67 w 511"/>
                    <a:gd name="T9" fmla="*/ 216 h 236"/>
                    <a:gd name="T10" fmla="*/ 38 w 511"/>
                    <a:gd name="T11" fmla="*/ 208 h 236"/>
                    <a:gd name="T12" fmla="*/ 18 w 511"/>
                    <a:gd name="T13" fmla="*/ 202 h 236"/>
                    <a:gd name="T14" fmla="*/ 3 w 511"/>
                    <a:gd name="T15" fmla="*/ 197 h 236"/>
                    <a:gd name="T16" fmla="*/ 0 w 511"/>
                    <a:gd name="T17" fmla="*/ 194 h 236"/>
                    <a:gd name="T18" fmla="*/ 6 w 511"/>
                    <a:gd name="T19" fmla="*/ 185 h 236"/>
                    <a:gd name="T20" fmla="*/ 21 w 511"/>
                    <a:gd name="T21" fmla="*/ 168 h 236"/>
                    <a:gd name="T22" fmla="*/ 44 w 511"/>
                    <a:gd name="T23" fmla="*/ 140 h 236"/>
                    <a:gd name="T24" fmla="*/ 73 w 511"/>
                    <a:gd name="T25" fmla="*/ 109 h 236"/>
                    <a:gd name="T26" fmla="*/ 111 w 511"/>
                    <a:gd name="T27" fmla="*/ 76 h 236"/>
                    <a:gd name="T28" fmla="*/ 152 w 511"/>
                    <a:gd name="T29" fmla="*/ 48 h 236"/>
                    <a:gd name="T30" fmla="*/ 196 w 511"/>
                    <a:gd name="T31" fmla="*/ 22 h 236"/>
                    <a:gd name="T32" fmla="*/ 242 w 511"/>
                    <a:gd name="T33" fmla="*/ 8 h 236"/>
                    <a:gd name="T34" fmla="*/ 324 w 511"/>
                    <a:gd name="T35" fmla="*/ 0 h 236"/>
                    <a:gd name="T36" fmla="*/ 388 w 511"/>
                    <a:gd name="T37" fmla="*/ 8 h 236"/>
                    <a:gd name="T38" fmla="*/ 435 w 511"/>
                    <a:gd name="T39" fmla="*/ 25 h 236"/>
                    <a:gd name="T40" fmla="*/ 470 w 511"/>
                    <a:gd name="T41" fmla="*/ 53 h 236"/>
                    <a:gd name="T42" fmla="*/ 490 w 511"/>
                    <a:gd name="T43" fmla="*/ 81 h 236"/>
                    <a:gd name="T44" fmla="*/ 505 w 511"/>
                    <a:gd name="T45" fmla="*/ 107 h 236"/>
                    <a:gd name="T46" fmla="*/ 511 w 511"/>
                    <a:gd name="T47" fmla="*/ 123 h 236"/>
                    <a:gd name="T48" fmla="*/ 511 w 511"/>
                    <a:gd name="T49" fmla="*/ 132 h 236"/>
                    <a:gd name="T50" fmla="*/ 508 w 511"/>
                    <a:gd name="T51" fmla="*/ 135 h 236"/>
                    <a:gd name="T52" fmla="*/ 502 w 511"/>
                    <a:gd name="T53" fmla="*/ 146 h 236"/>
                    <a:gd name="T54" fmla="*/ 487 w 511"/>
                    <a:gd name="T55" fmla="*/ 163 h 236"/>
                    <a:gd name="T56" fmla="*/ 464 w 511"/>
                    <a:gd name="T57" fmla="*/ 180 h 236"/>
                    <a:gd name="T58" fmla="*/ 429 w 511"/>
                    <a:gd name="T59" fmla="*/ 199 h 236"/>
                    <a:gd name="T60" fmla="*/ 385 w 511"/>
                    <a:gd name="T61" fmla="*/ 216 h 236"/>
                    <a:gd name="T62" fmla="*/ 324 w 511"/>
                    <a:gd name="T63" fmla="*/ 230 h 236"/>
                    <a:gd name="T64" fmla="*/ 248 w 511"/>
                    <a:gd name="T65" fmla="*/ 236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1"/>
                    <a:gd name="T100" fmla="*/ 0 h 236"/>
                    <a:gd name="T101" fmla="*/ 511 w 511"/>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1" h="236">
                      <a:moveTo>
                        <a:pt x="248" y="236"/>
                      </a:moveTo>
                      <a:lnTo>
                        <a:pt x="193" y="236"/>
                      </a:lnTo>
                      <a:lnTo>
                        <a:pt x="143" y="230"/>
                      </a:lnTo>
                      <a:lnTo>
                        <a:pt x="102" y="225"/>
                      </a:lnTo>
                      <a:lnTo>
                        <a:pt x="67" y="216"/>
                      </a:lnTo>
                      <a:lnTo>
                        <a:pt x="38" y="208"/>
                      </a:lnTo>
                      <a:lnTo>
                        <a:pt x="18" y="202"/>
                      </a:lnTo>
                      <a:lnTo>
                        <a:pt x="3" y="197"/>
                      </a:lnTo>
                      <a:lnTo>
                        <a:pt x="0" y="194"/>
                      </a:lnTo>
                      <a:lnTo>
                        <a:pt x="6" y="185"/>
                      </a:lnTo>
                      <a:lnTo>
                        <a:pt x="21" y="168"/>
                      </a:lnTo>
                      <a:lnTo>
                        <a:pt x="44" y="140"/>
                      </a:lnTo>
                      <a:lnTo>
                        <a:pt x="73" y="109"/>
                      </a:lnTo>
                      <a:lnTo>
                        <a:pt x="111" y="76"/>
                      </a:lnTo>
                      <a:lnTo>
                        <a:pt x="152" y="48"/>
                      </a:lnTo>
                      <a:lnTo>
                        <a:pt x="196" y="22"/>
                      </a:lnTo>
                      <a:lnTo>
                        <a:pt x="242" y="8"/>
                      </a:lnTo>
                      <a:lnTo>
                        <a:pt x="324" y="0"/>
                      </a:lnTo>
                      <a:lnTo>
                        <a:pt x="388" y="8"/>
                      </a:lnTo>
                      <a:lnTo>
                        <a:pt x="435" y="25"/>
                      </a:lnTo>
                      <a:lnTo>
                        <a:pt x="470" y="53"/>
                      </a:lnTo>
                      <a:lnTo>
                        <a:pt x="490" y="81"/>
                      </a:lnTo>
                      <a:lnTo>
                        <a:pt x="505" y="107"/>
                      </a:lnTo>
                      <a:lnTo>
                        <a:pt x="511" y="123"/>
                      </a:lnTo>
                      <a:lnTo>
                        <a:pt x="511" y="132"/>
                      </a:lnTo>
                      <a:lnTo>
                        <a:pt x="508" y="135"/>
                      </a:lnTo>
                      <a:lnTo>
                        <a:pt x="502" y="146"/>
                      </a:lnTo>
                      <a:lnTo>
                        <a:pt x="487" y="163"/>
                      </a:lnTo>
                      <a:lnTo>
                        <a:pt x="464" y="180"/>
                      </a:lnTo>
                      <a:lnTo>
                        <a:pt x="429" y="199"/>
                      </a:lnTo>
                      <a:lnTo>
                        <a:pt x="385" y="216"/>
                      </a:lnTo>
                      <a:lnTo>
                        <a:pt x="324" y="230"/>
                      </a:lnTo>
                      <a:lnTo>
                        <a:pt x="248" y="236"/>
                      </a:lnTo>
                      <a:close/>
                    </a:path>
                  </a:pathLst>
                </a:custGeom>
                <a:solidFill>
                  <a:srgbClr val="FF997F"/>
                </a:solidFill>
                <a:ln w="9525">
                  <a:noFill/>
                  <a:round/>
                  <a:headEnd/>
                  <a:tailEnd/>
                </a:ln>
              </p:spPr>
              <p:txBody>
                <a:bodyPr/>
                <a:lstStyle/>
                <a:p>
                  <a:endParaRPr lang="zh-TW" altLang="en-US"/>
                </a:p>
              </p:txBody>
            </p:sp>
            <p:sp>
              <p:nvSpPr>
                <p:cNvPr id="106" name="Freeform 1334"/>
                <p:cNvSpPr>
                  <a:spLocks/>
                </p:cNvSpPr>
                <p:nvPr/>
              </p:nvSpPr>
              <p:spPr bwMode="auto">
                <a:xfrm>
                  <a:off x="1207" y="2613"/>
                  <a:ext cx="455" cy="151"/>
                </a:xfrm>
                <a:custGeom>
                  <a:avLst/>
                  <a:gdLst>
                    <a:gd name="T0" fmla="*/ 455 w 455"/>
                    <a:gd name="T1" fmla="*/ 76 h 151"/>
                    <a:gd name="T2" fmla="*/ 441 w 455"/>
                    <a:gd name="T3" fmla="*/ 90 h 151"/>
                    <a:gd name="T4" fmla="*/ 420 w 455"/>
                    <a:gd name="T5" fmla="*/ 101 h 151"/>
                    <a:gd name="T6" fmla="*/ 394 w 455"/>
                    <a:gd name="T7" fmla="*/ 115 h 151"/>
                    <a:gd name="T8" fmla="*/ 365 w 455"/>
                    <a:gd name="T9" fmla="*/ 126 h 151"/>
                    <a:gd name="T10" fmla="*/ 333 w 455"/>
                    <a:gd name="T11" fmla="*/ 135 h 151"/>
                    <a:gd name="T12" fmla="*/ 298 w 455"/>
                    <a:gd name="T13" fmla="*/ 143 h 151"/>
                    <a:gd name="T14" fmla="*/ 260 w 455"/>
                    <a:gd name="T15" fmla="*/ 149 h 151"/>
                    <a:gd name="T16" fmla="*/ 219 w 455"/>
                    <a:gd name="T17" fmla="*/ 151 h 151"/>
                    <a:gd name="T18" fmla="*/ 178 w 455"/>
                    <a:gd name="T19" fmla="*/ 151 h 151"/>
                    <a:gd name="T20" fmla="*/ 137 w 455"/>
                    <a:gd name="T21" fmla="*/ 151 h 151"/>
                    <a:gd name="T22" fmla="*/ 102 w 455"/>
                    <a:gd name="T23" fmla="*/ 146 h 151"/>
                    <a:gd name="T24" fmla="*/ 67 w 455"/>
                    <a:gd name="T25" fmla="*/ 143 h 151"/>
                    <a:gd name="T26" fmla="*/ 41 w 455"/>
                    <a:gd name="T27" fmla="*/ 137 h 151"/>
                    <a:gd name="T28" fmla="*/ 18 w 455"/>
                    <a:gd name="T29" fmla="*/ 132 h 151"/>
                    <a:gd name="T30" fmla="*/ 6 w 455"/>
                    <a:gd name="T31" fmla="*/ 129 h 151"/>
                    <a:gd name="T32" fmla="*/ 0 w 455"/>
                    <a:gd name="T33" fmla="*/ 126 h 151"/>
                    <a:gd name="T34" fmla="*/ 3 w 455"/>
                    <a:gd name="T35" fmla="*/ 123 h 151"/>
                    <a:gd name="T36" fmla="*/ 6 w 455"/>
                    <a:gd name="T37" fmla="*/ 120 h 151"/>
                    <a:gd name="T38" fmla="*/ 15 w 455"/>
                    <a:gd name="T39" fmla="*/ 112 h 151"/>
                    <a:gd name="T40" fmla="*/ 24 w 455"/>
                    <a:gd name="T41" fmla="*/ 104 h 151"/>
                    <a:gd name="T42" fmla="*/ 108 w 455"/>
                    <a:gd name="T43" fmla="*/ 56 h 151"/>
                    <a:gd name="T44" fmla="*/ 190 w 455"/>
                    <a:gd name="T45" fmla="*/ 22 h 151"/>
                    <a:gd name="T46" fmla="*/ 266 w 455"/>
                    <a:gd name="T47" fmla="*/ 5 h 151"/>
                    <a:gd name="T48" fmla="*/ 333 w 455"/>
                    <a:gd name="T49" fmla="*/ 0 h 151"/>
                    <a:gd name="T50" fmla="*/ 388 w 455"/>
                    <a:gd name="T51" fmla="*/ 8 h 151"/>
                    <a:gd name="T52" fmla="*/ 432 w 455"/>
                    <a:gd name="T53" fmla="*/ 25 h 151"/>
                    <a:gd name="T54" fmla="*/ 452 w 455"/>
                    <a:gd name="T55" fmla="*/ 47 h 151"/>
                    <a:gd name="T56" fmla="*/ 455 w 455"/>
                    <a:gd name="T57" fmla="*/ 76 h 1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5"/>
                    <a:gd name="T88" fmla="*/ 0 h 151"/>
                    <a:gd name="T89" fmla="*/ 455 w 455"/>
                    <a:gd name="T90" fmla="*/ 151 h 15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5" h="151">
                      <a:moveTo>
                        <a:pt x="455" y="76"/>
                      </a:moveTo>
                      <a:lnTo>
                        <a:pt x="441" y="90"/>
                      </a:lnTo>
                      <a:lnTo>
                        <a:pt x="420" y="101"/>
                      </a:lnTo>
                      <a:lnTo>
                        <a:pt x="394" y="115"/>
                      </a:lnTo>
                      <a:lnTo>
                        <a:pt x="365" y="126"/>
                      </a:lnTo>
                      <a:lnTo>
                        <a:pt x="333" y="135"/>
                      </a:lnTo>
                      <a:lnTo>
                        <a:pt x="298" y="143"/>
                      </a:lnTo>
                      <a:lnTo>
                        <a:pt x="260" y="149"/>
                      </a:lnTo>
                      <a:lnTo>
                        <a:pt x="219" y="151"/>
                      </a:lnTo>
                      <a:lnTo>
                        <a:pt x="178" y="151"/>
                      </a:lnTo>
                      <a:lnTo>
                        <a:pt x="137" y="151"/>
                      </a:lnTo>
                      <a:lnTo>
                        <a:pt x="102" y="146"/>
                      </a:lnTo>
                      <a:lnTo>
                        <a:pt x="67" y="143"/>
                      </a:lnTo>
                      <a:lnTo>
                        <a:pt x="41" y="137"/>
                      </a:lnTo>
                      <a:lnTo>
                        <a:pt x="18" y="132"/>
                      </a:lnTo>
                      <a:lnTo>
                        <a:pt x="6" y="129"/>
                      </a:lnTo>
                      <a:lnTo>
                        <a:pt x="0" y="126"/>
                      </a:lnTo>
                      <a:lnTo>
                        <a:pt x="3" y="123"/>
                      </a:lnTo>
                      <a:lnTo>
                        <a:pt x="6" y="120"/>
                      </a:lnTo>
                      <a:lnTo>
                        <a:pt x="15" y="112"/>
                      </a:lnTo>
                      <a:lnTo>
                        <a:pt x="24" y="104"/>
                      </a:lnTo>
                      <a:lnTo>
                        <a:pt x="108" y="56"/>
                      </a:lnTo>
                      <a:lnTo>
                        <a:pt x="190" y="22"/>
                      </a:lnTo>
                      <a:lnTo>
                        <a:pt x="266" y="5"/>
                      </a:lnTo>
                      <a:lnTo>
                        <a:pt x="333" y="0"/>
                      </a:lnTo>
                      <a:lnTo>
                        <a:pt x="388" y="8"/>
                      </a:lnTo>
                      <a:lnTo>
                        <a:pt x="432" y="25"/>
                      </a:lnTo>
                      <a:lnTo>
                        <a:pt x="452" y="47"/>
                      </a:lnTo>
                      <a:lnTo>
                        <a:pt x="455" y="76"/>
                      </a:lnTo>
                      <a:close/>
                    </a:path>
                  </a:pathLst>
                </a:custGeom>
                <a:solidFill>
                  <a:srgbClr val="FFFFFF"/>
                </a:solidFill>
                <a:ln w="9525">
                  <a:noFill/>
                  <a:round/>
                  <a:headEnd/>
                  <a:tailEnd/>
                </a:ln>
              </p:spPr>
              <p:txBody>
                <a:bodyPr/>
                <a:lstStyle/>
                <a:p>
                  <a:endParaRPr lang="zh-TW" altLang="en-US"/>
                </a:p>
              </p:txBody>
            </p:sp>
            <p:sp>
              <p:nvSpPr>
                <p:cNvPr id="107" name="Freeform 1335"/>
                <p:cNvSpPr>
                  <a:spLocks/>
                </p:cNvSpPr>
                <p:nvPr/>
              </p:nvSpPr>
              <p:spPr bwMode="auto">
                <a:xfrm>
                  <a:off x="1514" y="2621"/>
                  <a:ext cx="116" cy="112"/>
                </a:xfrm>
                <a:custGeom>
                  <a:avLst/>
                  <a:gdLst>
                    <a:gd name="T0" fmla="*/ 61 w 116"/>
                    <a:gd name="T1" fmla="*/ 112 h 112"/>
                    <a:gd name="T2" fmla="*/ 84 w 116"/>
                    <a:gd name="T3" fmla="*/ 107 h 112"/>
                    <a:gd name="T4" fmla="*/ 102 w 116"/>
                    <a:gd name="T5" fmla="*/ 93 h 112"/>
                    <a:gd name="T6" fmla="*/ 113 w 116"/>
                    <a:gd name="T7" fmla="*/ 76 h 112"/>
                    <a:gd name="T8" fmla="*/ 116 w 116"/>
                    <a:gd name="T9" fmla="*/ 53 h 112"/>
                    <a:gd name="T10" fmla="*/ 110 w 116"/>
                    <a:gd name="T11" fmla="*/ 31 h 112"/>
                    <a:gd name="T12" fmla="*/ 99 w 116"/>
                    <a:gd name="T13" fmla="*/ 14 h 112"/>
                    <a:gd name="T14" fmla="*/ 78 w 116"/>
                    <a:gd name="T15" fmla="*/ 3 h 112"/>
                    <a:gd name="T16" fmla="*/ 55 w 116"/>
                    <a:gd name="T17" fmla="*/ 0 h 112"/>
                    <a:gd name="T18" fmla="*/ 32 w 116"/>
                    <a:gd name="T19" fmla="*/ 6 h 112"/>
                    <a:gd name="T20" fmla="*/ 14 w 116"/>
                    <a:gd name="T21" fmla="*/ 17 h 112"/>
                    <a:gd name="T22" fmla="*/ 3 w 116"/>
                    <a:gd name="T23" fmla="*/ 37 h 112"/>
                    <a:gd name="T24" fmla="*/ 0 w 116"/>
                    <a:gd name="T25" fmla="*/ 59 h 112"/>
                    <a:gd name="T26" fmla="*/ 5 w 116"/>
                    <a:gd name="T27" fmla="*/ 82 h 112"/>
                    <a:gd name="T28" fmla="*/ 17 w 116"/>
                    <a:gd name="T29" fmla="*/ 98 h 112"/>
                    <a:gd name="T30" fmla="*/ 38 w 116"/>
                    <a:gd name="T31" fmla="*/ 110 h 112"/>
                    <a:gd name="T32" fmla="*/ 61 w 116"/>
                    <a:gd name="T33" fmla="*/ 112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112"/>
                    <a:gd name="T53" fmla="*/ 116 w 116"/>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112">
                      <a:moveTo>
                        <a:pt x="61" y="112"/>
                      </a:moveTo>
                      <a:lnTo>
                        <a:pt x="84" y="107"/>
                      </a:lnTo>
                      <a:lnTo>
                        <a:pt x="102" y="93"/>
                      </a:lnTo>
                      <a:lnTo>
                        <a:pt x="113" y="76"/>
                      </a:lnTo>
                      <a:lnTo>
                        <a:pt x="116" y="53"/>
                      </a:lnTo>
                      <a:lnTo>
                        <a:pt x="110" y="31"/>
                      </a:lnTo>
                      <a:lnTo>
                        <a:pt x="99" y="14"/>
                      </a:lnTo>
                      <a:lnTo>
                        <a:pt x="78" y="3"/>
                      </a:lnTo>
                      <a:lnTo>
                        <a:pt x="55" y="0"/>
                      </a:lnTo>
                      <a:lnTo>
                        <a:pt x="32" y="6"/>
                      </a:lnTo>
                      <a:lnTo>
                        <a:pt x="14" y="17"/>
                      </a:lnTo>
                      <a:lnTo>
                        <a:pt x="3" y="37"/>
                      </a:lnTo>
                      <a:lnTo>
                        <a:pt x="0" y="59"/>
                      </a:lnTo>
                      <a:lnTo>
                        <a:pt x="5" y="82"/>
                      </a:lnTo>
                      <a:lnTo>
                        <a:pt x="17" y="98"/>
                      </a:lnTo>
                      <a:lnTo>
                        <a:pt x="38" y="110"/>
                      </a:lnTo>
                      <a:lnTo>
                        <a:pt x="61" y="112"/>
                      </a:lnTo>
                      <a:close/>
                    </a:path>
                  </a:pathLst>
                </a:custGeom>
                <a:solidFill>
                  <a:srgbClr val="7F2600"/>
                </a:solidFill>
                <a:ln w="9525">
                  <a:noFill/>
                  <a:round/>
                  <a:headEnd/>
                  <a:tailEnd/>
                </a:ln>
              </p:spPr>
              <p:txBody>
                <a:bodyPr/>
                <a:lstStyle/>
                <a:p>
                  <a:endParaRPr lang="zh-TW" altLang="en-US"/>
                </a:p>
              </p:txBody>
            </p:sp>
            <p:sp>
              <p:nvSpPr>
                <p:cNvPr id="108" name="Freeform 1336"/>
                <p:cNvSpPr>
                  <a:spLocks/>
                </p:cNvSpPr>
                <p:nvPr/>
              </p:nvSpPr>
              <p:spPr bwMode="auto">
                <a:xfrm>
                  <a:off x="1540" y="2638"/>
                  <a:ext cx="79" cy="73"/>
                </a:xfrm>
                <a:custGeom>
                  <a:avLst/>
                  <a:gdLst>
                    <a:gd name="T0" fmla="*/ 41 w 79"/>
                    <a:gd name="T1" fmla="*/ 73 h 73"/>
                    <a:gd name="T2" fmla="*/ 55 w 79"/>
                    <a:gd name="T3" fmla="*/ 70 h 73"/>
                    <a:gd name="T4" fmla="*/ 67 w 79"/>
                    <a:gd name="T5" fmla="*/ 62 h 73"/>
                    <a:gd name="T6" fmla="*/ 76 w 79"/>
                    <a:gd name="T7" fmla="*/ 48 h 73"/>
                    <a:gd name="T8" fmla="*/ 79 w 79"/>
                    <a:gd name="T9" fmla="*/ 34 h 73"/>
                    <a:gd name="T10" fmla="*/ 76 w 79"/>
                    <a:gd name="T11" fmla="*/ 20 h 73"/>
                    <a:gd name="T12" fmla="*/ 67 w 79"/>
                    <a:gd name="T13" fmla="*/ 8 h 73"/>
                    <a:gd name="T14" fmla="*/ 52 w 79"/>
                    <a:gd name="T15" fmla="*/ 0 h 73"/>
                    <a:gd name="T16" fmla="*/ 38 w 79"/>
                    <a:gd name="T17" fmla="*/ 0 h 73"/>
                    <a:gd name="T18" fmla="*/ 23 w 79"/>
                    <a:gd name="T19" fmla="*/ 3 h 73"/>
                    <a:gd name="T20" fmla="*/ 12 w 79"/>
                    <a:gd name="T21" fmla="*/ 11 h 73"/>
                    <a:gd name="T22" fmla="*/ 3 w 79"/>
                    <a:gd name="T23" fmla="*/ 22 h 73"/>
                    <a:gd name="T24" fmla="*/ 0 w 79"/>
                    <a:gd name="T25" fmla="*/ 36 h 73"/>
                    <a:gd name="T26" fmla="*/ 3 w 79"/>
                    <a:gd name="T27" fmla="*/ 51 h 73"/>
                    <a:gd name="T28" fmla="*/ 12 w 79"/>
                    <a:gd name="T29" fmla="*/ 62 h 73"/>
                    <a:gd name="T30" fmla="*/ 26 w 79"/>
                    <a:gd name="T31" fmla="*/ 70 h 73"/>
                    <a:gd name="T32" fmla="*/ 41 w 7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73"/>
                    <a:gd name="T53" fmla="*/ 79 w 7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73">
                      <a:moveTo>
                        <a:pt x="41" y="73"/>
                      </a:moveTo>
                      <a:lnTo>
                        <a:pt x="55" y="70"/>
                      </a:lnTo>
                      <a:lnTo>
                        <a:pt x="67" y="62"/>
                      </a:lnTo>
                      <a:lnTo>
                        <a:pt x="76" y="48"/>
                      </a:lnTo>
                      <a:lnTo>
                        <a:pt x="79" y="34"/>
                      </a:lnTo>
                      <a:lnTo>
                        <a:pt x="76" y="20"/>
                      </a:lnTo>
                      <a:lnTo>
                        <a:pt x="67" y="8"/>
                      </a:lnTo>
                      <a:lnTo>
                        <a:pt x="52" y="0"/>
                      </a:lnTo>
                      <a:lnTo>
                        <a:pt x="38" y="0"/>
                      </a:lnTo>
                      <a:lnTo>
                        <a:pt x="23" y="3"/>
                      </a:lnTo>
                      <a:lnTo>
                        <a:pt x="12" y="11"/>
                      </a:lnTo>
                      <a:lnTo>
                        <a:pt x="3" y="22"/>
                      </a:lnTo>
                      <a:lnTo>
                        <a:pt x="0" y="36"/>
                      </a:lnTo>
                      <a:lnTo>
                        <a:pt x="3" y="51"/>
                      </a:lnTo>
                      <a:lnTo>
                        <a:pt x="12" y="62"/>
                      </a:lnTo>
                      <a:lnTo>
                        <a:pt x="26" y="70"/>
                      </a:lnTo>
                      <a:lnTo>
                        <a:pt x="41" y="73"/>
                      </a:lnTo>
                      <a:close/>
                    </a:path>
                  </a:pathLst>
                </a:custGeom>
                <a:solidFill>
                  <a:srgbClr val="C14F4F"/>
                </a:solidFill>
                <a:ln w="9525">
                  <a:noFill/>
                  <a:round/>
                  <a:headEnd/>
                  <a:tailEnd/>
                </a:ln>
              </p:spPr>
              <p:txBody>
                <a:bodyPr/>
                <a:lstStyle/>
                <a:p>
                  <a:endParaRPr lang="zh-TW" altLang="en-US"/>
                </a:p>
              </p:txBody>
            </p:sp>
            <p:sp>
              <p:nvSpPr>
                <p:cNvPr id="109" name="Freeform 1337"/>
                <p:cNvSpPr>
                  <a:spLocks/>
                </p:cNvSpPr>
                <p:nvPr/>
              </p:nvSpPr>
              <p:spPr bwMode="auto">
                <a:xfrm>
                  <a:off x="1552" y="2646"/>
                  <a:ext cx="55" cy="51"/>
                </a:xfrm>
                <a:custGeom>
                  <a:avLst/>
                  <a:gdLst>
                    <a:gd name="T0" fmla="*/ 29 w 55"/>
                    <a:gd name="T1" fmla="*/ 51 h 51"/>
                    <a:gd name="T2" fmla="*/ 40 w 55"/>
                    <a:gd name="T3" fmla="*/ 48 h 51"/>
                    <a:gd name="T4" fmla="*/ 46 w 55"/>
                    <a:gd name="T5" fmla="*/ 43 h 51"/>
                    <a:gd name="T6" fmla="*/ 52 w 55"/>
                    <a:gd name="T7" fmla="*/ 37 h 51"/>
                    <a:gd name="T8" fmla="*/ 55 w 55"/>
                    <a:gd name="T9" fmla="*/ 26 h 51"/>
                    <a:gd name="T10" fmla="*/ 52 w 55"/>
                    <a:gd name="T11" fmla="*/ 14 h 51"/>
                    <a:gd name="T12" fmla="*/ 46 w 55"/>
                    <a:gd name="T13" fmla="*/ 9 h 51"/>
                    <a:gd name="T14" fmla="*/ 37 w 55"/>
                    <a:gd name="T15" fmla="*/ 3 h 51"/>
                    <a:gd name="T16" fmla="*/ 26 w 55"/>
                    <a:gd name="T17" fmla="*/ 0 h 51"/>
                    <a:gd name="T18" fmla="*/ 14 w 55"/>
                    <a:gd name="T19" fmla="*/ 3 h 51"/>
                    <a:gd name="T20" fmla="*/ 8 w 55"/>
                    <a:gd name="T21" fmla="*/ 9 h 51"/>
                    <a:gd name="T22" fmla="*/ 2 w 55"/>
                    <a:gd name="T23" fmla="*/ 17 h 51"/>
                    <a:gd name="T24" fmla="*/ 0 w 55"/>
                    <a:gd name="T25" fmla="*/ 28 h 51"/>
                    <a:gd name="T26" fmla="*/ 2 w 55"/>
                    <a:gd name="T27" fmla="*/ 37 h 51"/>
                    <a:gd name="T28" fmla="*/ 11 w 55"/>
                    <a:gd name="T29" fmla="*/ 45 h 51"/>
                    <a:gd name="T30" fmla="*/ 17 w 55"/>
                    <a:gd name="T31" fmla="*/ 51 h 51"/>
                    <a:gd name="T32" fmla="*/ 29 w 55"/>
                    <a:gd name="T33" fmla="*/ 51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1"/>
                    <a:gd name="T53" fmla="*/ 55 w 55"/>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1">
                      <a:moveTo>
                        <a:pt x="29" y="51"/>
                      </a:moveTo>
                      <a:lnTo>
                        <a:pt x="40" y="48"/>
                      </a:lnTo>
                      <a:lnTo>
                        <a:pt x="46" y="43"/>
                      </a:lnTo>
                      <a:lnTo>
                        <a:pt x="52" y="37"/>
                      </a:lnTo>
                      <a:lnTo>
                        <a:pt x="55" y="26"/>
                      </a:lnTo>
                      <a:lnTo>
                        <a:pt x="52" y="14"/>
                      </a:lnTo>
                      <a:lnTo>
                        <a:pt x="46" y="9"/>
                      </a:lnTo>
                      <a:lnTo>
                        <a:pt x="37" y="3"/>
                      </a:lnTo>
                      <a:lnTo>
                        <a:pt x="26" y="0"/>
                      </a:lnTo>
                      <a:lnTo>
                        <a:pt x="14" y="3"/>
                      </a:lnTo>
                      <a:lnTo>
                        <a:pt x="8" y="9"/>
                      </a:lnTo>
                      <a:lnTo>
                        <a:pt x="2" y="17"/>
                      </a:lnTo>
                      <a:lnTo>
                        <a:pt x="0" y="28"/>
                      </a:lnTo>
                      <a:lnTo>
                        <a:pt x="2" y="37"/>
                      </a:lnTo>
                      <a:lnTo>
                        <a:pt x="11" y="45"/>
                      </a:lnTo>
                      <a:lnTo>
                        <a:pt x="17" y="51"/>
                      </a:lnTo>
                      <a:lnTo>
                        <a:pt x="29" y="51"/>
                      </a:lnTo>
                      <a:close/>
                    </a:path>
                  </a:pathLst>
                </a:custGeom>
                <a:solidFill>
                  <a:srgbClr val="000000"/>
                </a:solidFill>
                <a:ln w="9525">
                  <a:noFill/>
                  <a:round/>
                  <a:headEnd/>
                  <a:tailEnd/>
                </a:ln>
              </p:spPr>
              <p:txBody>
                <a:bodyPr/>
                <a:lstStyle/>
                <a:p>
                  <a:endParaRPr lang="zh-TW" altLang="en-US"/>
                </a:p>
              </p:txBody>
            </p:sp>
            <p:sp>
              <p:nvSpPr>
                <p:cNvPr id="110" name="Freeform 1338"/>
                <p:cNvSpPr>
                  <a:spLocks/>
                </p:cNvSpPr>
                <p:nvPr/>
              </p:nvSpPr>
              <p:spPr bwMode="auto">
                <a:xfrm>
                  <a:off x="1199" y="2604"/>
                  <a:ext cx="478" cy="118"/>
                </a:xfrm>
                <a:custGeom>
                  <a:avLst/>
                  <a:gdLst>
                    <a:gd name="T0" fmla="*/ 478 w 478"/>
                    <a:gd name="T1" fmla="*/ 56 h 118"/>
                    <a:gd name="T2" fmla="*/ 475 w 478"/>
                    <a:gd name="T3" fmla="*/ 54 h 118"/>
                    <a:gd name="T4" fmla="*/ 472 w 478"/>
                    <a:gd name="T5" fmla="*/ 51 h 118"/>
                    <a:gd name="T6" fmla="*/ 463 w 478"/>
                    <a:gd name="T7" fmla="*/ 42 h 118"/>
                    <a:gd name="T8" fmla="*/ 452 w 478"/>
                    <a:gd name="T9" fmla="*/ 34 h 118"/>
                    <a:gd name="T10" fmla="*/ 437 w 478"/>
                    <a:gd name="T11" fmla="*/ 26 h 118"/>
                    <a:gd name="T12" fmla="*/ 420 w 478"/>
                    <a:gd name="T13" fmla="*/ 17 h 118"/>
                    <a:gd name="T14" fmla="*/ 396 w 478"/>
                    <a:gd name="T15" fmla="*/ 9 h 118"/>
                    <a:gd name="T16" fmla="*/ 370 w 478"/>
                    <a:gd name="T17" fmla="*/ 3 h 118"/>
                    <a:gd name="T18" fmla="*/ 341 w 478"/>
                    <a:gd name="T19" fmla="*/ 0 h 118"/>
                    <a:gd name="T20" fmla="*/ 306 w 478"/>
                    <a:gd name="T21" fmla="*/ 0 h 118"/>
                    <a:gd name="T22" fmla="*/ 268 w 478"/>
                    <a:gd name="T23" fmla="*/ 6 h 118"/>
                    <a:gd name="T24" fmla="*/ 224 w 478"/>
                    <a:gd name="T25" fmla="*/ 14 h 118"/>
                    <a:gd name="T26" fmla="*/ 175 w 478"/>
                    <a:gd name="T27" fmla="*/ 31 h 118"/>
                    <a:gd name="T28" fmla="*/ 122 w 478"/>
                    <a:gd name="T29" fmla="*/ 51 h 118"/>
                    <a:gd name="T30" fmla="*/ 64 w 478"/>
                    <a:gd name="T31" fmla="*/ 82 h 118"/>
                    <a:gd name="T32" fmla="*/ 0 w 478"/>
                    <a:gd name="T33" fmla="*/ 118 h 118"/>
                    <a:gd name="T34" fmla="*/ 3 w 478"/>
                    <a:gd name="T35" fmla="*/ 115 h 118"/>
                    <a:gd name="T36" fmla="*/ 11 w 478"/>
                    <a:gd name="T37" fmla="*/ 113 h 118"/>
                    <a:gd name="T38" fmla="*/ 26 w 478"/>
                    <a:gd name="T39" fmla="*/ 107 h 118"/>
                    <a:gd name="T40" fmla="*/ 43 w 478"/>
                    <a:gd name="T41" fmla="*/ 99 h 118"/>
                    <a:gd name="T42" fmla="*/ 67 w 478"/>
                    <a:gd name="T43" fmla="*/ 90 h 118"/>
                    <a:gd name="T44" fmla="*/ 93 w 478"/>
                    <a:gd name="T45" fmla="*/ 82 h 118"/>
                    <a:gd name="T46" fmla="*/ 125 w 478"/>
                    <a:gd name="T47" fmla="*/ 70 h 118"/>
                    <a:gd name="T48" fmla="*/ 157 w 478"/>
                    <a:gd name="T49" fmla="*/ 62 h 118"/>
                    <a:gd name="T50" fmla="*/ 195 w 478"/>
                    <a:gd name="T51" fmla="*/ 54 h 118"/>
                    <a:gd name="T52" fmla="*/ 233 w 478"/>
                    <a:gd name="T53" fmla="*/ 45 h 118"/>
                    <a:gd name="T54" fmla="*/ 271 w 478"/>
                    <a:gd name="T55" fmla="*/ 40 h 118"/>
                    <a:gd name="T56" fmla="*/ 312 w 478"/>
                    <a:gd name="T57" fmla="*/ 37 h 118"/>
                    <a:gd name="T58" fmla="*/ 353 w 478"/>
                    <a:gd name="T59" fmla="*/ 37 h 118"/>
                    <a:gd name="T60" fmla="*/ 396 w 478"/>
                    <a:gd name="T61" fmla="*/ 40 h 118"/>
                    <a:gd name="T62" fmla="*/ 437 w 478"/>
                    <a:gd name="T63" fmla="*/ 45 h 118"/>
                    <a:gd name="T64" fmla="*/ 478 w 478"/>
                    <a:gd name="T65" fmla="*/ 56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8"/>
                    <a:gd name="T100" fmla="*/ 0 h 118"/>
                    <a:gd name="T101" fmla="*/ 478 w 478"/>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8" h="118">
                      <a:moveTo>
                        <a:pt x="478" y="56"/>
                      </a:moveTo>
                      <a:lnTo>
                        <a:pt x="475" y="54"/>
                      </a:lnTo>
                      <a:lnTo>
                        <a:pt x="472" y="51"/>
                      </a:lnTo>
                      <a:lnTo>
                        <a:pt x="463" y="42"/>
                      </a:lnTo>
                      <a:lnTo>
                        <a:pt x="452" y="34"/>
                      </a:lnTo>
                      <a:lnTo>
                        <a:pt x="437" y="26"/>
                      </a:lnTo>
                      <a:lnTo>
                        <a:pt x="420" y="17"/>
                      </a:lnTo>
                      <a:lnTo>
                        <a:pt x="396" y="9"/>
                      </a:lnTo>
                      <a:lnTo>
                        <a:pt x="370" y="3"/>
                      </a:lnTo>
                      <a:lnTo>
                        <a:pt x="341" y="0"/>
                      </a:lnTo>
                      <a:lnTo>
                        <a:pt x="306" y="0"/>
                      </a:lnTo>
                      <a:lnTo>
                        <a:pt x="268" y="6"/>
                      </a:lnTo>
                      <a:lnTo>
                        <a:pt x="224" y="14"/>
                      </a:lnTo>
                      <a:lnTo>
                        <a:pt x="175" y="31"/>
                      </a:lnTo>
                      <a:lnTo>
                        <a:pt x="122" y="51"/>
                      </a:lnTo>
                      <a:lnTo>
                        <a:pt x="64" y="82"/>
                      </a:lnTo>
                      <a:lnTo>
                        <a:pt x="0" y="118"/>
                      </a:lnTo>
                      <a:lnTo>
                        <a:pt x="3" y="115"/>
                      </a:lnTo>
                      <a:lnTo>
                        <a:pt x="11" y="113"/>
                      </a:lnTo>
                      <a:lnTo>
                        <a:pt x="26" y="107"/>
                      </a:lnTo>
                      <a:lnTo>
                        <a:pt x="43" y="99"/>
                      </a:lnTo>
                      <a:lnTo>
                        <a:pt x="67" y="90"/>
                      </a:lnTo>
                      <a:lnTo>
                        <a:pt x="93" y="82"/>
                      </a:lnTo>
                      <a:lnTo>
                        <a:pt x="125" y="70"/>
                      </a:lnTo>
                      <a:lnTo>
                        <a:pt x="157" y="62"/>
                      </a:lnTo>
                      <a:lnTo>
                        <a:pt x="195" y="54"/>
                      </a:lnTo>
                      <a:lnTo>
                        <a:pt x="233" y="45"/>
                      </a:lnTo>
                      <a:lnTo>
                        <a:pt x="271" y="40"/>
                      </a:lnTo>
                      <a:lnTo>
                        <a:pt x="312" y="37"/>
                      </a:lnTo>
                      <a:lnTo>
                        <a:pt x="353" y="37"/>
                      </a:lnTo>
                      <a:lnTo>
                        <a:pt x="396" y="40"/>
                      </a:lnTo>
                      <a:lnTo>
                        <a:pt x="437" y="45"/>
                      </a:lnTo>
                      <a:lnTo>
                        <a:pt x="478" y="56"/>
                      </a:lnTo>
                      <a:close/>
                    </a:path>
                  </a:pathLst>
                </a:custGeom>
                <a:solidFill>
                  <a:srgbClr val="000000"/>
                </a:solidFill>
                <a:ln w="9525">
                  <a:noFill/>
                  <a:round/>
                  <a:headEnd/>
                  <a:tailEnd/>
                </a:ln>
              </p:spPr>
              <p:txBody>
                <a:bodyPr/>
                <a:lstStyle/>
                <a:p>
                  <a:endParaRPr lang="zh-TW" altLang="en-US"/>
                </a:p>
              </p:txBody>
            </p:sp>
            <p:sp>
              <p:nvSpPr>
                <p:cNvPr id="111" name="Freeform 1339"/>
                <p:cNvSpPr>
                  <a:spLocks/>
                </p:cNvSpPr>
                <p:nvPr/>
              </p:nvSpPr>
              <p:spPr bwMode="auto">
                <a:xfrm>
                  <a:off x="149" y="2217"/>
                  <a:ext cx="213" cy="432"/>
                </a:xfrm>
                <a:custGeom>
                  <a:avLst/>
                  <a:gdLst>
                    <a:gd name="T0" fmla="*/ 213 w 213"/>
                    <a:gd name="T1" fmla="*/ 0 h 432"/>
                    <a:gd name="T2" fmla="*/ 207 w 213"/>
                    <a:gd name="T3" fmla="*/ 0 h 432"/>
                    <a:gd name="T4" fmla="*/ 192 w 213"/>
                    <a:gd name="T5" fmla="*/ 0 h 432"/>
                    <a:gd name="T6" fmla="*/ 166 w 213"/>
                    <a:gd name="T7" fmla="*/ 2 h 432"/>
                    <a:gd name="T8" fmla="*/ 137 w 213"/>
                    <a:gd name="T9" fmla="*/ 8 h 432"/>
                    <a:gd name="T10" fmla="*/ 105 w 213"/>
                    <a:gd name="T11" fmla="*/ 19 h 432"/>
                    <a:gd name="T12" fmla="*/ 70 w 213"/>
                    <a:gd name="T13" fmla="*/ 33 h 432"/>
                    <a:gd name="T14" fmla="*/ 35 w 213"/>
                    <a:gd name="T15" fmla="*/ 56 h 432"/>
                    <a:gd name="T16" fmla="*/ 3 w 213"/>
                    <a:gd name="T17" fmla="*/ 87 h 432"/>
                    <a:gd name="T18" fmla="*/ 3 w 213"/>
                    <a:gd name="T19" fmla="*/ 132 h 432"/>
                    <a:gd name="T20" fmla="*/ 0 w 213"/>
                    <a:gd name="T21" fmla="*/ 238 h 432"/>
                    <a:gd name="T22" fmla="*/ 6 w 213"/>
                    <a:gd name="T23" fmla="*/ 354 h 432"/>
                    <a:gd name="T24" fmla="*/ 23 w 213"/>
                    <a:gd name="T25" fmla="*/ 432 h 432"/>
                    <a:gd name="T26" fmla="*/ 29 w 213"/>
                    <a:gd name="T27" fmla="*/ 432 h 432"/>
                    <a:gd name="T28" fmla="*/ 29 w 213"/>
                    <a:gd name="T29" fmla="*/ 399 h 432"/>
                    <a:gd name="T30" fmla="*/ 26 w 213"/>
                    <a:gd name="T31" fmla="*/ 340 h 432"/>
                    <a:gd name="T32" fmla="*/ 32 w 213"/>
                    <a:gd name="T33" fmla="*/ 261 h 432"/>
                    <a:gd name="T34" fmla="*/ 46 w 213"/>
                    <a:gd name="T35" fmla="*/ 179 h 432"/>
                    <a:gd name="T36" fmla="*/ 78 w 213"/>
                    <a:gd name="T37" fmla="*/ 104 h 432"/>
                    <a:gd name="T38" fmla="*/ 131 w 213"/>
                    <a:gd name="T39" fmla="*/ 39 h 432"/>
                    <a:gd name="T40" fmla="*/ 213 w 213"/>
                    <a:gd name="T41" fmla="*/ 0 h 4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432"/>
                    <a:gd name="T65" fmla="*/ 213 w 213"/>
                    <a:gd name="T66" fmla="*/ 432 h 4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432">
                      <a:moveTo>
                        <a:pt x="213" y="0"/>
                      </a:moveTo>
                      <a:lnTo>
                        <a:pt x="207" y="0"/>
                      </a:lnTo>
                      <a:lnTo>
                        <a:pt x="192" y="0"/>
                      </a:lnTo>
                      <a:lnTo>
                        <a:pt x="166" y="2"/>
                      </a:lnTo>
                      <a:lnTo>
                        <a:pt x="137" y="8"/>
                      </a:lnTo>
                      <a:lnTo>
                        <a:pt x="105" y="19"/>
                      </a:lnTo>
                      <a:lnTo>
                        <a:pt x="70" y="33"/>
                      </a:lnTo>
                      <a:lnTo>
                        <a:pt x="35" y="56"/>
                      </a:lnTo>
                      <a:lnTo>
                        <a:pt x="3" y="87"/>
                      </a:lnTo>
                      <a:lnTo>
                        <a:pt x="3" y="132"/>
                      </a:lnTo>
                      <a:lnTo>
                        <a:pt x="0" y="238"/>
                      </a:lnTo>
                      <a:lnTo>
                        <a:pt x="6" y="354"/>
                      </a:lnTo>
                      <a:lnTo>
                        <a:pt x="23" y="432"/>
                      </a:lnTo>
                      <a:lnTo>
                        <a:pt x="29" y="432"/>
                      </a:lnTo>
                      <a:lnTo>
                        <a:pt x="29" y="399"/>
                      </a:lnTo>
                      <a:lnTo>
                        <a:pt x="26" y="340"/>
                      </a:lnTo>
                      <a:lnTo>
                        <a:pt x="32" y="261"/>
                      </a:lnTo>
                      <a:lnTo>
                        <a:pt x="46" y="179"/>
                      </a:lnTo>
                      <a:lnTo>
                        <a:pt x="78" y="104"/>
                      </a:lnTo>
                      <a:lnTo>
                        <a:pt x="131" y="39"/>
                      </a:lnTo>
                      <a:lnTo>
                        <a:pt x="213" y="0"/>
                      </a:lnTo>
                      <a:close/>
                    </a:path>
                  </a:pathLst>
                </a:custGeom>
                <a:solidFill>
                  <a:srgbClr val="592600"/>
                </a:solidFill>
                <a:ln w="9525">
                  <a:noFill/>
                  <a:round/>
                  <a:headEnd/>
                  <a:tailEnd/>
                </a:ln>
              </p:spPr>
              <p:txBody>
                <a:bodyPr/>
                <a:lstStyle/>
                <a:p>
                  <a:endParaRPr lang="zh-TW" altLang="en-US"/>
                </a:p>
              </p:txBody>
            </p:sp>
            <p:sp>
              <p:nvSpPr>
                <p:cNvPr id="112" name="Freeform 1340"/>
                <p:cNvSpPr>
                  <a:spLocks/>
                </p:cNvSpPr>
                <p:nvPr/>
              </p:nvSpPr>
              <p:spPr bwMode="auto">
                <a:xfrm>
                  <a:off x="157" y="2278"/>
                  <a:ext cx="225" cy="374"/>
                </a:xfrm>
                <a:custGeom>
                  <a:avLst/>
                  <a:gdLst>
                    <a:gd name="T0" fmla="*/ 225 w 225"/>
                    <a:gd name="T1" fmla="*/ 0 h 374"/>
                    <a:gd name="T2" fmla="*/ 219 w 225"/>
                    <a:gd name="T3" fmla="*/ 0 h 374"/>
                    <a:gd name="T4" fmla="*/ 205 w 225"/>
                    <a:gd name="T5" fmla="*/ 0 h 374"/>
                    <a:gd name="T6" fmla="*/ 178 w 225"/>
                    <a:gd name="T7" fmla="*/ 3 h 374"/>
                    <a:gd name="T8" fmla="*/ 149 w 225"/>
                    <a:gd name="T9" fmla="*/ 9 h 374"/>
                    <a:gd name="T10" fmla="*/ 117 w 225"/>
                    <a:gd name="T11" fmla="*/ 20 h 374"/>
                    <a:gd name="T12" fmla="*/ 82 w 225"/>
                    <a:gd name="T13" fmla="*/ 34 h 374"/>
                    <a:gd name="T14" fmla="*/ 47 w 225"/>
                    <a:gd name="T15" fmla="*/ 57 h 374"/>
                    <a:gd name="T16" fmla="*/ 15 w 225"/>
                    <a:gd name="T17" fmla="*/ 88 h 374"/>
                    <a:gd name="T18" fmla="*/ 9 w 225"/>
                    <a:gd name="T19" fmla="*/ 124 h 374"/>
                    <a:gd name="T20" fmla="*/ 3 w 225"/>
                    <a:gd name="T21" fmla="*/ 208 h 374"/>
                    <a:gd name="T22" fmla="*/ 0 w 225"/>
                    <a:gd name="T23" fmla="*/ 304 h 374"/>
                    <a:gd name="T24" fmla="*/ 15 w 225"/>
                    <a:gd name="T25" fmla="*/ 371 h 374"/>
                    <a:gd name="T26" fmla="*/ 21 w 225"/>
                    <a:gd name="T27" fmla="*/ 374 h 374"/>
                    <a:gd name="T28" fmla="*/ 24 w 225"/>
                    <a:gd name="T29" fmla="*/ 346 h 374"/>
                    <a:gd name="T30" fmla="*/ 27 w 225"/>
                    <a:gd name="T31" fmla="*/ 295 h 374"/>
                    <a:gd name="T32" fmla="*/ 33 w 225"/>
                    <a:gd name="T33" fmla="*/ 231 h 374"/>
                    <a:gd name="T34" fmla="*/ 53 w 225"/>
                    <a:gd name="T35" fmla="*/ 161 h 374"/>
                    <a:gd name="T36" fmla="*/ 88 w 225"/>
                    <a:gd name="T37" fmla="*/ 93 h 374"/>
                    <a:gd name="T38" fmla="*/ 143 w 225"/>
                    <a:gd name="T39" fmla="*/ 37 h 374"/>
                    <a:gd name="T40" fmla="*/ 225 w 225"/>
                    <a:gd name="T41" fmla="*/ 0 h 3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5"/>
                    <a:gd name="T64" fmla="*/ 0 h 374"/>
                    <a:gd name="T65" fmla="*/ 225 w 225"/>
                    <a:gd name="T66" fmla="*/ 374 h 3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5" h="374">
                      <a:moveTo>
                        <a:pt x="225" y="0"/>
                      </a:moveTo>
                      <a:lnTo>
                        <a:pt x="219" y="0"/>
                      </a:lnTo>
                      <a:lnTo>
                        <a:pt x="205" y="0"/>
                      </a:lnTo>
                      <a:lnTo>
                        <a:pt x="178" y="3"/>
                      </a:lnTo>
                      <a:lnTo>
                        <a:pt x="149" y="9"/>
                      </a:lnTo>
                      <a:lnTo>
                        <a:pt x="117" y="20"/>
                      </a:lnTo>
                      <a:lnTo>
                        <a:pt x="82" y="34"/>
                      </a:lnTo>
                      <a:lnTo>
                        <a:pt x="47" y="57"/>
                      </a:lnTo>
                      <a:lnTo>
                        <a:pt x="15" y="88"/>
                      </a:lnTo>
                      <a:lnTo>
                        <a:pt x="9" y="124"/>
                      </a:lnTo>
                      <a:lnTo>
                        <a:pt x="3" y="208"/>
                      </a:lnTo>
                      <a:lnTo>
                        <a:pt x="0" y="304"/>
                      </a:lnTo>
                      <a:lnTo>
                        <a:pt x="15" y="371"/>
                      </a:lnTo>
                      <a:lnTo>
                        <a:pt x="21" y="374"/>
                      </a:lnTo>
                      <a:lnTo>
                        <a:pt x="24" y="346"/>
                      </a:lnTo>
                      <a:lnTo>
                        <a:pt x="27" y="295"/>
                      </a:lnTo>
                      <a:lnTo>
                        <a:pt x="33" y="231"/>
                      </a:lnTo>
                      <a:lnTo>
                        <a:pt x="53" y="161"/>
                      </a:lnTo>
                      <a:lnTo>
                        <a:pt x="88" y="93"/>
                      </a:lnTo>
                      <a:lnTo>
                        <a:pt x="143" y="37"/>
                      </a:lnTo>
                      <a:lnTo>
                        <a:pt x="225" y="0"/>
                      </a:lnTo>
                      <a:close/>
                    </a:path>
                  </a:pathLst>
                </a:custGeom>
                <a:solidFill>
                  <a:srgbClr val="592600"/>
                </a:solidFill>
                <a:ln w="9525">
                  <a:noFill/>
                  <a:round/>
                  <a:headEnd/>
                  <a:tailEnd/>
                </a:ln>
              </p:spPr>
              <p:txBody>
                <a:bodyPr/>
                <a:lstStyle/>
                <a:p>
                  <a:endParaRPr lang="zh-TW" altLang="en-US"/>
                </a:p>
              </p:txBody>
            </p:sp>
            <p:sp>
              <p:nvSpPr>
                <p:cNvPr id="113" name="Freeform 1341"/>
                <p:cNvSpPr>
                  <a:spLocks/>
                </p:cNvSpPr>
                <p:nvPr/>
              </p:nvSpPr>
              <p:spPr bwMode="auto">
                <a:xfrm>
                  <a:off x="265" y="3829"/>
                  <a:ext cx="645" cy="859"/>
                </a:xfrm>
                <a:custGeom>
                  <a:avLst/>
                  <a:gdLst>
                    <a:gd name="T0" fmla="*/ 642 w 645"/>
                    <a:gd name="T1" fmla="*/ 62 h 859"/>
                    <a:gd name="T2" fmla="*/ 625 w 645"/>
                    <a:gd name="T3" fmla="*/ 92 h 859"/>
                    <a:gd name="T4" fmla="*/ 598 w 645"/>
                    <a:gd name="T5" fmla="*/ 132 h 859"/>
                    <a:gd name="T6" fmla="*/ 569 w 645"/>
                    <a:gd name="T7" fmla="*/ 180 h 859"/>
                    <a:gd name="T8" fmla="*/ 534 w 645"/>
                    <a:gd name="T9" fmla="*/ 227 h 859"/>
                    <a:gd name="T10" fmla="*/ 499 w 645"/>
                    <a:gd name="T11" fmla="*/ 275 h 859"/>
                    <a:gd name="T12" fmla="*/ 467 w 645"/>
                    <a:gd name="T13" fmla="*/ 317 h 859"/>
                    <a:gd name="T14" fmla="*/ 441 w 645"/>
                    <a:gd name="T15" fmla="*/ 354 h 859"/>
                    <a:gd name="T16" fmla="*/ 423 w 645"/>
                    <a:gd name="T17" fmla="*/ 376 h 859"/>
                    <a:gd name="T18" fmla="*/ 394 w 645"/>
                    <a:gd name="T19" fmla="*/ 415 h 859"/>
                    <a:gd name="T20" fmla="*/ 365 w 645"/>
                    <a:gd name="T21" fmla="*/ 458 h 859"/>
                    <a:gd name="T22" fmla="*/ 336 w 645"/>
                    <a:gd name="T23" fmla="*/ 497 h 859"/>
                    <a:gd name="T24" fmla="*/ 307 w 645"/>
                    <a:gd name="T25" fmla="*/ 539 h 859"/>
                    <a:gd name="T26" fmla="*/ 277 w 645"/>
                    <a:gd name="T27" fmla="*/ 584 h 859"/>
                    <a:gd name="T28" fmla="*/ 248 w 645"/>
                    <a:gd name="T29" fmla="*/ 629 h 859"/>
                    <a:gd name="T30" fmla="*/ 216 w 645"/>
                    <a:gd name="T31" fmla="*/ 674 h 859"/>
                    <a:gd name="T32" fmla="*/ 187 w 645"/>
                    <a:gd name="T33" fmla="*/ 724 h 859"/>
                    <a:gd name="T34" fmla="*/ 158 w 645"/>
                    <a:gd name="T35" fmla="*/ 775 h 859"/>
                    <a:gd name="T36" fmla="*/ 140 w 645"/>
                    <a:gd name="T37" fmla="*/ 803 h 859"/>
                    <a:gd name="T38" fmla="*/ 129 w 645"/>
                    <a:gd name="T39" fmla="*/ 826 h 859"/>
                    <a:gd name="T40" fmla="*/ 108 w 645"/>
                    <a:gd name="T41" fmla="*/ 848 h 859"/>
                    <a:gd name="T42" fmla="*/ 100 w 645"/>
                    <a:gd name="T43" fmla="*/ 854 h 859"/>
                    <a:gd name="T44" fmla="*/ 85 w 645"/>
                    <a:gd name="T45" fmla="*/ 856 h 859"/>
                    <a:gd name="T46" fmla="*/ 67 w 645"/>
                    <a:gd name="T47" fmla="*/ 859 h 859"/>
                    <a:gd name="T48" fmla="*/ 50 w 645"/>
                    <a:gd name="T49" fmla="*/ 859 h 859"/>
                    <a:gd name="T50" fmla="*/ 32 w 645"/>
                    <a:gd name="T51" fmla="*/ 859 h 859"/>
                    <a:gd name="T52" fmla="*/ 18 w 645"/>
                    <a:gd name="T53" fmla="*/ 854 h 859"/>
                    <a:gd name="T54" fmla="*/ 9 w 645"/>
                    <a:gd name="T55" fmla="*/ 848 h 859"/>
                    <a:gd name="T56" fmla="*/ 3 w 645"/>
                    <a:gd name="T57" fmla="*/ 837 h 859"/>
                    <a:gd name="T58" fmla="*/ 0 w 645"/>
                    <a:gd name="T59" fmla="*/ 811 h 859"/>
                    <a:gd name="T60" fmla="*/ 3 w 645"/>
                    <a:gd name="T61" fmla="*/ 792 h 859"/>
                    <a:gd name="T62" fmla="*/ 9 w 645"/>
                    <a:gd name="T63" fmla="*/ 775 h 859"/>
                    <a:gd name="T64" fmla="*/ 18 w 645"/>
                    <a:gd name="T65" fmla="*/ 755 h 859"/>
                    <a:gd name="T66" fmla="*/ 30 w 645"/>
                    <a:gd name="T67" fmla="*/ 738 h 859"/>
                    <a:gd name="T68" fmla="*/ 44 w 645"/>
                    <a:gd name="T69" fmla="*/ 716 h 859"/>
                    <a:gd name="T70" fmla="*/ 62 w 645"/>
                    <a:gd name="T71" fmla="*/ 691 h 859"/>
                    <a:gd name="T72" fmla="*/ 79 w 645"/>
                    <a:gd name="T73" fmla="*/ 657 h 859"/>
                    <a:gd name="T74" fmla="*/ 123 w 645"/>
                    <a:gd name="T75" fmla="*/ 578 h 859"/>
                    <a:gd name="T76" fmla="*/ 172 w 645"/>
                    <a:gd name="T77" fmla="*/ 494 h 859"/>
                    <a:gd name="T78" fmla="*/ 228 w 645"/>
                    <a:gd name="T79" fmla="*/ 404 h 859"/>
                    <a:gd name="T80" fmla="*/ 289 w 645"/>
                    <a:gd name="T81" fmla="*/ 317 h 859"/>
                    <a:gd name="T82" fmla="*/ 353 w 645"/>
                    <a:gd name="T83" fmla="*/ 230 h 859"/>
                    <a:gd name="T84" fmla="*/ 417 w 645"/>
                    <a:gd name="T85" fmla="*/ 149 h 859"/>
                    <a:gd name="T86" fmla="*/ 482 w 645"/>
                    <a:gd name="T87" fmla="*/ 78 h 859"/>
                    <a:gd name="T88" fmla="*/ 543 w 645"/>
                    <a:gd name="T89" fmla="*/ 19 h 859"/>
                    <a:gd name="T90" fmla="*/ 552 w 645"/>
                    <a:gd name="T91" fmla="*/ 14 h 859"/>
                    <a:gd name="T92" fmla="*/ 566 w 645"/>
                    <a:gd name="T93" fmla="*/ 8 h 859"/>
                    <a:gd name="T94" fmla="*/ 578 w 645"/>
                    <a:gd name="T95" fmla="*/ 3 h 859"/>
                    <a:gd name="T96" fmla="*/ 595 w 645"/>
                    <a:gd name="T97" fmla="*/ 0 h 859"/>
                    <a:gd name="T98" fmla="*/ 607 w 645"/>
                    <a:gd name="T99" fmla="*/ 3 h 859"/>
                    <a:gd name="T100" fmla="*/ 622 w 645"/>
                    <a:gd name="T101" fmla="*/ 3 h 859"/>
                    <a:gd name="T102" fmla="*/ 630 w 645"/>
                    <a:gd name="T103" fmla="*/ 8 h 859"/>
                    <a:gd name="T104" fmla="*/ 636 w 645"/>
                    <a:gd name="T105" fmla="*/ 17 h 859"/>
                    <a:gd name="T106" fmla="*/ 639 w 645"/>
                    <a:gd name="T107" fmla="*/ 22 h 859"/>
                    <a:gd name="T108" fmla="*/ 642 w 645"/>
                    <a:gd name="T109" fmla="*/ 36 h 859"/>
                    <a:gd name="T110" fmla="*/ 645 w 645"/>
                    <a:gd name="T111" fmla="*/ 50 h 859"/>
                    <a:gd name="T112" fmla="*/ 642 w 645"/>
                    <a:gd name="T113" fmla="*/ 62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5"/>
                    <a:gd name="T172" fmla="*/ 0 h 859"/>
                    <a:gd name="T173" fmla="*/ 645 w 645"/>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5" h="859">
                      <a:moveTo>
                        <a:pt x="642" y="62"/>
                      </a:moveTo>
                      <a:lnTo>
                        <a:pt x="625" y="92"/>
                      </a:lnTo>
                      <a:lnTo>
                        <a:pt x="598" y="132"/>
                      </a:lnTo>
                      <a:lnTo>
                        <a:pt x="569" y="180"/>
                      </a:lnTo>
                      <a:lnTo>
                        <a:pt x="534" y="227"/>
                      </a:lnTo>
                      <a:lnTo>
                        <a:pt x="499" y="275"/>
                      </a:lnTo>
                      <a:lnTo>
                        <a:pt x="467" y="317"/>
                      </a:lnTo>
                      <a:lnTo>
                        <a:pt x="441" y="354"/>
                      </a:lnTo>
                      <a:lnTo>
                        <a:pt x="423" y="376"/>
                      </a:lnTo>
                      <a:lnTo>
                        <a:pt x="394" y="415"/>
                      </a:lnTo>
                      <a:lnTo>
                        <a:pt x="365" y="458"/>
                      </a:lnTo>
                      <a:lnTo>
                        <a:pt x="336" y="497"/>
                      </a:lnTo>
                      <a:lnTo>
                        <a:pt x="307" y="539"/>
                      </a:lnTo>
                      <a:lnTo>
                        <a:pt x="277" y="584"/>
                      </a:lnTo>
                      <a:lnTo>
                        <a:pt x="248" y="629"/>
                      </a:lnTo>
                      <a:lnTo>
                        <a:pt x="216" y="674"/>
                      </a:lnTo>
                      <a:lnTo>
                        <a:pt x="187" y="724"/>
                      </a:lnTo>
                      <a:lnTo>
                        <a:pt x="158" y="775"/>
                      </a:lnTo>
                      <a:lnTo>
                        <a:pt x="140" y="803"/>
                      </a:lnTo>
                      <a:lnTo>
                        <a:pt x="129" y="826"/>
                      </a:lnTo>
                      <a:lnTo>
                        <a:pt x="108" y="848"/>
                      </a:lnTo>
                      <a:lnTo>
                        <a:pt x="100" y="854"/>
                      </a:lnTo>
                      <a:lnTo>
                        <a:pt x="85" y="856"/>
                      </a:lnTo>
                      <a:lnTo>
                        <a:pt x="67" y="859"/>
                      </a:lnTo>
                      <a:lnTo>
                        <a:pt x="50" y="859"/>
                      </a:lnTo>
                      <a:lnTo>
                        <a:pt x="32" y="859"/>
                      </a:lnTo>
                      <a:lnTo>
                        <a:pt x="18" y="854"/>
                      </a:lnTo>
                      <a:lnTo>
                        <a:pt x="9" y="848"/>
                      </a:lnTo>
                      <a:lnTo>
                        <a:pt x="3" y="837"/>
                      </a:lnTo>
                      <a:lnTo>
                        <a:pt x="0" y="811"/>
                      </a:lnTo>
                      <a:lnTo>
                        <a:pt x="3" y="792"/>
                      </a:lnTo>
                      <a:lnTo>
                        <a:pt x="9" y="775"/>
                      </a:lnTo>
                      <a:lnTo>
                        <a:pt x="18" y="755"/>
                      </a:lnTo>
                      <a:lnTo>
                        <a:pt x="30" y="738"/>
                      </a:lnTo>
                      <a:lnTo>
                        <a:pt x="44" y="716"/>
                      </a:lnTo>
                      <a:lnTo>
                        <a:pt x="62" y="691"/>
                      </a:lnTo>
                      <a:lnTo>
                        <a:pt x="79" y="657"/>
                      </a:lnTo>
                      <a:lnTo>
                        <a:pt x="123" y="578"/>
                      </a:lnTo>
                      <a:lnTo>
                        <a:pt x="172" y="494"/>
                      </a:lnTo>
                      <a:lnTo>
                        <a:pt x="228" y="404"/>
                      </a:lnTo>
                      <a:lnTo>
                        <a:pt x="289" y="317"/>
                      </a:lnTo>
                      <a:lnTo>
                        <a:pt x="353" y="230"/>
                      </a:lnTo>
                      <a:lnTo>
                        <a:pt x="417" y="149"/>
                      </a:lnTo>
                      <a:lnTo>
                        <a:pt x="482" y="78"/>
                      </a:lnTo>
                      <a:lnTo>
                        <a:pt x="543" y="19"/>
                      </a:lnTo>
                      <a:lnTo>
                        <a:pt x="552" y="14"/>
                      </a:lnTo>
                      <a:lnTo>
                        <a:pt x="566" y="8"/>
                      </a:lnTo>
                      <a:lnTo>
                        <a:pt x="578" y="3"/>
                      </a:lnTo>
                      <a:lnTo>
                        <a:pt x="595" y="0"/>
                      </a:lnTo>
                      <a:lnTo>
                        <a:pt x="607" y="3"/>
                      </a:lnTo>
                      <a:lnTo>
                        <a:pt x="622" y="3"/>
                      </a:lnTo>
                      <a:lnTo>
                        <a:pt x="630" y="8"/>
                      </a:lnTo>
                      <a:lnTo>
                        <a:pt x="636" y="17"/>
                      </a:lnTo>
                      <a:lnTo>
                        <a:pt x="639" y="22"/>
                      </a:lnTo>
                      <a:lnTo>
                        <a:pt x="642" y="36"/>
                      </a:lnTo>
                      <a:lnTo>
                        <a:pt x="645" y="50"/>
                      </a:lnTo>
                      <a:lnTo>
                        <a:pt x="642" y="62"/>
                      </a:lnTo>
                      <a:close/>
                    </a:path>
                  </a:pathLst>
                </a:custGeom>
                <a:solidFill>
                  <a:srgbClr val="7F0000"/>
                </a:solidFill>
                <a:ln w="9525">
                  <a:noFill/>
                  <a:round/>
                  <a:headEnd/>
                  <a:tailEnd/>
                </a:ln>
              </p:spPr>
              <p:txBody>
                <a:bodyPr/>
                <a:lstStyle/>
                <a:p>
                  <a:endParaRPr lang="zh-TW" altLang="en-US"/>
                </a:p>
              </p:txBody>
            </p:sp>
            <p:sp>
              <p:nvSpPr>
                <p:cNvPr id="114" name="Freeform 1342"/>
                <p:cNvSpPr>
                  <a:spLocks/>
                </p:cNvSpPr>
                <p:nvPr/>
              </p:nvSpPr>
              <p:spPr bwMode="auto">
                <a:xfrm>
                  <a:off x="939" y="4348"/>
                  <a:ext cx="531" cy="304"/>
                </a:xfrm>
                <a:custGeom>
                  <a:avLst/>
                  <a:gdLst>
                    <a:gd name="T0" fmla="*/ 440 w 531"/>
                    <a:gd name="T1" fmla="*/ 141 h 304"/>
                    <a:gd name="T2" fmla="*/ 493 w 531"/>
                    <a:gd name="T3" fmla="*/ 138 h 304"/>
                    <a:gd name="T4" fmla="*/ 522 w 531"/>
                    <a:gd name="T5" fmla="*/ 121 h 304"/>
                    <a:gd name="T6" fmla="*/ 458 w 531"/>
                    <a:gd name="T7" fmla="*/ 99 h 304"/>
                    <a:gd name="T8" fmla="*/ 333 w 531"/>
                    <a:gd name="T9" fmla="*/ 79 h 304"/>
                    <a:gd name="T10" fmla="*/ 239 w 531"/>
                    <a:gd name="T11" fmla="*/ 68 h 304"/>
                    <a:gd name="T12" fmla="*/ 207 w 531"/>
                    <a:gd name="T13" fmla="*/ 57 h 304"/>
                    <a:gd name="T14" fmla="*/ 225 w 531"/>
                    <a:gd name="T15" fmla="*/ 45 h 304"/>
                    <a:gd name="T16" fmla="*/ 268 w 531"/>
                    <a:gd name="T17" fmla="*/ 40 h 304"/>
                    <a:gd name="T18" fmla="*/ 300 w 531"/>
                    <a:gd name="T19" fmla="*/ 37 h 304"/>
                    <a:gd name="T20" fmla="*/ 338 w 531"/>
                    <a:gd name="T21" fmla="*/ 23 h 304"/>
                    <a:gd name="T22" fmla="*/ 315 w 531"/>
                    <a:gd name="T23" fmla="*/ 3 h 304"/>
                    <a:gd name="T24" fmla="*/ 213 w 531"/>
                    <a:gd name="T25" fmla="*/ 0 h 304"/>
                    <a:gd name="T26" fmla="*/ 178 w 531"/>
                    <a:gd name="T27" fmla="*/ 0 h 304"/>
                    <a:gd name="T28" fmla="*/ 137 w 531"/>
                    <a:gd name="T29" fmla="*/ 34 h 304"/>
                    <a:gd name="T30" fmla="*/ 47 w 531"/>
                    <a:gd name="T31" fmla="*/ 141 h 304"/>
                    <a:gd name="T32" fmla="*/ 0 w 531"/>
                    <a:gd name="T33" fmla="*/ 225 h 304"/>
                    <a:gd name="T34" fmla="*/ 15 w 531"/>
                    <a:gd name="T35" fmla="*/ 273 h 304"/>
                    <a:gd name="T36" fmla="*/ 82 w 531"/>
                    <a:gd name="T37" fmla="*/ 278 h 304"/>
                    <a:gd name="T38" fmla="*/ 146 w 531"/>
                    <a:gd name="T39" fmla="*/ 290 h 304"/>
                    <a:gd name="T40" fmla="*/ 265 w 531"/>
                    <a:gd name="T41" fmla="*/ 304 h 304"/>
                    <a:gd name="T42" fmla="*/ 368 w 531"/>
                    <a:gd name="T43" fmla="*/ 295 h 304"/>
                    <a:gd name="T44" fmla="*/ 432 w 531"/>
                    <a:gd name="T45" fmla="*/ 278 h 304"/>
                    <a:gd name="T46" fmla="*/ 391 w 531"/>
                    <a:gd name="T47" fmla="*/ 264 h 304"/>
                    <a:gd name="T48" fmla="*/ 315 w 531"/>
                    <a:gd name="T49" fmla="*/ 256 h 304"/>
                    <a:gd name="T50" fmla="*/ 298 w 531"/>
                    <a:gd name="T51" fmla="*/ 236 h 304"/>
                    <a:gd name="T52" fmla="*/ 338 w 531"/>
                    <a:gd name="T53" fmla="*/ 242 h 304"/>
                    <a:gd name="T54" fmla="*/ 368 w 531"/>
                    <a:gd name="T55" fmla="*/ 250 h 304"/>
                    <a:gd name="T56" fmla="*/ 405 w 531"/>
                    <a:gd name="T57" fmla="*/ 253 h 304"/>
                    <a:gd name="T58" fmla="*/ 475 w 531"/>
                    <a:gd name="T59" fmla="*/ 250 h 304"/>
                    <a:gd name="T60" fmla="*/ 505 w 531"/>
                    <a:gd name="T61" fmla="*/ 234 h 304"/>
                    <a:gd name="T62" fmla="*/ 473 w 531"/>
                    <a:gd name="T63" fmla="*/ 222 h 304"/>
                    <a:gd name="T64" fmla="*/ 414 w 531"/>
                    <a:gd name="T65" fmla="*/ 217 h 304"/>
                    <a:gd name="T66" fmla="*/ 344 w 531"/>
                    <a:gd name="T67" fmla="*/ 211 h 304"/>
                    <a:gd name="T68" fmla="*/ 295 w 531"/>
                    <a:gd name="T69" fmla="*/ 189 h 304"/>
                    <a:gd name="T70" fmla="*/ 318 w 531"/>
                    <a:gd name="T71" fmla="*/ 191 h 304"/>
                    <a:gd name="T72" fmla="*/ 368 w 531"/>
                    <a:gd name="T73" fmla="*/ 194 h 304"/>
                    <a:gd name="T74" fmla="*/ 420 w 531"/>
                    <a:gd name="T75" fmla="*/ 200 h 304"/>
                    <a:gd name="T76" fmla="*/ 487 w 531"/>
                    <a:gd name="T77" fmla="*/ 208 h 304"/>
                    <a:gd name="T78" fmla="*/ 528 w 531"/>
                    <a:gd name="T79" fmla="*/ 205 h 304"/>
                    <a:gd name="T80" fmla="*/ 510 w 531"/>
                    <a:gd name="T81" fmla="*/ 183 h 304"/>
                    <a:gd name="T82" fmla="*/ 452 w 531"/>
                    <a:gd name="T83" fmla="*/ 169 h 304"/>
                    <a:gd name="T84" fmla="*/ 417 w 531"/>
                    <a:gd name="T85" fmla="*/ 163 h 304"/>
                    <a:gd name="T86" fmla="*/ 312 w 531"/>
                    <a:gd name="T87" fmla="*/ 138 h 304"/>
                    <a:gd name="T88" fmla="*/ 327 w 531"/>
                    <a:gd name="T89" fmla="*/ 130 h 304"/>
                    <a:gd name="T90" fmla="*/ 408 w 531"/>
                    <a:gd name="T91" fmla="*/ 138 h 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1"/>
                    <a:gd name="T139" fmla="*/ 0 h 304"/>
                    <a:gd name="T140" fmla="*/ 531 w 531"/>
                    <a:gd name="T141" fmla="*/ 304 h 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1" h="304">
                      <a:moveTo>
                        <a:pt x="408" y="138"/>
                      </a:moveTo>
                      <a:lnTo>
                        <a:pt x="423" y="141"/>
                      </a:lnTo>
                      <a:lnTo>
                        <a:pt x="440" y="141"/>
                      </a:lnTo>
                      <a:lnTo>
                        <a:pt x="458" y="141"/>
                      </a:lnTo>
                      <a:lnTo>
                        <a:pt x="478" y="141"/>
                      </a:lnTo>
                      <a:lnTo>
                        <a:pt x="493" y="138"/>
                      </a:lnTo>
                      <a:lnTo>
                        <a:pt x="508" y="135"/>
                      </a:lnTo>
                      <a:lnTo>
                        <a:pt x="519" y="130"/>
                      </a:lnTo>
                      <a:lnTo>
                        <a:pt x="522" y="121"/>
                      </a:lnTo>
                      <a:lnTo>
                        <a:pt x="513" y="113"/>
                      </a:lnTo>
                      <a:lnTo>
                        <a:pt x="493" y="107"/>
                      </a:lnTo>
                      <a:lnTo>
                        <a:pt x="458" y="99"/>
                      </a:lnTo>
                      <a:lnTo>
                        <a:pt x="417" y="90"/>
                      </a:lnTo>
                      <a:lnTo>
                        <a:pt x="373" y="85"/>
                      </a:lnTo>
                      <a:lnTo>
                        <a:pt x="333" y="79"/>
                      </a:lnTo>
                      <a:lnTo>
                        <a:pt x="298" y="76"/>
                      </a:lnTo>
                      <a:lnTo>
                        <a:pt x="271" y="73"/>
                      </a:lnTo>
                      <a:lnTo>
                        <a:pt x="239" y="68"/>
                      </a:lnTo>
                      <a:lnTo>
                        <a:pt x="219" y="62"/>
                      </a:lnTo>
                      <a:lnTo>
                        <a:pt x="210" y="59"/>
                      </a:lnTo>
                      <a:lnTo>
                        <a:pt x="207" y="57"/>
                      </a:lnTo>
                      <a:lnTo>
                        <a:pt x="210" y="54"/>
                      </a:lnTo>
                      <a:lnTo>
                        <a:pt x="216" y="48"/>
                      </a:lnTo>
                      <a:lnTo>
                        <a:pt x="225" y="45"/>
                      </a:lnTo>
                      <a:lnTo>
                        <a:pt x="242" y="43"/>
                      </a:lnTo>
                      <a:lnTo>
                        <a:pt x="257" y="40"/>
                      </a:lnTo>
                      <a:lnTo>
                        <a:pt x="268" y="40"/>
                      </a:lnTo>
                      <a:lnTo>
                        <a:pt x="280" y="40"/>
                      </a:lnTo>
                      <a:lnTo>
                        <a:pt x="292" y="37"/>
                      </a:lnTo>
                      <a:lnTo>
                        <a:pt x="300" y="37"/>
                      </a:lnTo>
                      <a:lnTo>
                        <a:pt x="312" y="34"/>
                      </a:lnTo>
                      <a:lnTo>
                        <a:pt x="324" y="28"/>
                      </a:lnTo>
                      <a:lnTo>
                        <a:pt x="338" y="23"/>
                      </a:lnTo>
                      <a:lnTo>
                        <a:pt x="350" y="12"/>
                      </a:lnTo>
                      <a:lnTo>
                        <a:pt x="338" y="6"/>
                      </a:lnTo>
                      <a:lnTo>
                        <a:pt x="315" y="3"/>
                      </a:lnTo>
                      <a:lnTo>
                        <a:pt x="283" y="0"/>
                      </a:lnTo>
                      <a:lnTo>
                        <a:pt x="248" y="0"/>
                      </a:lnTo>
                      <a:lnTo>
                        <a:pt x="213" y="0"/>
                      </a:lnTo>
                      <a:lnTo>
                        <a:pt x="190" y="0"/>
                      </a:lnTo>
                      <a:lnTo>
                        <a:pt x="181" y="0"/>
                      </a:lnTo>
                      <a:lnTo>
                        <a:pt x="178" y="0"/>
                      </a:lnTo>
                      <a:lnTo>
                        <a:pt x="169" y="6"/>
                      </a:lnTo>
                      <a:lnTo>
                        <a:pt x="158" y="17"/>
                      </a:lnTo>
                      <a:lnTo>
                        <a:pt x="137" y="34"/>
                      </a:lnTo>
                      <a:lnTo>
                        <a:pt x="114" y="59"/>
                      </a:lnTo>
                      <a:lnTo>
                        <a:pt x="82" y="93"/>
                      </a:lnTo>
                      <a:lnTo>
                        <a:pt x="47" y="141"/>
                      </a:lnTo>
                      <a:lnTo>
                        <a:pt x="6" y="200"/>
                      </a:lnTo>
                      <a:lnTo>
                        <a:pt x="0" y="214"/>
                      </a:lnTo>
                      <a:lnTo>
                        <a:pt x="0" y="225"/>
                      </a:lnTo>
                      <a:lnTo>
                        <a:pt x="3" y="234"/>
                      </a:lnTo>
                      <a:lnTo>
                        <a:pt x="3" y="236"/>
                      </a:lnTo>
                      <a:lnTo>
                        <a:pt x="15" y="273"/>
                      </a:lnTo>
                      <a:lnTo>
                        <a:pt x="26" y="287"/>
                      </a:lnTo>
                      <a:lnTo>
                        <a:pt x="47" y="287"/>
                      </a:lnTo>
                      <a:lnTo>
                        <a:pt x="82" y="278"/>
                      </a:lnTo>
                      <a:lnTo>
                        <a:pt x="93" y="281"/>
                      </a:lnTo>
                      <a:lnTo>
                        <a:pt x="114" y="284"/>
                      </a:lnTo>
                      <a:lnTo>
                        <a:pt x="146" y="290"/>
                      </a:lnTo>
                      <a:lnTo>
                        <a:pt x="184" y="295"/>
                      </a:lnTo>
                      <a:lnTo>
                        <a:pt x="225" y="301"/>
                      </a:lnTo>
                      <a:lnTo>
                        <a:pt x="265" y="304"/>
                      </a:lnTo>
                      <a:lnTo>
                        <a:pt x="309" y="304"/>
                      </a:lnTo>
                      <a:lnTo>
                        <a:pt x="347" y="298"/>
                      </a:lnTo>
                      <a:lnTo>
                        <a:pt x="368" y="295"/>
                      </a:lnTo>
                      <a:lnTo>
                        <a:pt x="397" y="290"/>
                      </a:lnTo>
                      <a:lnTo>
                        <a:pt x="420" y="284"/>
                      </a:lnTo>
                      <a:lnTo>
                        <a:pt x="432" y="278"/>
                      </a:lnTo>
                      <a:lnTo>
                        <a:pt x="426" y="273"/>
                      </a:lnTo>
                      <a:lnTo>
                        <a:pt x="414" y="267"/>
                      </a:lnTo>
                      <a:lnTo>
                        <a:pt x="391" y="264"/>
                      </a:lnTo>
                      <a:lnTo>
                        <a:pt x="353" y="267"/>
                      </a:lnTo>
                      <a:lnTo>
                        <a:pt x="335" y="264"/>
                      </a:lnTo>
                      <a:lnTo>
                        <a:pt x="315" y="256"/>
                      </a:lnTo>
                      <a:lnTo>
                        <a:pt x="295" y="245"/>
                      </a:lnTo>
                      <a:lnTo>
                        <a:pt x="283" y="234"/>
                      </a:lnTo>
                      <a:lnTo>
                        <a:pt x="298" y="236"/>
                      </a:lnTo>
                      <a:lnTo>
                        <a:pt x="312" y="239"/>
                      </a:lnTo>
                      <a:lnTo>
                        <a:pt x="324" y="242"/>
                      </a:lnTo>
                      <a:lnTo>
                        <a:pt x="338" y="242"/>
                      </a:lnTo>
                      <a:lnTo>
                        <a:pt x="347" y="245"/>
                      </a:lnTo>
                      <a:lnTo>
                        <a:pt x="359" y="248"/>
                      </a:lnTo>
                      <a:lnTo>
                        <a:pt x="368" y="250"/>
                      </a:lnTo>
                      <a:lnTo>
                        <a:pt x="376" y="250"/>
                      </a:lnTo>
                      <a:lnTo>
                        <a:pt x="388" y="250"/>
                      </a:lnTo>
                      <a:lnTo>
                        <a:pt x="405" y="253"/>
                      </a:lnTo>
                      <a:lnTo>
                        <a:pt x="429" y="253"/>
                      </a:lnTo>
                      <a:lnTo>
                        <a:pt x="455" y="253"/>
                      </a:lnTo>
                      <a:lnTo>
                        <a:pt x="475" y="250"/>
                      </a:lnTo>
                      <a:lnTo>
                        <a:pt x="496" y="248"/>
                      </a:lnTo>
                      <a:lnTo>
                        <a:pt x="505" y="242"/>
                      </a:lnTo>
                      <a:lnTo>
                        <a:pt x="505" y="234"/>
                      </a:lnTo>
                      <a:lnTo>
                        <a:pt x="499" y="228"/>
                      </a:lnTo>
                      <a:lnTo>
                        <a:pt x="487" y="225"/>
                      </a:lnTo>
                      <a:lnTo>
                        <a:pt x="473" y="222"/>
                      </a:lnTo>
                      <a:lnTo>
                        <a:pt x="455" y="219"/>
                      </a:lnTo>
                      <a:lnTo>
                        <a:pt x="438" y="219"/>
                      </a:lnTo>
                      <a:lnTo>
                        <a:pt x="414" y="217"/>
                      </a:lnTo>
                      <a:lnTo>
                        <a:pt x="394" y="217"/>
                      </a:lnTo>
                      <a:lnTo>
                        <a:pt x="370" y="217"/>
                      </a:lnTo>
                      <a:lnTo>
                        <a:pt x="344" y="211"/>
                      </a:lnTo>
                      <a:lnTo>
                        <a:pt x="321" y="203"/>
                      </a:lnTo>
                      <a:lnTo>
                        <a:pt x="300" y="191"/>
                      </a:lnTo>
                      <a:lnTo>
                        <a:pt x="295" y="189"/>
                      </a:lnTo>
                      <a:lnTo>
                        <a:pt x="298" y="189"/>
                      </a:lnTo>
                      <a:lnTo>
                        <a:pt x="306" y="189"/>
                      </a:lnTo>
                      <a:lnTo>
                        <a:pt x="318" y="191"/>
                      </a:lnTo>
                      <a:lnTo>
                        <a:pt x="333" y="191"/>
                      </a:lnTo>
                      <a:lnTo>
                        <a:pt x="350" y="194"/>
                      </a:lnTo>
                      <a:lnTo>
                        <a:pt x="368" y="194"/>
                      </a:lnTo>
                      <a:lnTo>
                        <a:pt x="382" y="197"/>
                      </a:lnTo>
                      <a:lnTo>
                        <a:pt x="397" y="197"/>
                      </a:lnTo>
                      <a:lnTo>
                        <a:pt x="420" y="200"/>
                      </a:lnTo>
                      <a:lnTo>
                        <a:pt x="443" y="203"/>
                      </a:lnTo>
                      <a:lnTo>
                        <a:pt x="464" y="205"/>
                      </a:lnTo>
                      <a:lnTo>
                        <a:pt x="487" y="208"/>
                      </a:lnTo>
                      <a:lnTo>
                        <a:pt x="505" y="208"/>
                      </a:lnTo>
                      <a:lnTo>
                        <a:pt x="519" y="208"/>
                      </a:lnTo>
                      <a:lnTo>
                        <a:pt x="528" y="205"/>
                      </a:lnTo>
                      <a:lnTo>
                        <a:pt x="531" y="197"/>
                      </a:lnTo>
                      <a:lnTo>
                        <a:pt x="522" y="189"/>
                      </a:lnTo>
                      <a:lnTo>
                        <a:pt x="510" y="183"/>
                      </a:lnTo>
                      <a:lnTo>
                        <a:pt x="490" y="177"/>
                      </a:lnTo>
                      <a:lnTo>
                        <a:pt x="470" y="172"/>
                      </a:lnTo>
                      <a:lnTo>
                        <a:pt x="452" y="169"/>
                      </a:lnTo>
                      <a:lnTo>
                        <a:pt x="435" y="166"/>
                      </a:lnTo>
                      <a:lnTo>
                        <a:pt x="423" y="163"/>
                      </a:lnTo>
                      <a:lnTo>
                        <a:pt x="417" y="163"/>
                      </a:lnTo>
                      <a:lnTo>
                        <a:pt x="312" y="141"/>
                      </a:lnTo>
                      <a:lnTo>
                        <a:pt x="312" y="138"/>
                      </a:lnTo>
                      <a:lnTo>
                        <a:pt x="312" y="135"/>
                      </a:lnTo>
                      <a:lnTo>
                        <a:pt x="318" y="130"/>
                      </a:lnTo>
                      <a:lnTo>
                        <a:pt x="327" y="130"/>
                      </a:lnTo>
                      <a:lnTo>
                        <a:pt x="344" y="130"/>
                      </a:lnTo>
                      <a:lnTo>
                        <a:pt x="370" y="132"/>
                      </a:lnTo>
                      <a:lnTo>
                        <a:pt x="408" y="138"/>
                      </a:lnTo>
                      <a:close/>
                    </a:path>
                  </a:pathLst>
                </a:custGeom>
                <a:solidFill>
                  <a:srgbClr val="FF997F"/>
                </a:solidFill>
                <a:ln w="9525">
                  <a:noFill/>
                  <a:round/>
                  <a:headEnd/>
                  <a:tailEnd/>
                </a:ln>
              </p:spPr>
              <p:txBody>
                <a:bodyPr/>
                <a:lstStyle/>
                <a:p>
                  <a:endParaRPr lang="zh-TW" altLang="en-US"/>
                </a:p>
              </p:txBody>
            </p:sp>
            <p:sp>
              <p:nvSpPr>
                <p:cNvPr id="115" name="Freeform 1343"/>
                <p:cNvSpPr>
                  <a:spLocks/>
                </p:cNvSpPr>
                <p:nvPr/>
              </p:nvSpPr>
              <p:spPr bwMode="auto">
                <a:xfrm>
                  <a:off x="260" y="4508"/>
                  <a:ext cx="735" cy="189"/>
                </a:xfrm>
                <a:custGeom>
                  <a:avLst/>
                  <a:gdLst>
                    <a:gd name="T0" fmla="*/ 46 w 735"/>
                    <a:gd name="T1" fmla="*/ 62 h 189"/>
                    <a:gd name="T2" fmla="*/ 96 w 735"/>
                    <a:gd name="T3" fmla="*/ 62 h 189"/>
                    <a:gd name="T4" fmla="*/ 145 w 735"/>
                    <a:gd name="T5" fmla="*/ 65 h 189"/>
                    <a:gd name="T6" fmla="*/ 192 w 735"/>
                    <a:gd name="T7" fmla="*/ 65 h 189"/>
                    <a:gd name="T8" fmla="*/ 236 w 735"/>
                    <a:gd name="T9" fmla="*/ 62 h 189"/>
                    <a:gd name="T10" fmla="*/ 277 w 735"/>
                    <a:gd name="T11" fmla="*/ 62 h 189"/>
                    <a:gd name="T12" fmla="*/ 317 w 735"/>
                    <a:gd name="T13" fmla="*/ 59 h 189"/>
                    <a:gd name="T14" fmla="*/ 358 w 735"/>
                    <a:gd name="T15" fmla="*/ 57 h 189"/>
                    <a:gd name="T16" fmla="*/ 396 w 735"/>
                    <a:gd name="T17" fmla="*/ 51 h 189"/>
                    <a:gd name="T18" fmla="*/ 431 w 735"/>
                    <a:gd name="T19" fmla="*/ 48 h 189"/>
                    <a:gd name="T20" fmla="*/ 469 w 735"/>
                    <a:gd name="T21" fmla="*/ 43 h 189"/>
                    <a:gd name="T22" fmla="*/ 504 w 735"/>
                    <a:gd name="T23" fmla="*/ 37 h 189"/>
                    <a:gd name="T24" fmla="*/ 539 w 735"/>
                    <a:gd name="T25" fmla="*/ 31 h 189"/>
                    <a:gd name="T26" fmla="*/ 577 w 735"/>
                    <a:gd name="T27" fmla="*/ 26 h 189"/>
                    <a:gd name="T28" fmla="*/ 612 w 735"/>
                    <a:gd name="T29" fmla="*/ 17 h 189"/>
                    <a:gd name="T30" fmla="*/ 647 w 735"/>
                    <a:gd name="T31" fmla="*/ 9 h 189"/>
                    <a:gd name="T32" fmla="*/ 685 w 735"/>
                    <a:gd name="T33" fmla="*/ 0 h 189"/>
                    <a:gd name="T34" fmla="*/ 700 w 735"/>
                    <a:gd name="T35" fmla="*/ 15 h 189"/>
                    <a:gd name="T36" fmla="*/ 717 w 735"/>
                    <a:gd name="T37" fmla="*/ 51 h 189"/>
                    <a:gd name="T38" fmla="*/ 729 w 735"/>
                    <a:gd name="T39" fmla="*/ 96 h 189"/>
                    <a:gd name="T40" fmla="*/ 735 w 735"/>
                    <a:gd name="T41" fmla="*/ 135 h 189"/>
                    <a:gd name="T42" fmla="*/ 729 w 735"/>
                    <a:gd name="T43" fmla="*/ 141 h 189"/>
                    <a:gd name="T44" fmla="*/ 714 w 735"/>
                    <a:gd name="T45" fmla="*/ 147 h 189"/>
                    <a:gd name="T46" fmla="*/ 688 w 735"/>
                    <a:gd name="T47" fmla="*/ 152 h 189"/>
                    <a:gd name="T48" fmla="*/ 656 w 735"/>
                    <a:gd name="T49" fmla="*/ 158 h 189"/>
                    <a:gd name="T50" fmla="*/ 615 w 735"/>
                    <a:gd name="T51" fmla="*/ 163 h 189"/>
                    <a:gd name="T52" fmla="*/ 568 w 735"/>
                    <a:gd name="T53" fmla="*/ 169 h 189"/>
                    <a:gd name="T54" fmla="*/ 519 w 735"/>
                    <a:gd name="T55" fmla="*/ 175 h 189"/>
                    <a:gd name="T56" fmla="*/ 463 w 735"/>
                    <a:gd name="T57" fmla="*/ 177 h 189"/>
                    <a:gd name="T58" fmla="*/ 408 w 735"/>
                    <a:gd name="T59" fmla="*/ 180 h 189"/>
                    <a:gd name="T60" fmla="*/ 350 w 735"/>
                    <a:gd name="T61" fmla="*/ 183 h 189"/>
                    <a:gd name="T62" fmla="*/ 291 w 735"/>
                    <a:gd name="T63" fmla="*/ 186 h 189"/>
                    <a:gd name="T64" fmla="*/ 233 w 735"/>
                    <a:gd name="T65" fmla="*/ 189 h 189"/>
                    <a:gd name="T66" fmla="*/ 177 w 735"/>
                    <a:gd name="T67" fmla="*/ 189 h 189"/>
                    <a:gd name="T68" fmla="*/ 128 w 735"/>
                    <a:gd name="T69" fmla="*/ 189 h 189"/>
                    <a:gd name="T70" fmla="*/ 78 w 735"/>
                    <a:gd name="T71" fmla="*/ 189 h 189"/>
                    <a:gd name="T72" fmla="*/ 37 w 735"/>
                    <a:gd name="T73" fmla="*/ 186 h 189"/>
                    <a:gd name="T74" fmla="*/ 20 w 735"/>
                    <a:gd name="T75" fmla="*/ 180 h 189"/>
                    <a:gd name="T76" fmla="*/ 8 w 735"/>
                    <a:gd name="T77" fmla="*/ 163 h 189"/>
                    <a:gd name="T78" fmla="*/ 2 w 735"/>
                    <a:gd name="T79" fmla="*/ 147 h 189"/>
                    <a:gd name="T80" fmla="*/ 0 w 735"/>
                    <a:gd name="T81" fmla="*/ 124 h 189"/>
                    <a:gd name="T82" fmla="*/ 8 w 735"/>
                    <a:gd name="T83" fmla="*/ 102 h 189"/>
                    <a:gd name="T84" fmla="*/ 23 w 735"/>
                    <a:gd name="T85" fmla="*/ 82 h 189"/>
                    <a:gd name="T86" fmla="*/ 40 w 735"/>
                    <a:gd name="T87" fmla="*/ 68 h 189"/>
                    <a:gd name="T88" fmla="*/ 46 w 735"/>
                    <a:gd name="T89" fmla="*/ 62 h 1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5"/>
                    <a:gd name="T136" fmla="*/ 0 h 189"/>
                    <a:gd name="T137" fmla="*/ 735 w 735"/>
                    <a:gd name="T138" fmla="*/ 189 h 1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5" h="189">
                      <a:moveTo>
                        <a:pt x="46" y="62"/>
                      </a:moveTo>
                      <a:lnTo>
                        <a:pt x="96" y="62"/>
                      </a:lnTo>
                      <a:lnTo>
                        <a:pt x="145" y="65"/>
                      </a:lnTo>
                      <a:lnTo>
                        <a:pt x="192" y="65"/>
                      </a:lnTo>
                      <a:lnTo>
                        <a:pt x="236" y="62"/>
                      </a:lnTo>
                      <a:lnTo>
                        <a:pt x="277" y="62"/>
                      </a:lnTo>
                      <a:lnTo>
                        <a:pt x="317" y="59"/>
                      </a:lnTo>
                      <a:lnTo>
                        <a:pt x="358" y="57"/>
                      </a:lnTo>
                      <a:lnTo>
                        <a:pt x="396" y="51"/>
                      </a:lnTo>
                      <a:lnTo>
                        <a:pt x="431" y="48"/>
                      </a:lnTo>
                      <a:lnTo>
                        <a:pt x="469" y="43"/>
                      </a:lnTo>
                      <a:lnTo>
                        <a:pt x="504" y="37"/>
                      </a:lnTo>
                      <a:lnTo>
                        <a:pt x="539" y="31"/>
                      </a:lnTo>
                      <a:lnTo>
                        <a:pt x="577" y="26"/>
                      </a:lnTo>
                      <a:lnTo>
                        <a:pt x="612" y="17"/>
                      </a:lnTo>
                      <a:lnTo>
                        <a:pt x="647" y="9"/>
                      </a:lnTo>
                      <a:lnTo>
                        <a:pt x="685" y="0"/>
                      </a:lnTo>
                      <a:lnTo>
                        <a:pt x="700" y="15"/>
                      </a:lnTo>
                      <a:lnTo>
                        <a:pt x="717" y="51"/>
                      </a:lnTo>
                      <a:lnTo>
                        <a:pt x="729" y="96"/>
                      </a:lnTo>
                      <a:lnTo>
                        <a:pt x="735" y="135"/>
                      </a:lnTo>
                      <a:lnTo>
                        <a:pt x="729" y="141"/>
                      </a:lnTo>
                      <a:lnTo>
                        <a:pt x="714" y="147"/>
                      </a:lnTo>
                      <a:lnTo>
                        <a:pt x="688" y="152"/>
                      </a:lnTo>
                      <a:lnTo>
                        <a:pt x="656" y="158"/>
                      </a:lnTo>
                      <a:lnTo>
                        <a:pt x="615" y="163"/>
                      </a:lnTo>
                      <a:lnTo>
                        <a:pt x="568" y="169"/>
                      </a:lnTo>
                      <a:lnTo>
                        <a:pt x="519" y="175"/>
                      </a:lnTo>
                      <a:lnTo>
                        <a:pt x="463" y="177"/>
                      </a:lnTo>
                      <a:lnTo>
                        <a:pt x="408" y="180"/>
                      </a:lnTo>
                      <a:lnTo>
                        <a:pt x="350" y="183"/>
                      </a:lnTo>
                      <a:lnTo>
                        <a:pt x="291" y="186"/>
                      </a:lnTo>
                      <a:lnTo>
                        <a:pt x="233" y="189"/>
                      </a:lnTo>
                      <a:lnTo>
                        <a:pt x="177" y="189"/>
                      </a:lnTo>
                      <a:lnTo>
                        <a:pt x="128" y="189"/>
                      </a:lnTo>
                      <a:lnTo>
                        <a:pt x="78" y="189"/>
                      </a:lnTo>
                      <a:lnTo>
                        <a:pt x="37" y="186"/>
                      </a:lnTo>
                      <a:lnTo>
                        <a:pt x="20" y="180"/>
                      </a:lnTo>
                      <a:lnTo>
                        <a:pt x="8" y="163"/>
                      </a:lnTo>
                      <a:lnTo>
                        <a:pt x="2" y="147"/>
                      </a:lnTo>
                      <a:lnTo>
                        <a:pt x="0" y="124"/>
                      </a:lnTo>
                      <a:lnTo>
                        <a:pt x="8" y="102"/>
                      </a:lnTo>
                      <a:lnTo>
                        <a:pt x="23" y="82"/>
                      </a:lnTo>
                      <a:lnTo>
                        <a:pt x="40" y="68"/>
                      </a:lnTo>
                      <a:lnTo>
                        <a:pt x="46" y="62"/>
                      </a:lnTo>
                      <a:close/>
                    </a:path>
                  </a:pathLst>
                </a:custGeom>
                <a:solidFill>
                  <a:srgbClr val="7F0000"/>
                </a:solidFill>
                <a:ln w="9525">
                  <a:noFill/>
                  <a:round/>
                  <a:headEnd/>
                  <a:tailEnd/>
                </a:ln>
              </p:spPr>
              <p:txBody>
                <a:bodyPr/>
                <a:lstStyle/>
                <a:p>
                  <a:endParaRPr lang="zh-TW" altLang="en-US"/>
                </a:p>
              </p:txBody>
            </p:sp>
          </p:grpSp>
          <p:grpSp>
            <p:nvGrpSpPr>
              <p:cNvPr id="25" name="Group 1344"/>
              <p:cNvGrpSpPr>
                <a:grpSpLocks/>
              </p:cNvGrpSpPr>
              <p:nvPr/>
            </p:nvGrpSpPr>
            <p:grpSpPr bwMode="auto">
              <a:xfrm>
                <a:off x="2403" y="1731"/>
                <a:ext cx="1053" cy="2559"/>
                <a:chOff x="4707" y="1731"/>
                <a:chExt cx="1053" cy="2559"/>
              </a:xfrm>
            </p:grpSpPr>
            <p:sp>
              <p:nvSpPr>
                <p:cNvPr id="26" name="Freeform 1345"/>
                <p:cNvSpPr>
                  <a:spLocks/>
                </p:cNvSpPr>
                <p:nvPr/>
              </p:nvSpPr>
              <p:spPr bwMode="auto">
                <a:xfrm>
                  <a:off x="4745" y="4065"/>
                  <a:ext cx="330" cy="225"/>
                </a:xfrm>
                <a:custGeom>
                  <a:avLst/>
                  <a:gdLst>
                    <a:gd name="T0" fmla="*/ 0 w 691"/>
                    <a:gd name="T1" fmla="*/ 0 h 472"/>
                    <a:gd name="T2" fmla="*/ 0 w 691"/>
                    <a:gd name="T3" fmla="*/ 0 h 472"/>
                    <a:gd name="T4" fmla="*/ 0 w 691"/>
                    <a:gd name="T5" fmla="*/ 0 h 472"/>
                    <a:gd name="T6" fmla="*/ 0 w 691"/>
                    <a:gd name="T7" fmla="*/ 0 h 472"/>
                    <a:gd name="T8" fmla="*/ 0 w 691"/>
                    <a:gd name="T9" fmla="*/ 0 h 472"/>
                    <a:gd name="T10" fmla="*/ 0 w 691"/>
                    <a:gd name="T11" fmla="*/ 0 h 472"/>
                    <a:gd name="T12" fmla="*/ 0 w 691"/>
                    <a:gd name="T13" fmla="*/ 0 h 472"/>
                    <a:gd name="T14" fmla="*/ 0 w 691"/>
                    <a:gd name="T15" fmla="*/ 0 h 472"/>
                    <a:gd name="T16" fmla="*/ 0 w 691"/>
                    <a:gd name="T17" fmla="*/ 0 h 472"/>
                    <a:gd name="T18" fmla="*/ 0 w 691"/>
                    <a:gd name="T19" fmla="*/ 0 h 472"/>
                    <a:gd name="T20" fmla="*/ 0 w 691"/>
                    <a:gd name="T21" fmla="*/ 0 h 472"/>
                    <a:gd name="T22" fmla="*/ 0 w 691"/>
                    <a:gd name="T23" fmla="*/ 0 h 472"/>
                    <a:gd name="T24" fmla="*/ 0 w 691"/>
                    <a:gd name="T25" fmla="*/ 0 h 472"/>
                    <a:gd name="T26" fmla="*/ 0 w 691"/>
                    <a:gd name="T27" fmla="*/ 0 h 472"/>
                    <a:gd name="T28" fmla="*/ 0 w 691"/>
                    <a:gd name="T29" fmla="*/ 0 h 472"/>
                    <a:gd name="T30" fmla="*/ 0 w 691"/>
                    <a:gd name="T31" fmla="*/ 0 h 472"/>
                    <a:gd name="T32" fmla="*/ 0 w 691"/>
                    <a:gd name="T33" fmla="*/ 0 h 472"/>
                    <a:gd name="T34" fmla="*/ 0 w 691"/>
                    <a:gd name="T35" fmla="*/ 0 h 472"/>
                    <a:gd name="T36" fmla="*/ 0 w 691"/>
                    <a:gd name="T37" fmla="*/ 0 h 472"/>
                    <a:gd name="T38" fmla="*/ 0 w 691"/>
                    <a:gd name="T39" fmla="*/ 0 h 472"/>
                    <a:gd name="T40" fmla="*/ 0 w 691"/>
                    <a:gd name="T41" fmla="*/ 0 h 472"/>
                    <a:gd name="T42" fmla="*/ 0 w 691"/>
                    <a:gd name="T43" fmla="*/ 0 h 472"/>
                    <a:gd name="T44" fmla="*/ 0 w 691"/>
                    <a:gd name="T45" fmla="*/ 0 h 472"/>
                    <a:gd name="T46" fmla="*/ 0 w 691"/>
                    <a:gd name="T47" fmla="*/ 0 h 472"/>
                    <a:gd name="T48" fmla="*/ 0 w 691"/>
                    <a:gd name="T49" fmla="*/ 0 h 472"/>
                    <a:gd name="T50" fmla="*/ 0 w 691"/>
                    <a:gd name="T51" fmla="*/ 0 h 472"/>
                    <a:gd name="T52" fmla="*/ 0 w 691"/>
                    <a:gd name="T53" fmla="*/ 0 h 472"/>
                    <a:gd name="T54" fmla="*/ 0 w 691"/>
                    <a:gd name="T55" fmla="*/ 0 h 472"/>
                    <a:gd name="T56" fmla="*/ 0 w 691"/>
                    <a:gd name="T57" fmla="*/ 0 h 472"/>
                    <a:gd name="T58" fmla="*/ 0 w 691"/>
                    <a:gd name="T59" fmla="*/ 0 h 472"/>
                    <a:gd name="T60" fmla="*/ 0 w 691"/>
                    <a:gd name="T61" fmla="*/ 0 h 472"/>
                    <a:gd name="T62" fmla="*/ 0 w 691"/>
                    <a:gd name="T63" fmla="*/ 0 h 472"/>
                    <a:gd name="T64" fmla="*/ 0 w 691"/>
                    <a:gd name="T65" fmla="*/ 0 h 472"/>
                    <a:gd name="T66" fmla="*/ 0 w 691"/>
                    <a:gd name="T67" fmla="*/ 0 h 472"/>
                    <a:gd name="T68" fmla="*/ 0 w 691"/>
                    <a:gd name="T69" fmla="*/ 0 h 472"/>
                    <a:gd name="T70" fmla="*/ 0 w 691"/>
                    <a:gd name="T71" fmla="*/ 0 h 472"/>
                    <a:gd name="T72" fmla="*/ 0 w 691"/>
                    <a:gd name="T73" fmla="*/ 0 h 472"/>
                    <a:gd name="T74" fmla="*/ 0 w 691"/>
                    <a:gd name="T75" fmla="*/ 0 h 472"/>
                    <a:gd name="T76" fmla="*/ 0 w 691"/>
                    <a:gd name="T77" fmla="*/ 0 h 472"/>
                    <a:gd name="T78" fmla="*/ 0 w 691"/>
                    <a:gd name="T79" fmla="*/ 0 h 472"/>
                    <a:gd name="T80" fmla="*/ 0 w 691"/>
                    <a:gd name="T81" fmla="*/ 0 h 472"/>
                    <a:gd name="T82" fmla="*/ 0 w 691"/>
                    <a:gd name="T83" fmla="*/ 0 h 472"/>
                    <a:gd name="T84" fmla="*/ 0 w 691"/>
                    <a:gd name="T85" fmla="*/ 0 h 472"/>
                    <a:gd name="T86" fmla="*/ 0 w 691"/>
                    <a:gd name="T87" fmla="*/ 0 h 472"/>
                    <a:gd name="T88" fmla="*/ 0 w 691"/>
                    <a:gd name="T89" fmla="*/ 0 h 472"/>
                    <a:gd name="T90" fmla="*/ 0 w 691"/>
                    <a:gd name="T91" fmla="*/ 0 h 472"/>
                    <a:gd name="T92" fmla="*/ 0 w 691"/>
                    <a:gd name="T93" fmla="*/ 0 h 472"/>
                    <a:gd name="T94" fmla="*/ 0 w 691"/>
                    <a:gd name="T95" fmla="*/ 0 h 472"/>
                    <a:gd name="T96" fmla="*/ 0 w 691"/>
                    <a:gd name="T97" fmla="*/ 0 h 4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1"/>
                    <a:gd name="T148" fmla="*/ 0 h 472"/>
                    <a:gd name="T149" fmla="*/ 691 w 691"/>
                    <a:gd name="T150" fmla="*/ 472 h 4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1" h="472">
                      <a:moveTo>
                        <a:pt x="149" y="0"/>
                      </a:moveTo>
                      <a:lnTo>
                        <a:pt x="146" y="0"/>
                      </a:lnTo>
                      <a:lnTo>
                        <a:pt x="134" y="6"/>
                      </a:lnTo>
                      <a:lnTo>
                        <a:pt x="120" y="17"/>
                      </a:lnTo>
                      <a:lnTo>
                        <a:pt x="102" y="34"/>
                      </a:lnTo>
                      <a:lnTo>
                        <a:pt x="79" y="59"/>
                      </a:lnTo>
                      <a:lnTo>
                        <a:pt x="52" y="93"/>
                      </a:lnTo>
                      <a:lnTo>
                        <a:pt x="26" y="141"/>
                      </a:lnTo>
                      <a:lnTo>
                        <a:pt x="0" y="200"/>
                      </a:lnTo>
                      <a:lnTo>
                        <a:pt x="160" y="270"/>
                      </a:lnTo>
                      <a:lnTo>
                        <a:pt x="163" y="267"/>
                      </a:lnTo>
                      <a:lnTo>
                        <a:pt x="166" y="261"/>
                      </a:lnTo>
                      <a:lnTo>
                        <a:pt x="175" y="253"/>
                      </a:lnTo>
                      <a:lnTo>
                        <a:pt x="187" y="247"/>
                      </a:lnTo>
                      <a:lnTo>
                        <a:pt x="204" y="250"/>
                      </a:lnTo>
                      <a:lnTo>
                        <a:pt x="225" y="261"/>
                      </a:lnTo>
                      <a:lnTo>
                        <a:pt x="251" y="287"/>
                      </a:lnTo>
                      <a:lnTo>
                        <a:pt x="283" y="326"/>
                      </a:lnTo>
                      <a:lnTo>
                        <a:pt x="292" y="329"/>
                      </a:lnTo>
                      <a:lnTo>
                        <a:pt x="312" y="340"/>
                      </a:lnTo>
                      <a:lnTo>
                        <a:pt x="350" y="354"/>
                      </a:lnTo>
                      <a:lnTo>
                        <a:pt x="397" y="374"/>
                      </a:lnTo>
                      <a:lnTo>
                        <a:pt x="455" y="396"/>
                      </a:lnTo>
                      <a:lnTo>
                        <a:pt x="522" y="421"/>
                      </a:lnTo>
                      <a:lnTo>
                        <a:pt x="598" y="447"/>
                      </a:lnTo>
                      <a:lnTo>
                        <a:pt x="680" y="472"/>
                      </a:lnTo>
                      <a:lnTo>
                        <a:pt x="685" y="466"/>
                      </a:lnTo>
                      <a:lnTo>
                        <a:pt x="691" y="450"/>
                      </a:lnTo>
                      <a:lnTo>
                        <a:pt x="682" y="416"/>
                      </a:lnTo>
                      <a:lnTo>
                        <a:pt x="642" y="362"/>
                      </a:lnTo>
                      <a:lnTo>
                        <a:pt x="633" y="360"/>
                      </a:lnTo>
                      <a:lnTo>
                        <a:pt x="612" y="351"/>
                      </a:lnTo>
                      <a:lnTo>
                        <a:pt x="580" y="337"/>
                      </a:lnTo>
                      <a:lnTo>
                        <a:pt x="542" y="315"/>
                      </a:lnTo>
                      <a:lnTo>
                        <a:pt x="505" y="287"/>
                      </a:lnTo>
                      <a:lnTo>
                        <a:pt x="464" y="250"/>
                      </a:lnTo>
                      <a:lnTo>
                        <a:pt x="432" y="205"/>
                      </a:lnTo>
                      <a:lnTo>
                        <a:pt x="405" y="152"/>
                      </a:lnTo>
                      <a:lnTo>
                        <a:pt x="373" y="143"/>
                      </a:lnTo>
                      <a:lnTo>
                        <a:pt x="356" y="174"/>
                      </a:lnTo>
                      <a:lnTo>
                        <a:pt x="356" y="169"/>
                      </a:lnTo>
                      <a:lnTo>
                        <a:pt x="356" y="155"/>
                      </a:lnTo>
                      <a:lnTo>
                        <a:pt x="356" y="135"/>
                      </a:lnTo>
                      <a:lnTo>
                        <a:pt x="350" y="113"/>
                      </a:lnTo>
                      <a:lnTo>
                        <a:pt x="335" y="84"/>
                      </a:lnTo>
                      <a:lnTo>
                        <a:pt x="318" y="59"/>
                      </a:lnTo>
                      <a:lnTo>
                        <a:pt x="286" y="37"/>
                      </a:lnTo>
                      <a:lnTo>
                        <a:pt x="245" y="17"/>
                      </a:lnTo>
                      <a:lnTo>
                        <a:pt x="149" y="0"/>
                      </a:lnTo>
                      <a:close/>
                    </a:path>
                  </a:pathLst>
                </a:custGeom>
                <a:solidFill>
                  <a:srgbClr val="000000"/>
                </a:solidFill>
                <a:ln w="9525">
                  <a:noFill/>
                  <a:round/>
                  <a:headEnd/>
                  <a:tailEnd/>
                </a:ln>
              </p:spPr>
              <p:txBody>
                <a:bodyPr/>
                <a:lstStyle/>
                <a:p>
                  <a:endParaRPr lang="zh-TW" altLang="en-US"/>
                </a:p>
              </p:txBody>
            </p:sp>
            <p:grpSp>
              <p:nvGrpSpPr>
                <p:cNvPr id="27" name="Group 1346"/>
                <p:cNvGrpSpPr>
                  <a:grpSpLocks/>
                </p:cNvGrpSpPr>
                <p:nvPr/>
              </p:nvGrpSpPr>
              <p:grpSpPr bwMode="auto">
                <a:xfrm>
                  <a:off x="4707" y="1731"/>
                  <a:ext cx="1053" cy="2511"/>
                  <a:chOff x="4707" y="1731"/>
                  <a:chExt cx="1053" cy="2511"/>
                </a:xfrm>
              </p:grpSpPr>
              <p:sp>
                <p:nvSpPr>
                  <p:cNvPr id="28" name="Freeform 1347"/>
                  <p:cNvSpPr>
                    <a:spLocks/>
                  </p:cNvSpPr>
                  <p:nvPr/>
                </p:nvSpPr>
                <p:spPr bwMode="auto">
                  <a:xfrm>
                    <a:off x="5590" y="2277"/>
                    <a:ext cx="170" cy="269"/>
                  </a:xfrm>
                  <a:custGeom>
                    <a:avLst/>
                    <a:gdLst>
                      <a:gd name="T0" fmla="*/ 0 w 356"/>
                      <a:gd name="T1" fmla="*/ 0 h 564"/>
                      <a:gd name="T2" fmla="*/ 0 w 356"/>
                      <a:gd name="T3" fmla="*/ 0 h 564"/>
                      <a:gd name="T4" fmla="*/ 0 w 356"/>
                      <a:gd name="T5" fmla="*/ 0 h 564"/>
                      <a:gd name="T6" fmla="*/ 0 w 356"/>
                      <a:gd name="T7" fmla="*/ 0 h 564"/>
                      <a:gd name="T8" fmla="*/ 0 w 356"/>
                      <a:gd name="T9" fmla="*/ 0 h 564"/>
                      <a:gd name="T10" fmla="*/ 0 w 356"/>
                      <a:gd name="T11" fmla="*/ 0 h 564"/>
                      <a:gd name="T12" fmla="*/ 0 w 356"/>
                      <a:gd name="T13" fmla="*/ 0 h 564"/>
                      <a:gd name="T14" fmla="*/ 0 w 356"/>
                      <a:gd name="T15" fmla="*/ 0 h 564"/>
                      <a:gd name="T16" fmla="*/ 0 w 356"/>
                      <a:gd name="T17" fmla="*/ 0 h 564"/>
                      <a:gd name="T18" fmla="*/ 0 w 356"/>
                      <a:gd name="T19" fmla="*/ 0 h 564"/>
                      <a:gd name="T20" fmla="*/ 0 w 356"/>
                      <a:gd name="T21" fmla="*/ 0 h 564"/>
                      <a:gd name="T22" fmla="*/ 0 w 356"/>
                      <a:gd name="T23" fmla="*/ 0 h 564"/>
                      <a:gd name="T24" fmla="*/ 0 w 356"/>
                      <a:gd name="T25" fmla="*/ 0 h 564"/>
                      <a:gd name="T26" fmla="*/ 0 w 356"/>
                      <a:gd name="T27" fmla="*/ 0 h 564"/>
                      <a:gd name="T28" fmla="*/ 0 w 356"/>
                      <a:gd name="T29" fmla="*/ 0 h 564"/>
                      <a:gd name="T30" fmla="*/ 0 w 356"/>
                      <a:gd name="T31" fmla="*/ 0 h 564"/>
                      <a:gd name="T32" fmla="*/ 0 w 356"/>
                      <a:gd name="T33" fmla="*/ 0 h 564"/>
                      <a:gd name="T34" fmla="*/ 0 w 356"/>
                      <a:gd name="T35" fmla="*/ 0 h 564"/>
                      <a:gd name="T36" fmla="*/ 0 w 356"/>
                      <a:gd name="T37" fmla="*/ 0 h 564"/>
                      <a:gd name="T38" fmla="*/ 0 w 356"/>
                      <a:gd name="T39" fmla="*/ 0 h 564"/>
                      <a:gd name="T40" fmla="*/ 0 w 356"/>
                      <a:gd name="T41" fmla="*/ 0 h 564"/>
                      <a:gd name="T42" fmla="*/ 0 w 356"/>
                      <a:gd name="T43" fmla="*/ 0 h 564"/>
                      <a:gd name="T44" fmla="*/ 0 w 356"/>
                      <a:gd name="T45" fmla="*/ 0 h 564"/>
                      <a:gd name="T46" fmla="*/ 0 w 356"/>
                      <a:gd name="T47" fmla="*/ 0 h 564"/>
                      <a:gd name="T48" fmla="*/ 0 w 356"/>
                      <a:gd name="T49" fmla="*/ 0 h 564"/>
                      <a:gd name="T50" fmla="*/ 0 w 356"/>
                      <a:gd name="T51" fmla="*/ 0 h 564"/>
                      <a:gd name="T52" fmla="*/ 0 w 356"/>
                      <a:gd name="T53" fmla="*/ 0 h 564"/>
                      <a:gd name="T54" fmla="*/ 0 w 356"/>
                      <a:gd name="T55" fmla="*/ 0 h 564"/>
                      <a:gd name="T56" fmla="*/ 0 w 356"/>
                      <a:gd name="T57" fmla="*/ 0 h 564"/>
                      <a:gd name="T58" fmla="*/ 0 w 356"/>
                      <a:gd name="T59" fmla="*/ 0 h 564"/>
                      <a:gd name="T60" fmla="*/ 0 w 356"/>
                      <a:gd name="T61" fmla="*/ 0 h 564"/>
                      <a:gd name="T62" fmla="*/ 0 w 356"/>
                      <a:gd name="T63" fmla="*/ 0 h 564"/>
                      <a:gd name="T64" fmla="*/ 0 w 356"/>
                      <a:gd name="T65" fmla="*/ 0 h 564"/>
                      <a:gd name="T66" fmla="*/ 0 w 356"/>
                      <a:gd name="T67" fmla="*/ 0 h 564"/>
                      <a:gd name="T68" fmla="*/ 0 w 356"/>
                      <a:gd name="T69" fmla="*/ 0 h 564"/>
                      <a:gd name="T70" fmla="*/ 0 w 356"/>
                      <a:gd name="T71" fmla="*/ 0 h 564"/>
                      <a:gd name="T72" fmla="*/ 0 w 356"/>
                      <a:gd name="T73" fmla="*/ 0 h 564"/>
                      <a:gd name="T74" fmla="*/ 0 w 356"/>
                      <a:gd name="T75" fmla="*/ 0 h 564"/>
                      <a:gd name="T76" fmla="*/ 0 w 356"/>
                      <a:gd name="T77" fmla="*/ 0 h 564"/>
                      <a:gd name="T78" fmla="*/ 0 w 356"/>
                      <a:gd name="T79" fmla="*/ 0 h 5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6"/>
                      <a:gd name="T121" fmla="*/ 0 h 564"/>
                      <a:gd name="T122" fmla="*/ 356 w 356"/>
                      <a:gd name="T123" fmla="*/ 564 h 5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6" h="564">
                        <a:moveTo>
                          <a:pt x="274" y="73"/>
                        </a:moveTo>
                        <a:lnTo>
                          <a:pt x="266" y="101"/>
                        </a:lnTo>
                        <a:lnTo>
                          <a:pt x="266" y="135"/>
                        </a:lnTo>
                        <a:lnTo>
                          <a:pt x="272" y="165"/>
                        </a:lnTo>
                        <a:lnTo>
                          <a:pt x="274" y="179"/>
                        </a:lnTo>
                        <a:lnTo>
                          <a:pt x="222" y="267"/>
                        </a:lnTo>
                        <a:lnTo>
                          <a:pt x="257" y="168"/>
                        </a:lnTo>
                        <a:lnTo>
                          <a:pt x="251" y="140"/>
                        </a:lnTo>
                        <a:lnTo>
                          <a:pt x="237" y="78"/>
                        </a:lnTo>
                        <a:lnTo>
                          <a:pt x="219" y="22"/>
                        </a:lnTo>
                        <a:lnTo>
                          <a:pt x="204" y="0"/>
                        </a:lnTo>
                        <a:lnTo>
                          <a:pt x="196" y="36"/>
                        </a:lnTo>
                        <a:lnTo>
                          <a:pt x="204" y="90"/>
                        </a:lnTo>
                        <a:lnTo>
                          <a:pt x="216" y="140"/>
                        </a:lnTo>
                        <a:lnTo>
                          <a:pt x="222" y="163"/>
                        </a:lnTo>
                        <a:lnTo>
                          <a:pt x="216" y="174"/>
                        </a:lnTo>
                        <a:lnTo>
                          <a:pt x="204" y="196"/>
                        </a:lnTo>
                        <a:lnTo>
                          <a:pt x="190" y="219"/>
                        </a:lnTo>
                        <a:lnTo>
                          <a:pt x="178" y="224"/>
                        </a:lnTo>
                        <a:lnTo>
                          <a:pt x="175" y="205"/>
                        </a:lnTo>
                        <a:lnTo>
                          <a:pt x="181" y="174"/>
                        </a:lnTo>
                        <a:lnTo>
                          <a:pt x="190" y="146"/>
                        </a:lnTo>
                        <a:lnTo>
                          <a:pt x="196" y="135"/>
                        </a:lnTo>
                        <a:lnTo>
                          <a:pt x="143" y="25"/>
                        </a:lnTo>
                        <a:lnTo>
                          <a:pt x="137" y="28"/>
                        </a:lnTo>
                        <a:lnTo>
                          <a:pt x="132" y="42"/>
                        </a:lnTo>
                        <a:lnTo>
                          <a:pt x="134" y="73"/>
                        </a:lnTo>
                        <a:lnTo>
                          <a:pt x="155" y="120"/>
                        </a:lnTo>
                        <a:lnTo>
                          <a:pt x="161" y="146"/>
                        </a:lnTo>
                        <a:lnTo>
                          <a:pt x="152" y="168"/>
                        </a:lnTo>
                        <a:lnTo>
                          <a:pt x="132" y="191"/>
                        </a:lnTo>
                        <a:lnTo>
                          <a:pt x="111" y="222"/>
                        </a:lnTo>
                        <a:lnTo>
                          <a:pt x="85" y="250"/>
                        </a:lnTo>
                        <a:lnTo>
                          <a:pt x="64" y="244"/>
                        </a:lnTo>
                        <a:lnTo>
                          <a:pt x="53" y="216"/>
                        </a:lnTo>
                        <a:lnTo>
                          <a:pt x="53" y="182"/>
                        </a:lnTo>
                        <a:lnTo>
                          <a:pt x="59" y="132"/>
                        </a:lnTo>
                        <a:lnTo>
                          <a:pt x="47" y="106"/>
                        </a:lnTo>
                        <a:lnTo>
                          <a:pt x="32" y="95"/>
                        </a:lnTo>
                        <a:lnTo>
                          <a:pt x="27" y="95"/>
                        </a:lnTo>
                        <a:lnTo>
                          <a:pt x="24" y="112"/>
                        </a:lnTo>
                        <a:lnTo>
                          <a:pt x="18" y="151"/>
                        </a:lnTo>
                        <a:lnTo>
                          <a:pt x="12" y="210"/>
                        </a:lnTo>
                        <a:lnTo>
                          <a:pt x="3" y="281"/>
                        </a:lnTo>
                        <a:lnTo>
                          <a:pt x="0" y="297"/>
                        </a:lnTo>
                        <a:lnTo>
                          <a:pt x="0" y="317"/>
                        </a:lnTo>
                        <a:lnTo>
                          <a:pt x="3" y="334"/>
                        </a:lnTo>
                        <a:lnTo>
                          <a:pt x="6" y="356"/>
                        </a:lnTo>
                        <a:lnTo>
                          <a:pt x="21" y="424"/>
                        </a:lnTo>
                        <a:lnTo>
                          <a:pt x="38" y="491"/>
                        </a:lnTo>
                        <a:lnTo>
                          <a:pt x="53" y="545"/>
                        </a:lnTo>
                        <a:lnTo>
                          <a:pt x="59" y="564"/>
                        </a:lnTo>
                        <a:lnTo>
                          <a:pt x="94" y="547"/>
                        </a:lnTo>
                        <a:lnTo>
                          <a:pt x="132" y="519"/>
                        </a:lnTo>
                        <a:lnTo>
                          <a:pt x="172" y="483"/>
                        </a:lnTo>
                        <a:lnTo>
                          <a:pt x="210" y="441"/>
                        </a:lnTo>
                        <a:lnTo>
                          <a:pt x="242" y="399"/>
                        </a:lnTo>
                        <a:lnTo>
                          <a:pt x="272" y="365"/>
                        </a:lnTo>
                        <a:lnTo>
                          <a:pt x="289" y="340"/>
                        </a:lnTo>
                        <a:lnTo>
                          <a:pt x="295" y="331"/>
                        </a:lnTo>
                        <a:lnTo>
                          <a:pt x="298" y="328"/>
                        </a:lnTo>
                        <a:lnTo>
                          <a:pt x="307" y="320"/>
                        </a:lnTo>
                        <a:lnTo>
                          <a:pt x="321" y="300"/>
                        </a:lnTo>
                        <a:lnTo>
                          <a:pt x="342" y="269"/>
                        </a:lnTo>
                        <a:lnTo>
                          <a:pt x="350" y="238"/>
                        </a:lnTo>
                        <a:lnTo>
                          <a:pt x="356" y="199"/>
                        </a:lnTo>
                        <a:lnTo>
                          <a:pt x="356" y="163"/>
                        </a:lnTo>
                        <a:lnTo>
                          <a:pt x="356" y="149"/>
                        </a:lnTo>
                        <a:lnTo>
                          <a:pt x="339" y="157"/>
                        </a:lnTo>
                        <a:lnTo>
                          <a:pt x="330" y="182"/>
                        </a:lnTo>
                        <a:lnTo>
                          <a:pt x="327" y="216"/>
                        </a:lnTo>
                        <a:lnTo>
                          <a:pt x="318" y="241"/>
                        </a:lnTo>
                        <a:lnTo>
                          <a:pt x="307" y="252"/>
                        </a:lnTo>
                        <a:lnTo>
                          <a:pt x="292" y="267"/>
                        </a:lnTo>
                        <a:lnTo>
                          <a:pt x="277" y="281"/>
                        </a:lnTo>
                        <a:lnTo>
                          <a:pt x="266" y="292"/>
                        </a:lnTo>
                        <a:lnTo>
                          <a:pt x="312" y="185"/>
                        </a:lnTo>
                        <a:lnTo>
                          <a:pt x="309" y="163"/>
                        </a:lnTo>
                        <a:lnTo>
                          <a:pt x="301" y="120"/>
                        </a:lnTo>
                        <a:lnTo>
                          <a:pt x="289" y="78"/>
                        </a:lnTo>
                        <a:lnTo>
                          <a:pt x="274" y="73"/>
                        </a:lnTo>
                        <a:close/>
                      </a:path>
                    </a:pathLst>
                  </a:custGeom>
                  <a:solidFill>
                    <a:srgbClr val="E19C75"/>
                  </a:solidFill>
                  <a:ln w="9525">
                    <a:noFill/>
                    <a:round/>
                    <a:headEnd/>
                    <a:tailEnd/>
                  </a:ln>
                </p:spPr>
                <p:txBody>
                  <a:bodyPr/>
                  <a:lstStyle/>
                  <a:p>
                    <a:endParaRPr lang="zh-TW" altLang="en-US"/>
                  </a:p>
                </p:txBody>
              </p:sp>
              <p:sp>
                <p:nvSpPr>
                  <p:cNvPr id="29" name="Freeform 1348"/>
                  <p:cNvSpPr>
                    <a:spLocks/>
                  </p:cNvSpPr>
                  <p:nvPr/>
                </p:nvSpPr>
                <p:spPr bwMode="auto">
                  <a:xfrm>
                    <a:off x="5500" y="2496"/>
                    <a:ext cx="177" cy="311"/>
                  </a:xfrm>
                  <a:custGeom>
                    <a:avLst/>
                    <a:gdLst>
                      <a:gd name="T0" fmla="*/ 0 w 370"/>
                      <a:gd name="T1" fmla="*/ 0 h 652"/>
                      <a:gd name="T2" fmla="*/ 0 w 370"/>
                      <a:gd name="T3" fmla="*/ 0 h 652"/>
                      <a:gd name="T4" fmla="*/ 0 w 370"/>
                      <a:gd name="T5" fmla="*/ 0 h 652"/>
                      <a:gd name="T6" fmla="*/ 0 w 370"/>
                      <a:gd name="T7" fmla="*/ 0 h 652"/>
                      <a:gd name="T8" fmla="*/ 0 w 370"/>
                      <a:gd name="T9" fmla="*/ 0 h 652"/>
                      <a:gd name="T10" fmla="*/ 0 w 370"/>
                      <a:gd name="T11" fmla="*/ 0 h 652"/>
                      <a:gd name="T12" fmla="*/ 0 w 370"/>
                      <a:gd name="T13" fmla="*/ 0 h 652"/>
                      <a:gd name="T14" fmla="*/ 0 w 370"/>
                      <a:gd name="T15" fmla="*/ 0 h 652"/>
                      <a:gd name="T16" fmla="*/ 0 w 370"/>
                      <a:gd name="T17" fmla="*/ 0 h 652"/>
                      <a:gd name="T18" fmla="*/ 0 w 370"/>
                      <a:gd name="T19" fmla="*/ 0 h 652"/>
                      <a:gd name="T20" fmla="*/ 0 w 370"/>
                      <a:gd name="T21" fmla="*/ 0 h 652"/>
                      <a:gd name="T22" fmla="*/ 0 w 370"/>
                      <a:gd name="T23" fmla="*/ 0 h 652"/>
                      <a:gd name="T24" fmla="*/ 0 w 370"/>
                      <a:gd name="T25" fmla="*/ 0 h 652"/>
                      <a:gd name="T26" fmla="*/ 0 w 370"/>
                      <a:gd name="T27" fmla="*/ 0 h 652"/>
                      <a:gd name="T28" fmla="*/ 0 w 370"/>
                      <a:gd name="T29" fmla="*/ 0 h 652"/>
                      <a:gd name="T30" fmla="*/ 0 w 370"/>
                      <a:gd name="T31" fmla="*/ 0 h 652"/>
                      <a:gd name="T32" fmla="*/ 0 w 370"/>
                      <a:gd name="T33" fmla="*/ 0 h 652"/>
                      <a:gd name="T34" fmla="*/ 0 w 370"/>
                      <a:gd name="T35" fmla="*/ 0 h 652"/>
                      <a:gd name="T36" fmla="*/ 0 w 370"/>
                      <a:gd name="T37" fmla="*/ 0 h 652"/>
                      <a:gd name="T38" fmla="*/ 0 w 370"/>
                      <a:gd name="T39" fmla="*/ 0 h 652"/>
                      <a:gd name="T40" fmla="*/ 0 w 370"/>
                      <a:gd name="T41" fmla="*/ 0 h 652"/>
                      <a:gd name="T42" fmla="*/ 0 w 370"/>
                      <a:gd name="T43" fmla="*/ 0 h 652"/>
                      <a:gd name="T44" fmla="*/ 0 w 370"/>
                      <a:gd name="T45" fmla="*/ 0 h 652"/>
                      <a:gd name="T46" fmla="*/ 0 w 370"/>
                      <a:gd name="T47" fmla="*/ 0 h 652"/>
                      <a:gd name="T48" fmla="*/ 0 w 370"/>
                      <a:gd name="T49" fmla="*/ 0 h 652"/>
                      <a:gd name="T50" fmla="*/ 0 w 370"/>
                      <a:gd name="T51" fmla="*/ 0 h 652"/>
                      <a:gd name="T52" fmla="*/ 0 w 370"/>
                      <a:gd name="T53" fmla="*/ 0 h 652"/>
                      <a:gd name="T54" fmla="*/ 0 w 370"/>
                      <a:gd name="T55" fmla="*/ 0 h 652"/>
                      <a:gd name="T56" fmla="*/ 0 w 370"/>
                      <a:gd name="T57" fmla="*/ 0 h 652"/>
                      <a:gd name="T58" fmla="*/ 0 w 370"/>
                      <a:gd name="T59" fmla="*/ 0 h 652"/>
                      <a:gd name="T60" fmla="*/ 0 w 370"/>
                      <a:gd name="T61" fmla="*/ 0 h 652"/>
                      <a:gd name="T62" fmla="*/ 0 w 370"/>
                      <a:gd name="T63" fmla="*/ 0 h 652"/>
                      <a:gd name="T64" fmla="*/ 0 w 370"/>
                      <a:gd name="T65" fmla="*/ 0 h 6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0"/>
                      <a:gd name="T100" fmla="*/ 0 h 652"/>
                      <a:gd name="T101" fmla="*/ 370 w 370"/>
                      <a:gd name="T102" fmla="*/ 652 h 6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0" h="652">
                        <a:moveTo>
                          <a:pt x="0" y="579"/>
                        </a:moveTo>
                        <a:lnTo>
                          <a:pt x="43" y="492"/>
                        </a:lnTo>
                        <a:lnTo>
                          <a:pt x="78" y="416"/>
                        </a:lnTo>
                        <a:lnTo>
                          <a:pt x="111" y="343"/>
                        </a:lnTo>
                        <a:lnTo>
                          <a:pt x="137" y="276"/>
                        </a:lnTo>
                        <a:lnTo>
                          <a:pt x="160" y="211"/>
                        </a:lnTo>
                        <a:lnTo>
                          <a:pt x="181" y="146"/>
                        </a:lnTo>
                        <a:lnTo>
                          <a:pt x="195" y="79"/>
                        </a:lnTo>
                        <a:lnTo>
                          <a:pt x="210" y="9"/>
                        </a:lnTo>
                        <a:lnTo>
                          <a:pt x="216" y="3"/>
                        </a:lnTo>
                        <a:lnTo>
                          <a:pt x="233" y="0"/>
                        </a:lnTo>
                        <a:lnTo>
                          <a:pt x="253" y="0"/>
                        </a:lnTo>
                        <a:lnTo>
                          <a:pt x="277" y="6"/>
                        </a:lnTo>
                        <a:lnTo>
                          <a:pt x="303" y="12"/>
                        </a:lnTo>
                        <a:lnTo>
                          <a:pt x="329" y="17"/>
                        </a:lnTo>
                        <a:lnTo>
                          <a:pt x="353" y="26"/>
                        </a:lnTo>
                        <a:lnTo>
                          <a:pt x="370" y="31"/>
                        </a:lnTo>
                        <a:lnTo>
                          <a:pt x="370" y="54"/>
                        </a:lnTo>
                        <a:lnTo>
                          <a:pt x="356" y="104"/>
                        </a:lnTo>
                        <a:lnTo>
                          <a:pt x="326" y="180"/>
                        </a:lnTo>
                        <a:lnTo>
                          <a:pt x="288" y="270"/>
                        </a:lnTo>
                        <a:lnTo>
                          <a:pt x="245" y="368"/>
                        </a:lnTo>
                        <a:lnTo>
                          <a:pt x="198" y="467"/>
                        </a:lnTo>
                        <a:lnTo>
                          <a:pt x="154" y="559"/>
                        </a:lnTo>
                        <a:lnTo>
                          <a:pt x="113" y="635"/>
                        </a:lnTo>
                        <a:lnTo>
                          <a:pt x="99" y="649"/>
                        </a:lnTo>
                        <a:lnTo>
                          <a:pt x="81" y="652"/>
                        </a:lnTo>
                        <a:lnTo>
                          <a:pt x="61" y="649"/>
                        </a:lnTo>
                        <a:lnTo>
                          <a:pt x="41" y="643"/>
                        </a:lnTo>
                        <a:lnTo>
                          <a:pt x="23" y="629"/>
                        </a:lnTo>
                        <a:lnTo>
                          <a:pt x="11" y="607"/>
                        </a:lnTo>
                        <a:lnTo>
                          <a:pt x="3" y="587"/>
                        </a:lnTo>
                        <a:lnTo>
                          <a:pt x="0" y="579"/>
                        </a:lnTo>
                        <a:close/>
                      </a:path>
                    </a:pathLst>
                  </a:custGeom>
                  <a:solidFill>
                    <a:srgbClr val="000000"/>
                  </a:solidFill>
                  <a:ln w="9525">
                    <a:noFill/>
                    <a:round/>
                    <a:headEnd/>
                    <a:tailEnd/>
                  </a:ln>
                </p:spPr>
                <p:txBody>
                  <a:bodyPr/>
                  <a:lstStyle/>
                  <a:p>
                    <a:endParaRPr lang="zh-TW" altLang="en-US"/>
                  </a:p>
                </p:txBody>
              </p:sp>
              <p:sp>
                <p:nvSpPr>
                  <p:cNvPr id="30" name="Freeform 1349"/>
                  <p:cNvSpPr>
                    <a:spLocks/>
                  </p:cNvSpPr>
                  <p:nvPr/>
                </p:nvSpPr>
                <p:spPr bwMode="auto">
                  <a:xfrm>
                    <a:off x="4817" y="2652"/>
                    <a:ext cx="211" cy="444"/>
                  </a:xfrm>
                  <a:custGeom>
                    <a:avLst/>
                    <a:gdLst>
                      <a:gd name="T0" fmla="*/ 0 w 443"/>
                      <a:gd name="T1" fmla="*/ 0 h 933"/>
                      <a:gd name="T2" fmla="*/ 0 w 443"/>
                      <a:gd name="T3" fmla="*/ 0 h 933"/>
                      <a:gd name="T4" fmla="*/ 0 w 443"/>
                      <a:gd name="T5" fmla="*/ 0 h 933"/>
                      <a:gd name="T6" fmla="*/ 0 w 443"/>
                      <a:gd name="T7" fmla="*/ 0 h 933"/>
                      <a:gd name="T8" fmla="*/ 0 w 443"/>
                      <a:gd name="T9" fmla="*/ 0 h 933"/>
                      <a:gd name="T10" fmla="*/ 0 w 443"/>
                      <a:gd name="T11" fmla="*/ 0 h 933"/>
                      <a:gd name="T12" fmla="*/ 0 w 443"/>
                      <a:gd name="T13" fmla="*/ 0 h 933"/>
                      <a:gd name="T14" fmla="*/ 0 w 443"/>
                      <a:gd name="T15" fmla="*/ 0 h 933"/>
                      <a:gd name="T16" fmla="*/ 0 w 443"/>
                      <a:gd name="T17" fmla="*/ 0 h 933"/>
                      <a:gd name="T18" fmla="*/ 0 w 443"/>
                      <a:gd name="T19" fmla="*/ 0 h 933"/>
                      <a:gd name="T20" fmla="*/ 0 w 443"/>
                      <a:gd name="T21" fmla="*/ 0 h 933"/>
                      <a:gd name="T22" fmla="*/ 0 w 443"/>
                      <a:gd name="T23" fmla="*/ 0 h 933"/>
                      <a:gd name="T24" fmla="*/ 0 w 443"/>
                      <a:gd name="T25" fmla="*/ 0 h 933"/>
                      <a:gd name="T26" fmla="*/ 0 w 443"/>
                      <a:gd name="T27" fmla="*/ 0 h 933"/>
                      <a:gd name="T28" fmla="*/ 0 w 443"/>
                      <a:gd name="T29" fmla="*/ 0 h 933"/>
                      <a:gd name="T30" fmla="*/ 0 w 443"/>
                      <a:gd name="T31" fmla="*/ 0 h 933"/>
                      <a:gd name="T32" fmla="*/ 0 w 443"/>
                      <a:gd name="T33" fmla="*/ 0 h 933"/>
                      <a:gd name="T34" fmla="*/ 0 w 443"/>
                      <a:gd name="T35" fmla="*/ 0 h 933"/>
                      <a:gd name="T36" fmla="*/ 0 w 443"/>
                      <a:gd name="T37" fmla="*/ 0 h 933"/>
                      <a:gd name="T38" fmla="*/ 0 w 443"/>
                      <a:gd name="T39" fmla="*/ 0 h 933"/>
                      <a:gd name="T40" fmla="*/ 0 w 443"/>
                      <a:gd name="T41" fmla="*/ 0 h 933"/>
                      <a:gd name="T42" fmla="*/ 0 w 443"/>
                      <a:gd name="T43" fmla="*/ 0 h 933"/>
                      <a:gd name="T44" fmla="*/ 0 w 443"/>
                      <a:gd name="T45" fmla="*/ 0 h 933"/>
                      <a:gd name="T46" fmla="*/ 0 w 443"/>
                      <a:gd name="T47" fmla="*/ 0 h 933"/>
                      <a:gd name="T48" fmla="*/ 0 w 443"/>
                      <a:gd name="T49" fmla="*/ 0 h 933"/>
                      <a:gd name="T50" fmla="*/ 0 w 443"/>
                      <a:gd name="T51" fmla="*/ 0 h 933"/>
                      <a:gd name="T52" fmla="*/ 0 w 443"/>
                      <a:gd name="T53" fmla="*/ 0 h 933"/>
                      <a:gd name="T54" fmla="*/ 0 w 443"/>
                      <a:gd name="T55" fmla="*/ 0 h 933"/>
                      <a:gd name="T56" fmla="*/ 0 w 443"/>
                      <a:gd name="T57" fmla="*/ 0 h 933"/>
                      <a:gd name="T58" fmla="*/ 0 w 443"/>
                      <a:gd name="T59" fmla="*/ 0 h 933"/>
                      <a:gd name="T60" fmla="*/ 0 w 443"/>
                      <a:gd name="T61" fmla="*/ 0 h 933"/>
                      <a:gd name="T62" fmla="*/ 0 w 443"/>
                      <a:gd name="T63" fmla="*/ 0 h 933"/>
                      <a:gd name="T64" fmla="*/ 0 w 443"/>
                      <a:gd name="T65" fmla="*/ 0 h 933"/>
                      <a:gd name="T66" fmla="*/ 0 w 443"/>
                      <a:gd name="T67" fmla="*/ 0 h 933"/>
                      <a:gd name="T68" fmla="*/ 0 w 443"/>
                      <a:gd name="T69" fmla="*/ 0 h 933"/>
                      <a:gd name="T70" fmla="*/ 0 w 443"/>
                      <a:gd name="T71" fmla="*/ 0 h 933"/>
                      <a:gd name="T72" fmla="*/ 0 w 443"/>
                      <a:gd name="T73" fmla="*/ 0 h 933"/>
                      <a:gd name="T74" fmla="*/ 0 w 443"/>
                      <a:gd name="T75" fmla="*/ 0 h 933"/>
                      <a:gd name="T76" fmla="*/ 0 w 443"/>
                      <a:gd name="T77" fmla="*/ 0 h 933"/>
                      <a:gd name="T78" fmla="*/ 0 w 443"/>
                      <a:gd name="T79" fmla="*/ 0 h 933"/>
                      <a:gd name="T80" fmla="*/ 0 w 443"/>
                      <a:gd name="T81" fmla="*/ 0 h 933"/>
                      <a:gd name="T82" fmla="*/ 0 w 443"/>
                      <a:gd name="T83" fmla="*/ 0 h 933"/>
                      <a:gd name="T84" fmla="*/ 0 w 443"/>
                      <a:gd name="T85" fmla="*/ 0 h 933"/>
                      <a:gd name="T86" fmla="*/ 0 w 443"/>
                      <a:gd name="T87" fmla="*/ 0 h 933"/>
                      <a:gd name="T88" fmla="*/ 0 w 443"/>
                      <a:gd name="T89" fmla="*/ 0 h 933"/>
                      <a:gd name="T90" fmla="*/ 0 w 443"/>
                      <a:gd name="T91" fmla="*/ 0 h 933"/>
                      <a:gd name="T92" fmla="*/ 0 w 443"/>
                      <a:gd name="T93" fmla="*/ 0 h 933"/>
                      <a:gd name="T94" fmla="*/ 0 w 443"/>
                      <a:gd name="T95" fmla="*/ 0 h 933"/>
                      <a:gd name="T96" fmla="*/ 0 w 443"/>
                      <a:gd name="T97" fmla="*/ 0 h 933"/>
                      <a:gd name="T98" fmla="*/ 0 w 443"/>
                      <a:gd name="T99" fmla="*/ 0 h 933"/>
                      <a:gd name="T100" fmla="*/ 0 w 443"/>
                      <a:gd name="T101" fmla="*/ 0 h 933"/>
                      <a:gd name="T102" fmla="*/ 0 w 443"/>
                      <a:gd name="T103" fmla="*/ 0 h 933"/>
                      <a:gd name="T104" fmla="*/ 0 w 443"/>
                      <a:gd name="T105" fmla="*/ 0 h 9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3"/>
                      <a:gd name="T160" fmla="*/ 0 h 933"/>
                      <a:gd name="T161" fmla="*/ 443 w 443"/>
                      <a:gd name="T162" fmla="*/ 933 h 9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3" h="933">
                        <a:moveTo>
                          <a:pt x="443" y="48"/>
                        </a:moveTo>
                        <a:lnTo>
                          <a:pt x="434" y="82"/>
                        </a:lnTo>
                        <a:lnTo>
                          <a:pt x="417" y="124"/>
                        </a:lnTo>
                        <a:lnTo>
                          <a:pt x="396" y="174"/>
                        </a:lnTo>
                        <a:lnTo>
                          <a:pt x="376" y="225"/>
                        </a:lnTo>
                        <a:lnTo>
                          <a:pt x="353" y="278"/>
                        </a:lnTo>
                        <a:lnTo>
                          <a:pt x="332" y="323"/>
                        </a:lnTo>
                        <a:lnTo>
                          <a:pt x="318" y="362"/>
                        </a:lnTo>
                        <a:lnTo>
                          <a:pt x="306" y="388"/>
                        </a:lnTo>
                        <a:lnTo>
                          <a:pt x="288" y="430"/>
                        </a:lnTo>
                        <a:lnTo>
                          <a:pt x="268" y="475"/>
                        </a:lnTo>
                        <a:lnTo>
                          <a:pt x="251" y="520"/>
                        </a:lnTo>
                        <a:lnTo>
                          <a:pt x="233" y="565"/>
                        </a:lnTo>
                        <a:lnTo>
                          <a:pt x="213" y="612"/>
                        </a:lnTo>
                        <a:lnTo>
                          <a:pt x="195" y="660"/>
                        </a:lnTo>
                        <a:lnTo>
                          <a:pt x="175" y="711"/>
                        </a:lnTo>
                        <a:lnTo>
                          <a:pt x="157" y="761"/>
                        </a:lnTo>
                        <a:lnTo>
                          <a:pt x="140" y="820"/>
                        </a:lnTo>
                        <a:lnTo>
                          <a:pt x="128" y="860"/>
                        </a:lnTo>
                        <a:lnTo>
                          <a:pt x="119" y="893"/>
                        </a:lnTo>
                        <a:lnTo>
                          <a:pt x="102" y="924"/>
                        </a:lnTo>
                        <a:lnTo>
                          <a:pt x="96" y="930"/>
                        </a:lnTo>
                        <a:lnTo>
                          <a:pt x="84" y="933"/>
                        </a:lnTo>
                        <a:lnTo>
                          <a:pt x="70" y="933"/>
                        </a:lnTo>
                        <a:lnTo>
                          <a:pt x="55" y="930"/>
                        </a:lnTo>
                        <a:lnTo>
                          <a:pt x="41" y="927"/>
                        </a:lnTo>
                        <a:lnTo>
                          <a:pt x="26" y="921"/>
                        </a:lnTo>
                        <a:lnTo>
                          <a:pt x="14" y="913"/>
                        </a:lnTo>
                        <a:lnTo>
                          <a:pt x="8" y="904"/>
                        </a:lnTo>
                        <a:lnTo>
                          <a:pt x="0" y="862"/>
                        </a:lnTo>
                        <a:lnTo>
                          <a:pt x="6" y="826"/>
                        </a:lnTo>
                        <a:lnTo>
                          <a:pt x="23" y="784"/>
                        </a:lnTo>
                        <a:lnTo>
                          <a:pt x="43" y="722"/>
                        </a:lnTo>
                        <a:lnTo>
                          <a:pt x="67" y="640"/>
                        </a:lnTo>
                        <a:lnTo>
                          <a:pt x="96" y="548"/>
                        </a:lnTo>
                        <a:lnTo>
                          <a:pt x="128" y="455"/>
                        </a:lnTo>
                        <a:lnTo>
                          <a:pt x="166" y="357"/>
                        </a:lnTo>
                        <a:lnTo>
                          <a:pt x="207" y="264"/>
                        </a:lnTo>
                        <a:lnTo>
                          <a:pt x="251" y="177"/>
                        </a:lnTo>
                        <a:lnTo>
                          <a:pt x="294" y="96"/>
                        </a:lnTo>
                        <a:lnTo>
                          <a:pt x="338" y="28"/>
                        </a:lnTo>
                        <a:lnTo>
                          <a:pt x="347" y="20"/>
                        </a:lnTo>
                        <a:lnTo>
                          <a:pt x="358" y="11"/>
                        </a:lnTo>
                        <a:lnTo>
                          <a:pt x="370" y="6"/>
                        </a:lnTo>
                        <a:lnTo>
                          <a:pt x="385" y="0"/>
                        </a:lnTo>
                        <a:lnTo>
                          <a:pt x="399" y="0"/>
                        </a:lnTo>
                        <a:lnTo>
                          <a:pt x="411" y="0"/>
                        </a:lnTo>
                        <a:lnTo>
                          <a:pt x="420" y="3"/>
                        </a:lnTo>
                        <a:lnTo>
                          <a:pt x="428" y="9"/>
                        </a:lnTo>
                        <a:lnTo>
                          <a:pt x="431" y="14"/>
                        </a:lnTo>
                        <a:lnTo>
                          <a:pt x="437" y="25"/>
                        </a:lnTo>
                        <a:lnTo>
                          <a:pt x="443" y="37"/>
                        </a:lnTo>
                        <a:lnTo>
                          <a:pt x="443" y="48"/>
                        </a:lnTo>
                        <a:close/>
                      </a:path>
                    </a:pathLst>
                  </a:custGeom>
                  <a:solidFill>
                    <a:srgbClr val="191919"/>
                  </a:solidFill>
                  <a:ln w="9525">
                    <a:noFill/>
                    <a:round/>
                    <a:headEnd/>
                    <a:tailEnd/>
                  </a:ln>
                </p:spPr>
                <p:txBody>
                  <a:bodyPr/>
                  <a:lstStyle/>
                  <a:p>
                    <a:endParaRPr lang="zh-TW" altLang="en-US"/>
                  </a:p>
                </p:txBody>
              </p:sp>
              <p:sp>
                <p:nvSpPr>
                  <p:cNvPr id="31" name="Freeform 1350"/>
                  <p:cNvSpPr>
                    <a:spLocks/>
                  </p:cNvSpPr>
                  <p:nvPr/>
                </p:nvSpPr>
                <p:spPr bwMode="auto">
                  <a:xfrm>
                    <a:off x="5142" y="2620"/>
                    <a:ext cx="394" cy="186"/>
                  </a:xfrm>
                  <a:custGeom>
                    <a:avLst/>
                    <a:gdLst>
                      <a:gd name="T0" fmla="*/ 0 w 826"/>
                      <a:gd name="T1" fmla="*/ 0 h 390"/>
                      <a:gd name="T2" fmla="*/ 0 w 826"/>
                      <a:gd name="T3" fmla="*/ 0 h 390"/>
                      <a:gd name="T4" fmla="*/ 0 w 826"/>
                      <a:gd name="T5" fmla="*/ 0 h 390"/>
                      <a:gd name="T6" fmla="*/ 0 w 826"/>
                      <a:gd name="T7" fmla="*/ 0 h 390"/>
                      <a:gd name="T8" fmla="*/ 0 w 826"/>
                      <a:gd name="T9" fmla="*/ 0 h 390"/>
                      <a:gd name="T10" fmla="*/ 0 w 826"/>
                      <a:gd name="T11" fmla="*/ 0 h 390"/>
                      <a:gd name="T12" fmla="*/ 0 w 826"/>
                      <a:gd name="T13" fmla="*/ 0 h 390"/>
                      <a:gd name="T14" fmla="*/ 0 w 826"/>
                      <a:gd name="T15" fmla="*/ 0 h 390"/>
                      <a:gd name="T16" fmla="*/ 0 w 826"/>
                      <a:gd name="T17" fmla="*/ 0 h 390"/>
                      <a:gd name="T18" fmla="*/ 0 w 826"/>
                      <a:gd name="T19" fmla="*/ 0 h 390"/>
                      <a:gd name="T20" fmla="*/ 0 w 826"/>
                      <a:gd name="T21" fmla="*/ 0 h 390"/>
                      <a:gd name="T22" fmla="*/ 0 w 826"/>
                      <a:gd name="T23" fmla="*/ 0 h 390"/>
                      <a:gd name="T24" fmla="*/ 0 w 826"/>
                      <a:gd name="T25" fmla="*/ 0 h 390"/>
                      <a:gd name="T26" fmla="*/ 0 w 826"/>
                      <a:gd name="T27" fmla="*/ 0 h 390"/>
                      <a:gd name="T28" fmla="*/ 0 w 826"/>
                      <a:gd name="T29" fmla="*/ 0 h 390"/>
                      <a:gd name="T30" fmla="*/ 0 w 826"/>
                      <a:gd name="T31" fmla="*/ 0 h 390"/>
                      <a:gd name="T32" fmla="*/ 0 w 826"/>
                      <a:gd name="T33" fmla="*/ 0 h 390"/>
                      <a:gd name="T34" fmla="*/ 0 w 826"/>
                      <a:gd name="T35" fmla="*/ 0 h 390"/>
                      <a:gd name="T36" fmla="*/ 0 w 826"/>
                      <a:gd name="T37" fmla="*/ 0 h 390"/>
                      <a:gd name="T38" fmla="*/ 0 w 826"/>
                      <a:gd name="T39" fmla="*/ 0 h 390"/>
                      <a:gd name="T40" fmla="*/ 0 w 826"/>
                      <a:gd name="T41" fmla="*/ 0 h 390"/>
                      <a:gd name="T42" fmla="*/ 0 w 826"/>
                      <a:gd name="T43" fmla="*/ 0 h 390"/>
                      <a:gd name="T44" fmla="*/ 0 w 826"/>
                      <a:gd name="T45" fmla="*/ 0 h 390"/>
                      <a:gd name="T46" fmla="*/ 0 w 826"/>
                      <a:gd name="T47" fmla="*/ 0 h 390"/>
                      <a:gd name="T48" fmla="*/ 0 w 826"/>
                      <a:gd name="T49" fmla="*/ 0 h 390"/>
                      <a:gd name="T50" fmla="*/ 0 w 826"/>
                      <a:gd name="T51" fmla="*/ 0 h 390"/>
                      <a:gd name="T52" fmla="*/ 0 w 826"/>
                      <a:gd name="T53" fmla="*/ 0 h 390"/>
                      <a:gd name="T54" fmla="*/ 0 w 826"/>
                      <a:gd name="T55" fmla="*/ 0 h 390"/>
                      <a:gd name="T56" fmla="*/ 0 w 826"/>
                      <a:gd name="T57" fmla="*/ 0 h 390"/>
                      <a:gd name="T58" fmla="*/ 0 w 826"/>
                      <a:gd name="T59" fmla="*/ 0 h 390"/>
                      <a:gd name="T60" fmla="*/ 0 w 826"/>
                      <a:gd name="T61" fmla="*/ 0 h 390"/>
                      <a:gd name="T62" fmla="*/ 0 w 826"/>
                      <a:gd name="T63" fmla="*/ 0 h 390"/>
                      <a:gd name="T64" fmla="*/ 0 w 826"/>
                      <a:gd name="T65" fmla="*/ 0 h 390"/>
                      <a:gd name="T66" fmla="*/ 0 w 826"/>
                      <a:gd name="T67" fmla="*/ 0 h 390"/>
                      <a:gd name="T68" fmla="*/ 0 w 826"/>
                      <a:gd name="T69" fmla="*/ 0 h 390"/>
                      <a:gd name="T70" fmla="*/ 0 w 826"/>
                      <a:gd name="T71" fmla="*/ 0 h 390"/>
                      <a:gd name="T72" fmla="*/ 0 w 826"/>
                      <a:gd name="T73" fmla="*/ 0 h 390"/>
                      <a:gd name="T74" fmla="*/ 0 w 826"/>
                      <a:gd name="T75" fmla="*/ 0 h 390"/>
                      <a:gd name="T76" fmla="*/ 0 w 826"/>
                      <a:gd name="T77" fmla="*/ 0 h 390"/>
                      <a:gd name="T78" fmla="*/ 0 w 826"/>
                      <a:gd name="T79" fmla="*/ 0 h 390"/>
                      <a:gd name="T80" fmla="*/ 0 w 826"/>
                      <a:gd name="T81" fmla="*/ 0 h 390"/>
                      <a:gd name="T82" fmla="*/ 0 w 826"/>
                      <a:gd name="T83" fmla="*/ 0 h 390"/>
                      <a:gd name="T84" fmla="*/ 0 w 826"/>
                      <a:gd name="T85" fmla="*/ 0 h 390"/>
                      <a:gd name="T86" fmla="*/ 0 w 826"/>
                      <a:gd name="T87" fmla="*/ 0 h 390"/>
                      <a:gd name="T88" fmla="*/ 0 w 826"/>
                      <a:gd name="T89" fmla="*/ 0 h 390"/>
                      <a:gd name="T90" fmla="*/ 0 w 826"/>
                      <a:gd name="T91" fmla="*/ 0 h 390"/>
                      <a:gd name="T92" fmla="*/ 0 w 826"/>
                      <a:gd name="T93" fmla="*/ 0 h 390"/>
                      <a:gd name="T94" fmla="*/ 0 w 826"/>
                      <a:gd name="T95" fmla="*/ 0 h 390"/>
                      <a:gd name="T96" fmla="*/ 0 w 826"/>
                      <a:gd name="T97" fmla="*/ 0 h 3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6"/>
                      <a:gd name="T148" fmla="*/ 0 h 390"/>
                      <a:gd name="T149" fmla="*/ 826 w 826"/>
                      <a:gd name="T150" fmla="*/ 390 h 3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6" h="390">
                        <a:moveTo>
                          <a:pt x="3" y="3"/>
                        </a:moveTo>
                        <a:lnTo>
                          <a:pt x="18" y="0"/>
                        </a:lnTo>
                        <a:lnTo>
                          <a:pt x="41" y="5"/>
                        </a:lnTo>
                        <a:lnTo>
                          <a:pt x="76" y="17"/>
                        </a:lnTo>
                        <a:lnTo>
                          <a:pt x="114" y="31"/>
                        </a:lnTo>
                        <a:lnTo>
                          <a:pt x="158" y="50"/>
                        </a:lnTo>
                        <a:lnTo>
                          <a:pt x="198" y="67"/>
                        </a:lnTo>
                        <a:lnTo>
                          <a:pt x="239" y="87"/>
                        </a:lnTo>
                        <a:lnTo>
                          <a:pt x="274" y="101"/>
                        </a:lnTo>
                        <a:lnTo>
                          <a:pt x="298" y="109"/>
                        </a:lnTo>
                        <a:lnTo>
                          <a:pt x="324" y="120"/>
                        </a:lnTo>
                        <a:lnTo>
                          <a:pt x="359" y="135"/>
                        </a:lnTo>
                        <a:lnTo>
                          <a:pt x="397" y="149"/>
                        </a:lnTo>
                        <a:lnTo>
                          <a:pt x="438" y="163"/>
                        </a:lnTo>
                        <a:lnTo>
                          <a:pt x="478" y="177"/>
                        </a:lnTo>
                        <a:lnTo>
                          <a:pt x="522" y="193"/>
                        </a:lnTo>
                        <a:lnTo>
                          <a:pt x="566" y="210"/>
                        </a:lnTo>
                        <a:lnTo>
                          <a:pt x="610" y="224"/>
                        </a:lnTo>
                        <a:lnTo>
                          <a:pt x="653" y="238"/>
                        </a:lnTo>
                        <a:lnTo>
                          <a:pt x="691" y="255"/>
                        </a:lnTo>
                        <a:lnTo>
                          <a:pt x="726" y="267"/>
                        </a:lnTo>
                        <a:lnTo>
                          <a:pt x="758" y="278"/>
                        </a:lnTo>
                        <a:lnTo>
                          <a:pt x="782" y="289"/>
                        </a:lnTo>
                        <a:lnTo>
                          <a:pt x="802" y="297"/>
                        </a:lnTo>
                        <a:lnTo>
                          <a:pt x="814" y="303"/>
                        </a:lnTo>
                        <a:lnTo>
                          <a:pt x="823" y="320"/>
                        </a:lnTo>
                        <a:lnTo>
                          <a:pt x="826" y="348"/>
                        </a:lnTo>
                        <a:lnTo>
                          <a:pt x="823" y="376"/>
                        </a:lnTo>
                        <a:lnTo>
                          <a:pt x="808" y="390"/>
                        </a:lnTo>
                        <a:lnTo>
                          <a:pt x="796" y="390"/>
                        </a:lnTo>
                        <a:lnTo>
                          <a:pt x="770" y="384"/>
                        </a:lnTo>
                        <a:lnTo>
                          <a:pt x="735" y="376"/>
                        </a:lnTo>
                        <a:lnTo>
                          <a:pt x="691" y="365"/>
                        </a:lnTo>
                        <a:lnTo>
                          <a:pt x="639" y="351"/>
                        </a:lnTo>
                        <a:lnTo>
                          <a:pt x="583" y="334"/>
                        </a:lnTo>
                        <a:lnTo>
                          <a:pt x="522" y="314"/>
                        </a:lnTo>
                        <a:lnTo>
                          <a:pt x="458" y="295"/>
                        </a:lnTo>
                        <a:lnTo>
                          <a:pt x="391" y="272"/>
                        </a:lnTo>
                        <a:lnTo>
                          <a:pt x="327" y="250"/>
                        </a:lnTo>
                        <a:lnTo>
                          <a:pt x="263" y="227"/>
                        </a:lnTo>
                        <a:lnTo>
                          <a:pt x="204" y="202"/>
                        </a:lnTo>
                        <a:lnTo>
                          <a:pt x="149" y="179"/>
                        </a:lnTo>
                        <a:lnTo>
                          <a:pt x="99" y="157"/>
                        </a:lnTo>
                        <a:lnTo>
                          <a:pt x="59" y="135"/>
                        </a:lnTo>
                        <a:lnTo>
                          <a:pt x="26" y="115"/>
                        </a:lnTo>
                        <a:lnTo>
                          <a:pt x="15" y="92"/>
                        </a:lnTo>
                        <a:lnTo>
                          <a:pt x="6" y="56"/>
                        </a:lnTo>
                        <a:lnTo>
                          <a:pt x="0" y="19"/>
                        </a:lnTo>
                        <a:lnTo>
                          <a:pt x="3" y="3"/>
                        </a:lnTo>
                        <a:close/>
                      </a:path>
                    </a:pathLst>
                  </a:custGeom>
                  <a:solidFill>
                    <a:srgbClr val="191919"/>
                  </a:solidFill>
                  <a:ln w="9525">
                    <a:noFill/>
                    <a:round/>
                    <a:headEnd/>
                    <a:tailEnd/>
                  </a:ln>
                </p:spPr>
                <p:txBody>
                  <a:bodyPr/>
                  <a:lstStyle/>
                  <a:p>
                    <a:endParaRPr lang="zh-TW" altLang="en-US"/>
                  </a:p>
                </p:txBody>
              </p:sp>
              <p:sp>
                <p:nvSpPr>
                  <p:cNvPr id="32" name="Freeform 1351"/>
                  <p:cNvSpPr>
                    <a:spLocks/>
                  </p:cNvSpPr>
                  <p:nvPr/>
                </p:nvSpPr>
                <p:spPr bwMode="auto">
                  <a:xfrm>
                    <a:off x="5136" y="3267"/>
                    <a:ext cx="136" cy="832"/>
                  </a:xfrm>
                  <a:custGeom>
                    <a:avLst/>
                    <a:gdLst>
                      <a:gd name="T0" fmla="*/ 0 w 285"/>
                      <a:gd name="T1" fmla="*/ 0 h 1744"/>
                      <a:gd name="T2" fmla="*/ 0 w 285"/>
                      <a:gd name="T3" fmla="*/ 0 h 1744"/>
                      <a:gd name="T4" fmla="*/ 0 w 285"/>
                      <a:gd name="T5" fmla="*/ 0 h 1744"/>
                      <a:gd name="T6" fmla="*/ 0 w 285"/>
                      <a:gd name="T7" fmla="*/ 0 h 1744"/>
                      <a:gd name="T8" fmla="*/ 0 w 285"/>
                      <a:gd name="T9" fmla="*/ 0 h 1744"/>
                      <a:gd name="T10" fmla="*/ 0 w 285"/>
                      <a:gd name="T11" fmla="*/ 0 h 1744"/>
                      <a:gd name="T12" fmla="*/ 0 w 285"/>
                      <a:gd name="T13" fmla="*/ 0 h 1744"/>
                      <a:gd name="T14" fmla="*/ 0 w 285"/>
                      <a:gd name="T15" fmla="*/ 0 h 1744"/>
                      <a:gd name="T16" fmla="*/ 0 w 285"/>
                      <a:gd name="T17" fmla="*/ 0 h 1744"/>
                      <a:gd name="T18" fmla="*/ 0 w 285"/>
                      <a:gd name="T19" fmla="*/ 0 h 1744"/>
                      <a:gd name="T20" fmla="*/ 0 w 285"/>
                      <a:gd name="T21" fmla="*/ 0 h 1744"/>
                      <a:gd name="T22" fmla="*/ 0 w 285"/>
                      <a:gd name="T23" fmla="*/ 0 h 1744"/>
                      <a:gd name="T24" fmla="*/ 0 w 285"/>
                      <a:gd name="T25" fmla="*/ 0 h 1744"/>
                      <a:gd name="T26" fmla="*/ 0 w 285"/>
                      <a:gd name="T27" fmla="*/ 0 h 1744"/>
                      <a:gd name="T28" fmla="*/ 0 w 285"/>
                      <a:gd name="T29" fmla="*/ 0 h 1744"/>
                      <a:gd name="T30" fmla="*/ 0 w 285"/>
                      <a:gd name="T31" fmla="*/ 0 h 1744"/>
                      <a:gd name="T32" fmla="*/ 0 w 285"/>
                      <a:gd name="T33" fmla="*/ 0 h 1744"/>
                      <a:gd name="T34" fmla="*/ 0 w 285"/>
                      <a:gd name="T35" fmla="*/ 0 h 1744"/>
                      <a:gd name="T36" fmla="*/ 0 w 285"/>
                      <a:gd name="T37" fmla="*/ 0 h 1744"/>
                      <a:gd name="T38" fmla="*/ 0 w 285"/>
                      <a:gd name="T39" fmla="*/ 0 h 1744"/>
                      <a:gd name="T40" fmla="*/ 0 w 285"/>
                      <a:gd name="T41" fmla="*/ 0 h 1744"/>
                      <a:gd name="T42" fmla="*/ 0 w 285"/>
                      <a:gd name="T43" fmla="*/ 0 h 1744"/>
                      <a:gd name="T44" fmla="*/ 0 w 285"/>
                      <a:gd name="T45" fmla="*/ 0 h 1744"/>
                      <a:gd name="T46" fmla="*/ 0 w 285"/>
                      <a:gd name="T47" fmla="*/ 0 h 17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5"/>
                      <a:gd name="T73" fmla="*/ 0 h 1744"/>
                      <a:gd name="T74" fmla="*/ 285 w 285"/>
                      <a:gd name="T75" fmla="*/ 1744 h 17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5" h="1744">
                        <a:moveTo>
                          <a:pt x="0" y="45"/>
                        </a:moveTo>
                        <a:lnTo>
                          <a:pt x="81" y="699"/>
                        </a:lnTo>
                        <a:lnTo>
                          <a:pt x="87" y="736"/>
                        </a:lnTo>
                        <a:lnTo>
                          <a:pt x="102" y="834"/>
                        </a:lnTo>
                        <a:lnTo>
                          <a:pt x="119" y="975"/>
                        </a:lnTo>
                        <a:lnTo>
                          <a:pt x="137" y="1140"/>
                        </a:lnTo>
                        <a:lnTo>
                          <a:pt x="148" y="1314"/>
                        </a:lnTo>
                        <a:lnTo>
                          <a:pt x="151" y="1477"/>
                        </a:lnTo>
                        <a:lnTo>
                          <a:pt x="143" y="1609"/>
                        </a:lnTo>
                        <a:lnTo>
                          <a:pt x="116" y="1694"/>
                        </a:lnTo>
                        <a:lnTo>
                          <a:pt x="119" y="1702"/>
                        </a:lnTo>
                        <a:lnTo>
                          <a:pt x="137" y="1710"/>
                        </a:lnTo>
                        <a:lnTo>
                          <a:pt x="166" y="1722"/>
                        </a:lnTo>
                        <a:lnTo>
                          <a:pt x="198" y="1730"/>
                        </a:lnTo>
                        <a:lnTo>
                          <a:pt x="230" y="1739"/>
                        </a:lnTo>
                        <a:lnTo>
                          <a:pt x="256" y="1744"/>
                        </a:lnTo>
                        <a:lnTo>
                          <a:pt x="277" y="1744"/>
                        </a:lnTo>
                        <a:lnTo>
                          <a:pt x="285" y="1739"/>
                        </a:lnTo>
                        <a:lnTo>
                          <a:pt x="268" y="1444"/>
                        </a:lnTo>
                        <a:lnTo>
                          <a:pt x="256" y="1098"/>
                        </a:lnTo>
                        <a:lnTo>
                          <a:pt x="247" y="809"/>
                        </a:lnTo>
                        <a:lnTo>
                          <a:pt x="245" y="688"/>
                        </a:lnTo>
                        <a:lnTo>
                          <a:pt x="210" y="0"/>
                        </a:lnTo>
                        <a:lnTo>
                          <a:pt x="0" y="45"/>
                        </a:lnTo>
                        <a:close/>
                      </a:path>
                    </a:pathLst>
                  </a:custGeom>
                  <a:solidFill>
                    <a:srgbClr val="7FA54C"/>
                  </a:solidFill>
                  <a:ln w="9525">
                    <a:noFill/>
                    <a:round/>
                    <a:headEnd/>
                    <a:tailEnd/>
                  </a:ln>
                </p:spPr>
                <p:txBody>
                  <a:bodyPr/>
                  <a:lstStyle/>
                  <a:p>
                    <a:endParaRPr lang="zh-TW" altLang="en-US"/>
                  </a:p>
                </p:txBody>
              </p:sp>
              <p:sp>
                <p:nvSpPr>
                  <p:cNvPr id="33" name="Freeform 1352"/>
                  <p:cNvSpPr>
                    <a:spLocks/>
                  </p:cNvSpPr>
                  <p:nvPr/>
                </p:nvSpPr>
                <p:spPr bwMode="auto">
                  <a:xfrm>
                    <a:off x="5131" y="4121"/>
                    <a:ext cx="354" cy="121"/>
                  </a:xfrm>
                  <a:custGeom>
                    <a:avLst/>
                    <a:gdLst>
                      <a:gd name="T0" fmla="*/ 0 w 741"/>
                      <a:gd name="T1" fmla="*/ 0 h 253"/>
                      <a:gd name="T2" fmla="*/ 0 w 741"/>
                      <a:gd name="T3" fmla="*/ 0 h 253"/>
                      <a:gd name="T4" fmla="*/ 0 w 741"/>
                      <a:gd name="T5" fmla="*/ 0 h 253"/>
                      <a:gd name="T6" fmla="*/ 0 w 741"/>
                      <a:gd name="T7" fmla="*/ 0 h 253"/>
                      <a:gd name="T8" fmla="*/ 0 w 741"/>
                      <a:gd name="T9" fmla="*/ 0 h 253"/>
                      <a:gd name="T10" fmla="*/ 0 w 741"/>
                      <a:gd name="T11" fmla="*/ 0 h 253"/>
                      <a:gd name="T12" fmla="*/ 0 w 741"/>
                      <a:gd name="T13" fmla="*/ 0 h 253"/>
                      <a:gd name="T14" fmla="*/ 0 w 741"/>
                      <a:gd name="T15" fmla="*/ 0 h 253"/>
                      <a:gd name="T16" fmla="*/ 0 w 741"/>
                      <a:gd name="T17" fmla="*/ 0 h 253"/>
                      <a:gd name="T18" fmla="*/ 0 w 741"/>
                      <a:gd name="T19" fmla="*/ 0 h 253"/>
                      <a:gd name="T20" fmla="*/ 0 w 741"/>
                      <a:gd name="T21" fmla="*/ 0 h 253"/>
                      <a:gd name="T22" fmla="*/ 0 w 741"/>
                      <a:gd name="T23" fmla="*/ 0 h 253"/>
                      <a:gd name="T24" fmla="*/ 0 w 741"/>
                      <a:gd name="T25" fmla="*/ 0 h 253"/>
                      <a:gd name="T26" fmla="*/ 0 w 741"/>
                      <a:gd name="T27" fmla="*/ 0 h 253"/>
                      <a:gd name="T28" fmla="*/ 0 w 741"/>
                      <a:gd name="T29" fmla="*/ 0 h 253"/>
                      <a:gd name="T30" fmla="*/ 0 w 741"/>
                      <a:gd name="T31" fmla="*/ 0 h 253"/>
                      <a:gd name="T32" fmla="*/ 0 w 741"/>
                      <a:gd name="T33" fmla="*/ 0 h 253"/>
                      <a:gd name="T34" fmla="*/ 0 w 741"/>
                      <a:gd name="T35" fmla="*/ 0 h 253"/>
                      <a:gd name="T36" fmla="*/ 0 w 741"/>
                      <a:gd name="T37" fmla="*/ 0 h 253"/>
                      <a:gd name="T38" fmla="*/ 0 w 741"/>
                      <a:gd name="T39" fmla="*/ 0 h 253"/>
                      <a:gd name="T40" fmla="*/ 0 w 741"/>
                      <a:gd name="T41" fmla="*/ 0 h 253"/>
                      <a:gd name="T42" fmla="*/ 0 w 741"/>
                      <a:gd name="T43" fmla="*/ 0 h 253"/>
                      <a:gd name="T44" fmla="*/ 0 w 741"/>
                      <a:gd name="T45" fmla="*/ 0 h 253"/>
                      <a:gd name="T46" fmla="*/ 0 w 741"/>
                      <a:gd name="T47" fmla="*/ 0 h 253"/>
                      <a:gd name="T48" fmla="*/ 0 w 741"/>
                      <a:gd name="T49" fmla="*/ 0 h 253"/>
                      <a:gd name="T50" fmla="*/ 0 w 741"/>
                      <a:gd name="T51" fmla="*/ 0 h 253"/>
                      <a:gd name="T52" fmla="*/ 0 w 741"/>
                      <a:gd name="T53" fmla="*/ 0 h 253"/>
                      <a:gd name="T54" fmla="*/ 0 w 741"/>
                      <a:gd name="T55" fmla="*/ 0 h 253"/>
                      <a:gd name="T56" fmla="*/ 0 w 741"/>
                      <a:gd name="T57" fmla="*/ 0 h 253"/>
                      <a:gd name="T58" fmla="*/ 0 w 741"/>
                      <a:gd name="T59" fmla="*/ 0 h 253"/>
                      <a:gd name="T60" fmla="*/ 0 w 741"/>
                      <a:gd name="T61" fmla="*/ 0 h 253"/>
                      <a:gd name="T62" fmla="*/ 0 w 741"/>
                      <a:gd name="T63" fmla="*/ 0 h 253"/>
                      <a:gd name="T64" fmla="*/ 0 w 741"/>
                      <a:gd name="T65" fmla="*/ 0 h 253"/>
                      <a:gd name="T66" fmla="*/ 0 w 741"/>
                      <a:gd name="T67" fmla="*/ 0 h 253"/>
                      <a:gd name="T68" fmla="*/ 0 w 741"/>
                      <a:gd name="T69" fmla="*/ 0 h 253"/>
                      <a:gd name="T70" fmla="*/ 0 w 741"/>
                      <a:gd name="T71" fmla="*/ 0 h 253"/>
                      <a:gd name="T72" fmla="*/ 0 w 741"/>
                      <a:gd name="T73" fmla="*/ 0 h 253"/>
                      <a:gd name="T74" fmla="*/ 0 w 741"/>
                      <a:gd name="T75" fmla="*/ 0 h 253"/>
                      <a:gd name="T76" fmla="*/ 0 w 741"/>
                      <a:gd name="T77" fmla="*/ 0 h 253"/>
                      <a:gd name="T78" fmla="*/ 0 w 741"/>
                      <a:gd name="T79" fmla="*/ 0 h 253"/>
                      <a:gd name="T80" fmla="*/ 0 w 741"/>
                      <a:gd name="T81" fmla="*/ 0 h 253"/>
                      <a:gd name="T82" fmla="*/ 0 w 741"/>
                      <a:gd name="T83" fmla="*/ 0 h 253"/>
                      <a:gd name="T84" fmla="*/ 0 w 741"/>
                      <a:gd name="T85" fmla="*/ 0 h 253"/>
                      <a:gd name="T86" fmla="*/ 0 w 741"/>
                      <a:gd name="T87" fmla="*/ 0 h 253"/>
                      <a:gd name="T88" fmla="*/ 0 w 741"/>
                      <a:gd name="T89" fmla="*/ 0 h 253"/>
                      <a:gd name="T90" fmla="*/ 0 w 741"/>
                      <a:gd name="T91" fmla="*/ 0 h 253"/>
                      <a:gd name="T92" fmla="*/ 0 w 741"/>
                      <a:gd name="T93" fmla="*/ 0 h 2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1"/>
                      <a:gd name="T142" fmla="*/ 0 h 253"/>
                      <a:gd name="T143" fmla="*/ 741 w 741"/>
                      <a:gd name="T144" fmla="*/ 253 h 2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1" h="253">
                        <a:moveTo>
                          <a:pt x="58" y="0"/>
                        </a:moveTo>
                        <a:lnTo>
                          <a:pt x="49" y="11"/>
                        </a:lnTo>
                        <a:lnTo>
                          <a:pt x="26" y="48"/>
                        </a:lnTo>
                        <a:lnTo>
                          <a:pt x="6" y="121"/>
                        </a:lnTo>
                        <a:lnTo>
                          <a:pt x="0" y="230"/>
                        </a:lnTo>
                        <a:lnTo>
                          <a:pt x="178" y="236"/>
                        </a:lnTo>
                        <a:lnTo>
                          <a:pt x="178" y="233"/>
                        </a:lnTo>
                        <a:lnTo>
                          <a:pt x="181" y="225"/>
                        </a:lnTo>
                        <a:lnTo>
                          <a:pt x="184" y="213"/>
                        </a:lnTo>
                        <a:lnTo>
                          <a:pt x="195" y="202"/>
                        </a:lnTo>
                        <a:lnTo>
                          <a:pt x="210" y="197"/>
                        </a:lnTo>
                        <a:lnTo>
                          <a:pt x="233" y="199"/>
                        </a:lnTo>
                        <a:lnTo>
                          <a:pt x="268" y="211"/>
                        </a:lnTo>
                        <a:lnTo>
                          <a:pt x="312" y="236"/>
                        </a:lnTo>
                        <a:lnTo>
                          <a:pt x="321" y="236"/>
                        </a:lnTo>
                        <a:lnTo>
                          <a:pt x="347" y="239"/>
                        </a:lnTo>
                        <a:lnTo>
                          <a:pt x="391" y="244"/>
                        </a:lnTo>
                        <a:lnTo>
                          <a:pt x="443" y="247"/>
                        </a:lnTo>
                        <a:lnTo>
                          <a:pt x="507" y="250"/>
                        </a:lnTo>
                        <a:lnTo>
                          <a:pt x="580" y="253"/>
                        </a:lnTo>
                        <a:lnTo>
                          <a:pt x="656" y="253"/>
                        </a:lnTo>
                        <a:lnTo>
                          <a:pt x="738" y="247"/>
                        </a:lnTo>
                        <a:lnTo>
                          <a:pt x="738" y="244"/>
                        </a:lnTo>
                        <a:lnTo>
                          <a:pt x="741" y="239"/>
                        </a:lnTo>
                        <a:lnTo>
                          <a:pt x="741" y="230"/>
                        </a:lnTo>
                        <a:lnTo>
                          <a:pt x="741" y="219"/>
                        </a:lnTo>
                        <a:lnTo>
                          <a:pt x="732" y="208"/>
                        </a:lnTo>
                        <a:lnTo>
                          <a:pt x="717" y="194"/>
                        </a:lnTo>
                        <a:lnTo>
                          <a:pt x="694" y="177"/>
                        </a:lnTo>
                        <a:lnTo>
                          <a:pt x="659" y="160"/>
                        </a:lnTo>
                        <a:lnTo>
                          <a:pt x="650" y="160"/>
                        </a:lnTo>
                        <a:lnTo>
                          <a:pt x="621" y="154"/>
                        </a:lnTo>
                        <a:lnTo>
                          <a:pt x="580" y="146"/>
                        </a:lnTo>
                        <a:lnTo>
                          <a:pt x="531" y="132"/>
                        </a:lnTo>
                        <a:lnTo>
                          <a:pt x="475" y="115"/>
                        </a:lnTo>
                        <a:lnTo>
                          <a:pt x="417" y="87"/>
                        </a:lnTo>
                        <a:lnTo>
                          <a:pt x="364" y="53"/>
                        </a:lnTo>
                        <a:lnTo>
                          <a:pt x="318" y="11"/>
                        </a:lnTo>
                        <a:lnTo>
                          <a:pt x="312" y="11"/>
                        </a:lnTo>
                        <a:lnTo>
                          <a:pt x="300" y="14"/>
                        </a:lnTo>
                        <a:lnTo>
                          <a:pt x="280" y="17"/>
                        </a:lnTo>
                        <a:lnTo>
                          <a:pt x="254" y="20"/>
                        </a:lnTo>
                        <a:lnTo>
                          <a:pt x="219" y="22"/>
                        </a:lnTo>
                        <a:lnTo>
                          <a:pt x="181" y="22"/>
                        </a:lnTo>
                        <a:lnTo>
                          <a:pt x="140" y="20"/>
                        </a:lnTo>
                        <a:lnTo>
                          <a:pt x="93" y="14"/>
                        </a:lnTo>
                        <a:lnTo>
                          <a:pt x="58" y="0"/>
                        </a:lnTo>
                        <a:close/>
                      </a:path>
                    </a:pathLst>
                  </a:custGeom>
                  <a:solidFill>
                    <a:srgbClr val="000000"/>
                  </a:solidFill>
                  <a:ln w="9525">
                    <a:noFill/>
                    <a:round/>
                    <a:headEnd/>
                    <a:tailEnd/>
                  </a:ln>
                </p:spPr>
                <p:txBody>
                  <a:bodyPr/>
                  <a:lstStyle/>
                  <a:p>
                    <a:endParaRPr lang="zh-TW" altLang="en-US"/>
                  </a:p>
                </p:txBody>
              </p:sp>
              <p:sp>
                <p:nvSpPr>
                  <p:cNvPr id="34" name="Freeform 1353"/>
                  <p:cNvSpPr>
                    <a:spLocks/>
                  </p:cNvSpPr>
                  <p:nvPr/>
                </p:nvSpPr>
                <p:spPr bwMode="auto">
                  <a:xfrm>
                    <a:off x="5141" y="3610"/>
                    <a:ext cx="163" cy="529"/>
                  </a:xfrm>
                  <a:custGeom>
                    <a:avLst/>
                    <a:gdLst>
                      <a:gd name="T0" fmla="*/ 0 w 341"/>
                      <a:gd name="T1" fmla="*/ 0 h 1109"/>
                      <a:gd name="T2" fmla="*/ 0 w 341"/>
                      <a:gd name="T3" fmla="*/ 0 h 1109"/>
                      <a:gd name="T4" fmla="*/ 0 w 341"/>
                      <a:gd name="T5" fmla="*/ 0 h 1109"/>
                      <a:gd name="T6" fmla="*/ 0 w 341"/>
                      <a:gd name="T7" fmla="*/ 0 h 1109"/>
                      <a:gd name="T8" fmla="*/ 0 w 341"/>
                      <a:gd name="T9" fmla="*/ 0 h 1109"/>
                      <a:gd name="T10" fmla="*/ 0 w 341"/>
                      <a:gd name="T11" fmla="*/ 0 h 1109"/>
                      <a:gd name="T12" fmla="*/ 0 w 341"/>
                      <a:gd name="T13" fmla="*/ 0 h 1109"/>
                      <a:gd name="T14" fmla="*/ 0 w 341"/>
                      <a:gd name="T15" fmla="*/ 0 h 1109"/>
                      <a:gd name="T16" fmla="*/ 0 w 341"/>
                      <a:gd name="T17" fmla="*/ 0 h 1109"/>
                      <a:gd name="T18" fmla="*/ 0 w 341"/>
                      <a:gd name="T19" fmla="*/ 0 h 1109"/>
                      <a:gd name="T20" fmla="*/ 0 w 341"/>
                      <a:gd name="T21" fmla="*/ 0 h 1109"/>
                      <a:gd name="T22" fmla="*/ 0 w 341"/>
                      <a:gd name="T23" fmla="*/ 0 h 1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1"/>
                      <a:gd name="T37" fmla="*/ 0 h 1109"/>
                      <a:gd name="T38" fmla="*/ 341 w 341"/>
                      <a:gd name="T39" fmla="*/ 1109 h 1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1" h="1109">
                        <a:moveTo>
                          <a:pt x="234" y="0"/>
                        </a:moveTo>
                        <a:lnTo>
                          <a:pt x="341" y="1081"/>
                        </a:lnTo>
                        <a:lnTo>
                          <a:pt x="330" y="1084"/>
                        </a:lnTo>
                        <a:lnTo>
                          <a:pt x="301" y="1090"/>
                        </a:lnTo>
                        <a:lnTo>
                          <a:pt x="260" y="1098"/>
                        </a:lnTo>
                        <a:lnTo>
                          <a:pt x="207" y="1104"/>
                        </a:lnTo>
                        <a:lnTo>
                          <a:pt x="152" y="1109"/>
                        </a:lnTo>
                        <a:lnTo>
                          <a:pt x="94" y="1107"/>
                        </a:lnTo>
                        <a:lnTo>
                          <a:pt x="44" y="1098"/>
                        </a:lnTo>
                        <a:lnTo>
                          <a:pt x="0" y="1079"/>
                        </a:lnTo>
                        <a:lnTo>
                          <a:pt x="73" y="31"/>
                        </a:lnTo>
                        <a:lnTo>
                          <a:pt x="234" y="0"/>
                        </a:lnTo>
                        <a:close/>
                      </a:path>
                    </a:pathLst>
                  </a:custGeom>
                  <a:solidFill>
                    <a:srgbClr val="7FA54C"/>
                  </a:solidFill>
                  <a:ln w="9525">
                    <a:noFill/>
                    <a:round/>
                    <a:headEnd/>
                    <a:tailEnd/>
                  </a:ln>
                </p:spPr>
                <p:txBody>
                  <a:bodyPr/>
                  <a:lstStyle/>
                  <a:p>
                    <a:endParaRPr lang="zh-TW" altLang="en-US"/>
                  </a:p>
                </p:txBody>
              </p:sp>
              <p:sp>
                <p:nvSpPr>
                  <p:cNvPr id="35" name="Freeform 1354"/>
                  <p:cNvSpPr>
                    <a:spLocks/>
                  </p:cNvSpPr>
                  <p:nvPr/>
                </p:nvSpPr>
                <p:spPr bwMode="auto">
                  <a:xfrm>
                    <a:off x="4998" y="3289"/>
                    <a:ext cx="110" cy="333"/>
                  </a:xfrm>
                  <a:custGeom>
                    <a:avLst/>
                    <a:gdLst>
                      <a:gd name="T0" fmla="*/ 0 w 230"/>
                      <a:gd name="T1" fmla="*/ 0 h 699"/>
                      <a:gd name="T2" fmla="*/ 0 w 230"/>
                      <a:gd name="T3" fmla="*/ 0 h 699"/>
                      <a:gd name="T4" fmla="*/ 0 w 230"/>
                      <a:gd name="T5" fmla="*/ 0 h 699"/>
                      <a:gd name="T6" fmla="*/ 0 w 230"/>
                      <a:gd name="T7" fmla="*/ 0 h 699"/>
                      <a:gd name="T8" fmla="*/ 0 w 230"/>
                      <a:gd name="T9" fmla="*/ 0 h 699"/>
                      <a:gd name="T10" fmla="*/ 0 60000 65536"/>
                      <a:gd name="T11" fmla="*/ 0 60000 65536"/>
                      <a:gd name="T12" fmla="*/ 0 60000 65536"/>
                      <a:gd name="T13" fmla="*/ 0 60000 65536"/>
                      <a:gd name="T14" fmla="*/ 0 60000 65536"/>
                      <a:gd name="T15" fmla="*/ 0 w 230"/>
                      <a:gd name="T16" fmla="*/ 0 h 699"/>
                      <a:gd name="T17" fmla="*/ 230 w 230"/>
                      <a:gd name="T18" fmla="*/ 699 h 699"/>
                    </a:gdLst>
                    <a:ahLst/>
                    <a:cxnLst>
                      <a:cxn ang="T10">
                        <a:pos x="T0" y="T1"/>
                      </a:cxn>
                      <a:cxn ang="T11">
                        <a:pos x="T2" y="T3"/>
                      </a:cxn>
                      <a:cxn ang="T12">
                        <a:pos x="T4" y="T5"/>
                      </a:cxn>
                      <a:cxn ang="T13">
                        <a:pos x="T6" y="T7"/>
                      </a:cxn>
                      <a:cxn ang="T14">
                        <a:pos x="T8" y="T9"/>
                      </a:cxn>
                    </a:cxnLst>
                    <a:rect l="T15" t="T16" r="T17" b="T18"/>
                    <a:pathLst>
                      <a:path w="230" h="699">
                        <a:moveTo>
                          <a:pt x="0" y="42"/>
                        </a:moveTo>
                        <a:lnTo>
                          <a:pt x="67" y="699"/>
                        </a:lnTo>
                        <a:lnTo>
                          <a:pt x="230" y="691"/>
                        </a:lnTo>
                        <a:lnTo>
                          <a:pt x="213" y="0"/>
                        </a:lnTo>
                        <a:lnTo>
                          <a:pt x="0" y="42"/>
                        </a:lnTo>
                        <a:close/>
                      </a:path>
                    </a:pathLst>
                  </a:custGeom>
                  <a:solidFill>
                    <a:srgbClr val="7FA54C"/>
                  </a:solidFill>
                  <a:ln w="9525">
                    <a:noFill/>
                    <a:round/>
                    <a:headEnd/>
                    <a:tailEnd/>
                  </a:ln>
                </p:spPr>
                <p:txBody>
                  <a:bodyPr/>
                  <a:lstStyle/>
                  <a:p>
                    <a:endParaRPr lang="zh-TW" altLang="en-US"/>
                  </a:p>
                </p:txBody>
              </p:sp>
              <p:sp>
                <p:nvSpPr>
                  <p:cNvPr id="36" name="Freeform 1355"/>
                  <p:cNvSpPr>
                    <a:spLocks/>
                  </p:cNvSpPr>
                  <p:nvPr/>
                </p:nvSpPr>
                <p:spPr bwMode="auto">
                  <a:xfrm>
                    <a:off x="4785" y="3589"/>
                    <a:ext cx="335" cy="521"/>
                  </a:xfrm>
                  <a:custGeom>
                    <a:avLst/>
                    <a:gdLst>
                      <a:gd name="T0" fmla="*/ 0 w 703"/>
                      <a:gd name="T1" fmla="*/ 0 h 1095"/>
                      <a:gd name="T2" fmla="*/ 0 w 703"/>
                      <a:gd name="T3" fmla="*/ 0 h 1095"/>
                      <a:gd name="T4" fmla="*/ 0 w 703"/>
                      <a:gd name="T5" fmla="*/ 0 h 1095"/>
                      <a:gd name="T6" fmla="*/ 0 w 703"/>
                      <a:gd name="T7" fmla="*/ 0 h 1095"/>
                      <a:gd name="T8" fmla="*/ 0 w 703"/>
                      <a:gd name="T9" fmla="*/ 0 h 1095"/>
                      <a:gd name="T10" fmla="*/ 0 w 703"/>
                      <a:gd name="T11" fmla="*/ 0 h 1095"/>
                      <a:gd name="T12" fmla="*/ 0 w 703"/>
                      <a:gd name="T13" fmla="*/ 0 h 1095"/>
                      <a:gd name="T14" fmla="*/ 0 w 703"/>
                      <a:gd name="T15" fmla="*/ 0 h 1095"/>
                      <a:gd name="T16" fmla="*/ 0 w 703"/>
                      <a:gd name="T17" fmla="*/ 0 h 1095"/>
                      <a:gd name="T18" fmla="*/ 0 w 703"/>
                      <a:gd name="T19" fmla="*/ 0 h 1095"/>
                      <a:gd name="T20" fmla="*/ 0 w 703"/>
                      <a:gd name="T21" fmla="*/ 0 h 1095"/>
                      <a:gd name="T22" fmla="*/ 0 w 703"/>
                      <a:gd name="T23" fmla="*/ 0 h 10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3"/>
                      <a:gd name="T37" fmla="*/ 0 h 1095"/>
                      <a:gd name="T38" fmla="*/ 703 w 703"/>
                      <a:gd name="T39" fmla="*/ 1095 h 10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3" h="1095">
                        <a:moveTo>
                          <a:pt x="703" y="34"/>
                        </a:moveTo>
                        <a:lnTo>
                          <a:pt x="359" y="1095"/>
                        </a:lnTo>
                        <a:lnTo>
                          <a:pt x="350" y="1095"/>
                        </a:lnTo>
                        <a:lnTo>
                          <a:pt x="327" y="1095"/>
                        </a:lnTo>
                        <a:lnTo>
                          <a:pt x="289" y="1095"/>
                        </a:lnTo>
                        <a:lnTo>
                          <a:pt x="242" y="1092"/>
                        </a:lnTo>
                        <a:lnTo>
                          <a:pt x="187" y="1081"/>
                        </a:lnTo>
                        <a:lnTo>
                          <a:pt x="126" y="1064"/>
                        </a:lnTo>
                        <a:lnTo>
                          <a:pt x="61" y="1042"/>
                        </a:lnTo>
                        <a:lnTo>
                          <a:pt x="0" y="1005"/>
                        </a:lnTo>
                        <a:lnTo>
                          <a:pt x="540" y="0"/>
                        </a:lnTo>
                        <a:lnTo>
                          <a:pt x="703" y="34"/>
                        </a:lnTo>
                        <a:close/>
                      </a:path>
                    </a:pathLst>
                  </a:custGeom>
                  <a:solidFill>
                    <a:srgbClr val="7FA54C"/>
                  </a:solidFill>
                  <a:ln w="9525">
                    <a:noFill/>
                    <a:round/>
                    <a:headEnd/>
                    <a:tailEnd/>
                  </a:ln>
                </p:spPr>
                <p:txBody>
                  <a:bodyPr/>
                  <a:lstStyle/>
                  <a:p>
                    <a:endParaRPr lang="zh-TW" altLang="en-US"/>
                  </a:p>
                </p:txBody>
              </p:sp>
              <p:sp>
                <p:nvSpPr>
                  <p:cNvPr id="37" name="Freeform 1356"/>
                  <p:cNvSpPr>
                    <a:spLocks/>
                  </p:cNvSpPr>
                  <p:nvPr/>
                </p:nvSpPr>
                <p:spPr bwMode="auto">
                  <a:xfrm>
                    <a:off x="4967" y="2624"/>
                    <a:ext cx="288" cy="716"/>
                  </a:xfrm>
                  <a:custGeom>
                    <a:avLst/>
                    <a:gdLst>
                      <a:gd name="T0" fmla="*/ 0 w 603"/>
                      <a:gd name="T1" fmla="*/ 0 h 1503"/>
                      <a:gd name="T2" fmla="*/ 0 w 603"/>
                      <a:gd name="T3" fmla="*/ 0 h 1503"/>
                      <a:gd name="T4" fmla="*/ 0 w 603"/>
                      <a:gd name="T5" fmla="*/ 0 h 1503"/>
                      <a:gd name="T6" fmla="*/ 0 w 603"/>
                      <a:gd name="T7" fmla="*/ 0 h 1503"/>
                      <a:gd name="T8" fmla="*/ 0 w 603"/>
                      <a:gd name="T9" fmla="*/ 0 h 1503"/>
                      <a:gd name="T10" fmla="*/ 0 w 603"/>
                      <a:gd name="T11" fmla="*/ 0 h 1503"/>
                      <a:gd name="T12" fmla="*/ 0 w 603"/>
                      <a:gd name="T13" fmla="*/ 0 h 1503"/>
                      <a:gd name="T14" fmla="*/ 0 w 603"/>
                      <a:gd name="T15" fmla="*/ 0 h 1503"/>
                      <a:gd name="T16" fmla="*/ 0 w 603"/>
                      <a:gd name="T17" fmla="*/ 0 h 1503"/>
                      <a:gd name="T18" fmla="*/ 0 w 603"/>
                      <a:gd name="T19" fmla="*/ 0 h 1503"/>
                      <a:gd name="T20" fmla="*/ 0 w 603"/>
                      <a:gd name="T21" fmla="*/ 0 h 1503"/>
                      <a:gd name="T22" fmla="*/ 0 w 603"/>
                      <a:gd name="T23" fmla="*/ 0 h 1503"/>
                      <a:gd name="T24" fmla="*/ 0 w 603"/>
                      <a:gd name="T25" fmla="*/ 0 h 1503"/>
                      <a:gd name="T26" fmla="*/ 0 w 603"/>
                      <a:gd name="T27" fmla="*/ 0 h 1503"/>
                      <a:gd name="T28" fmla="*/ 0 w 603"/>
                      <a:gd name="T29" fmla="*/ 0 h 1503"/>
                      <a:gd name="T30" fmla="*/ 0 w 603"/>
                      <a:gd name="T31" fmla="*/ 0 h 1503"/>
                      <a:gd name="T32" fmla="*/ 0 w 603"/>
                      <a:gd name="T33" fmla="*/ 0 h 1503"/>
                      <a:gd name="T34" fmla="*/ 0 w 603"/>
                      <a:gd name="T35" fmla="*/ 0 h 1503"/>
                      <a:gd name="T36" fmla="*/ 0 w 603"/>
                      <a:gd name="T37" fmla="*/ 0 h 1503"/>
                      <a:gd name="T38" fmla="*/ 0 w 603"/>
                      <a:gd name="T39" fmla="*/ 0 h 1503"/>
                      <a:gd name="T40" fmla="*/ 0 w 603"/>
                      <a:gd name="T41" fmla="*/ 0 h 1503"/>
                      <a:gd name="T42" fmla="*/ 0 w 603"/>
                      <a:gd name="T43" fmla="*/ 0 h 1503"/>
                      <a:gd name="T44" fmla="*/ 0 w 603"/>
                      <a:gd name="T45" fmla="*/ 0 h 1503"/>
                      <a:gd name="T46" fmla="*/ 0 w 603"/>
                      <a:gd name="T47" fmla="*/ 0 h 1503"/>
                      <a:gd name="T48" fmla="*/ 0 w 603"/>
                      <a:gd name="T49" fmla="*/ 0 h 1503"/>
                      <a:gd name="T50" fmla="*/ 0 w 603"/>
                      <a:gd name="T51" fmla="*/ 0 h 1503"/>
                      <a:gd name="T52" fmla="*/ 0 w 603"/>
                      <a:gd name="T53" fmla="*/ 0 h 1503"/>
                      <a:gd name="T54" fmla="*/ 0 w 603"/>
                      <a:gd name="T55" fmla="*/ 0 h 1503"/>
                      <a:gd name="T56" fmla="*/ 0 w 603"/>
                      <a:gd name="T57" fmla="*/ 0 h 1503"/>
                      <a:gd name="T58" fmla="*/ 0 w 603"/>
                      <a:gd name="T59" fmla="*/ 0 h 1503"/>
                      <a:gd name="T60" fmla="*/ 0 w 603"/>
                      <a:gd name="T61" fmla="*/ 0 h 1503"/>
                      <a:gd name="T62" fmla="*/ 0 w 603"/>
                      <a:gd name="T63" fmla="*/ 0 h 1503"/>
                      <a:gd name="T64" fmla="*/ 0 w 603"/>
                      <a:gd name="T65" fmla="*/ 0 h 1503"/>
                      <a:gd name="T66" fmla="*/ 0 w 603"/>
                      <a:gd name="T67" fmla="*/ 0 h 1503"/>
                      <a:gd name="T68" fmla="*/ 0 w 603"/>
                      <a:gd name="T69" fmla="*/ 0 h 1503"/>
                      <a:gd name="T70" fmla="*/ 0 w 603"/>
                      <a:gd name="T71" fmla="*/ 0 h 1503"/>
                      <a:gd name="T72" fmla="*/ 0 w 603"/>
                      <a:gd name="T73" fmla="*/ 0 h 1503"/>
                      <a:gd name="T74" fmla="*/ 0 w 603"/>
                      <a:gd name="T75" fmla="*/ 0 h 1503"/>
                      <a:gd name="T76" fmla="*/ 0 w 603"/>
                      <a:gd name="T77" fmla="*/ 0 h 1503"/>
                      <a:gd name="T78" fmla="*/ 0 w 603"/>
                      <a:gd name="T79" fmla="*/ 0 h 1503"/>
                      <a:gd name="T80" fmla="*/ 0 w 603"/>
                      <a:gd name="T81" fmla="*/ 0 h 1503"/>
                      <a:gd name="T82" fmla="*/ 0 w 603"/>
                      <a:gd name="T83" fmla="*/ 0 h 1503"/>
                      <a:gd name="T84" fmla="*/ 0 w 603"/>
                      <a:gd name="T85" fmla="*/ 0 h 1503"/>
                      <a:gd name="T86" fmla="*/ 0 w 603"/>
                      <a:gd name="T87" fmla="*/ 0 h 1503"/>
                      <a:gd name="T88" fmla="*/ 0 w 603"/>
                      <a:gd name="T89" fmla="*/ 0 h 1503"/>
                      <a:gd name="T90" fmla="*/ 0 w 603"/>
                      <a:gd name="T91" fmla="*/ 0 h 1503"/>
                      <a:gd name="T92" fmla="*/ 0 w 603"/>
                      <a:gd name="T93" fmla="*/ 0 h 1503"/>
                      <a:gd name="T94" fmla="*/ 0 w 603"/>
                      <a:gd name="T95" fmla="*/ 0 h 1503"/>
                      <a:gd name="T96" fmla="*/ 0 w 603"/>
                      <a:gd name="T97" fmla="*/ 0 h 15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3"/>
                      <a:gd name="T148" fmla="*/ 0 h 1503"/>
                      <a:gd name="T149" fmla="*/ 603 w 603"/>
                      <a:gd name="T150" fmla="*/ 1503 h 15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3" h="1503">
                        <a:moveTo>
                          <a:pt x="0" y="1418"/>
                        </a:moveTo>
                        <a:lnTo>
                          <a:pt x="8" y="1067"/>
                        </a:lnTo>
                        <a:lnTo>
                          <a:pt x="11" y="691"/>
                        </a:lnTo>
                        <a:lnTo>
                          <a:pt x="11" y="360"/>
                        </a:lnTo>
                        <a:lnTo>
                          <a:pt x="8" y="135"/>
                        </a:lnTo>
                        <a:lnTo>
                          <a:pt x="11" y="121"/>
                        </a:lnTo>
                        <a:lnTo>
                          <a:pt x="23" y="104"/>
                        </a:lnTo>
                        <a:lnTo>
                          <a:pt x="38" y="87"/>
                        </a:lnTo>
                        <a:lnTo>
                          <a:pt x="55" y="70"/>
                        </a:lnTo>
                        <a:lnTo>
                          <a:pt x="76" y="56"/>
                        </a:lnTo>
                        <a:lnTo>
                          <a:pt x="93" y="45"/>
                        </a:lnTo>
                        <a:lnTo>
                          <a:pt x="111" y="37"/>
                        </a:lnTo>
                        <a:lnTo>
                          <a:pt x="119" y="34"/>
                        </a:lnTo>
                        <a:lnTo>
                          <a:pt x="236" y="9"/>
                        </a:lnTo>
                        <a:lnTo>
                          <a:pt x="323" y="0"/>
                        </a:lnTo>
                        <a:lnTo>
                          <a:pt x="385" y="0"/>
                        </a:lnTo>
                        <a:lnTo>
                          <a:pt x="426" y="6"/>
                        </a:lnTo>
                        <a:lnTo>
                          <a:pt x="449" y="20"/>
                        </a:lnTo>
                        <a:lnTo>
                          <a:pt x="461" y="31"/>
                        </a:lnTo>
                        <a:lnTo>
                          <a:pt x="463" y="42"/>
                        </a:lnTo>
                        <a:lnTo>
                          <a:pt x="463" y="45"/>
                        </a:lnTo>
                        <a:lnTo>
                          <a:pt x="466" y="51"/>
                        </a:lnTo>
                        <a:lnTo>
                          <a:pt x="475" y="68"/>
                        </a:lnTo>
                        <a:lnTo>
                          <a:pt x="484" y="104"/>
                        </a:lnTo>
                        <a:lnTo>
                          <a:pt x="501" y="166"/>
                        </a:lnTo>
                        <a:lnTo>
                          <a:pt x="516" y="253"/>
                        </a:lnTo>
                        <a:lnTo>
                          <a:pt x="533" y="374"/>
                        </a:lnTo>
                        <a:lnTo>
                          <a:pt x="554" y="531"/>
                        </a:lnTo>
                        <a:lnTo>
                          <a:pt x="571" y="733"/>
                        </a:lnTo>
                        <a:lnTo>
                          <a:pt x="586" y="966"/>
                        </a:lnTo>
                        <a:lnTo>
                          <a:pt x="598" y="1180"/>
                        </a:lnTo>
                        <a:lnTo>
                          <a:pt x="600" y="1340"/>
                        </a:lnTo>
                        <a:lnTo>
                          <a:pt x="603" y="1402"/>
                        </a:lnTo>
                        <a:lnTo>
                          <a:pt x="554" y="1432"/>
                        </a:lnTo>
                        <a:lnTo>
                          <a:pt x="501" y="1458"/>
                        </a:lnTo>
                        <a:lnTo>
                          <a:pt x="449" y="1477"/>
                        </a:lnTo>
                        <a:lnTo>
                          <a:pt x="399" y="1491"/>
                        </a:lnTo>
                        <a:lnTo>
                          <a:pt x="347" y="1500"/>
                        </a:lnTo>
                        <a:lnTo>
                          <a:pt x="297" y="1503"/>
                        </a:lnTo>
                        <a:lnTo>
                          <a:pt x="248" y="1503"/>
                        </a:lnTo>
                        <a:lnTo>
                          <a:pt x="201" y="1500"/>
                        </a:lnTo>
                        <a:lnTo>
                          <a:pt x="160" y="1494"/>
                        </a:lnTo>
                        <a:lnTo>
                          <a:pt x="119" y="1486"/>
                        </a:lnTo>
                        <a:lnTo>
                          <a:pt x="84" y="1475"/>
                        </a:lnTo>
                        <a:lnTo>
                          <a:pt x="55" y="1463"/>
                        </a:lnTo>
                        <a:lnTo>
                          <a:pt x="32" y="1452"/>
                        </a:lnTo>
                        <a:lnTo>
                          <a:pt x="14" y="1438"/>
                        </a:lnTo>
                        <a:lnTo>
                          <a:pt x="3" y="1427"/>
                        </a:lnTo>
                        <a:lnTo>
                          <a:pt x="0" y="1418"/>
                        </a:lnTo>
                        <a:close/>
                      </a:path>
                    </a:pathLst>
                  </a:custGeom>
                  <a:solidFill>
                    <a:srgbClr val="191919"/>
                  </a:solidFill>
                  <a:ln w="9525">
                    <a:noFill/>
                    <a:round/>
                    <a:headEnd/>
                    <a:tailEnd/>
                  </a:ln>
                </p:spPr>
                <p:txBody>
                  <a:bodyPr/>
                  <a:lstStyle/>
                  <a:p>
                    <a:endParaRPr lang="zh-TW" altLang="en-US"/>
                  </a:p>
                </p:txBody>
              </p:sp>
              <p:sp>
                <p:nvSpPr>
                  <p:cNvPr id="38" name="Freeform 1357"/>
                  <p:cNvSpPr>
                    <a:spLocks/>
                  </p:cNvSpPr>
                  <p:nvPr/>
                </p:nvSpPr>
                <p:spPr bwMode="auto">
                  <a:xfrm>
                    <a:off x="5010" y="2613"/>
                    <a:ext cx="103" cy="205"/>
                  </a:xfrm>
                  <a:custGeom>
                    <a:avLst/>
                    <a:gdLst>
                      <a:gd name="T0" fmla="*/ 0 w 216"/>
                      <a:gd name="T1" fmla="*/ 0 h 429"/>
                      <a:gd name="T2" fmla="*/ 0 w 216"/>
                      <a:gd name="T3" fmla="*/ 0 h 429"/>
                      <a:gd name="T4" fmla="*/ 0 w 216"/>
                      <a:gd name="T5" fmla="*/ 0 h 429"/>
                      <a:gd name="T6" fmla="*/ 0 w 216"/>
                      <a:gd name="T7" fmla="*/ 0 h 429"/>
                      <a:gd name="T8" fmla="*/ 0 w 216"/>
                      <a:gd name="T9" fmla="*/ 0 h 429"/>
                      <a:gd name="T10" fmla="*/ 0 w 216"/>
                      <a:gd name="T11" fmla="*/ 0 h 429"/>
                      <a:gd name="T12" fmla="*/ 0 w 216"/>
                      <a:gd name="T13" fmla="*/ 0 h 429"/>
                      <a:gd name="T14" fmla="*/ 0 w 216"/>
                      <a:gd name="T15" fmla="*/ 0 h 429"/>
                      <a:gd name="T16" fmla="*/ 0 w 216"/>
                      <a:gd name="T17" fmla="*/ 0 h 429"/>
                      <a:gd name="T18" fmla="*/ 0 w 216"/>
                      <a:gd name="T19" fmla="*/ 0 h 429"/>
                      <a:gd name="T20" fmla="*/ 0 w 216"/>
                      <a:gd name="T21" fmla="*/ 0 h 429"/>
                      <a:gd name="T22" fmla="*/ 0 w 216"/>
                      <a:gd name="T23" fmla="*/ 0 h 429"/>
                      <a:gd name="T24" fmla="*/ 0 w 216"/>
                      <a:gd name="T25" fmla="*/ 0 h 429"/>
                      <a:gd name="T26" fmla="*/ 0 w 216"/>
                      <a:gd name="T27" fmla="*/ 0 h 429"/>
                      <a:gd name="T28" fmla="*/ 0 w 216"/>
                      <a:gd name="T29" fmla="*/ 0 h 429"/>
                      <a:gd name="T30" fmla="*/ 0 w 216"/>
                      <a:gd name="T31" fmla="*/ 0 h 429"/>
                      <a:gd name="T32" fmla="*/ 0 w 216"/>
                      <a:gd name="T33" fmla="*/ 0 h 429"/>
                      <a:gd name="T34" fmla="*/ 0 w 216"/>
                      <a:gd name="T35" fmla="*/ 0 h 429"/>
                      <a:gd name="T36" fmla="*/ 0 w 216"/>
                      <a:gd name="T37" fmla="*/ 0 h 4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6"/>
                      <a:gd name="T58" fmla="*/ 0 h 429"/>
                      <a:gd name="T59" fmla="*/ 216 w 216"/>
                      <a:gd name="T60" fmla="*/ 429 h 4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6" h="429">
                        <a:moveTo>
                          <a:pt x="70" y="216"/>
                        </a:moveTo>
                        <a:lnTo>
                          <a:pt x="61" y="202"/>
                        </a:lnTo>
                        <a:lnTo>
                          <a:pt x="41" y="165"/>
                        </a:lnTo>
                        <a:lnTo>
                          <a:pt x="18" y="118"/>
                        </a:lnTo>
                        <a:lnTo>
                          <a:pt x="3" y="73"/>
                        </a:lnTo>
                        <a:lnTo>
                          <a:pt x="0" y="59"/>
                        </a:lnTo>
                        <a:lnTo>
                          <a:pt x="3" y="45"/>
                        </a:lnTo>
                        <a:lnTo>
                          <a:pt x="9" y="36"/>
                        </a:lnTo>
                        <a:lnTo>
                          <a:pt x="18" y="31"/>
                        </a:lnTo>
                        <a:lnTo>
                          <a:pt x="91" y="8"/>
                        </a:lnTo>
                        <a:lnTo>
                          <a:pt x="143" y="0"/>
                        </a:lnTo>
                        <a:lnTo>
                          <a:pt x="178" y="2"/>
                        </a:lnTo>
                        <a:lnTo>
                          <a:pt x="201" y="14"/>
                        </a:lnTo>
                        <a:lnTo>
                          <a:pt x="213" y="28"/>
                        </a:lnTo>
                        <a:lnTo>
                          <a:pt x="216" y="42"/>
                        </a:lnTo>
                        <a:lnTo>
                          <a:pt x="216" y="50"/>
                        </a:lnTo>
                        <a:lnTo>
                          <a:pt x="216" y="56"/>
                        </a:lnTo>
                        <a:lnTo>
                          <a:pt x="216" y="429"/>
                        </a:lnTo>
                        <a:lnTo>
                          <a:pt x="70" y="216"/>
                        </a:lnTo>
                        <a:close/>
                      </a:path>
                    </a:pathLst>
                  </a:custGeom>
                  <a:solidFill>
                    <a:srgbClr val="FFFFFF"/>
                  </a:solidFill>
                  <a:ln w="9525">
                    <a:noFill/>
                    <a:round/>
                    <a:headEnd/>
                    <a:tailEnd/>
                  </a:ln>
                </p:spPr>
                <p:txBody>
                  <a:bodyPr/>
                  <a:lstStyle/>
                  <a:p>
                    <a:endParaRPr lang="zh-TW" altLang="en-US"/>
                  </a:p>
                </p:txBody>
              </p:sp>
              <p:sp>
                <p:nvSpPr>
                  <p:cNvPr id="39" name="Freeform 1358"/>
                  <p:cNvSpPr>
                    <a:spLocks/>
                  </p:cNvSpPr>
                  <p:nvPr/>
                </p:nvSpPr>
                <p:spPr bwMode="auto">
                  <a:xfrm>
                    <a:off x="5062" y="2678"/>
                    <a:ext cx="48" cy="50"/>
                  </a:xfrm>
                  <a:custGeom>
                    <a:avLst/>
                    <a:gdLst>
                      <a:gd name="T0" fmla="*/ 0 w 102"/>
                      <a:gd name="T1" fmla="*/ 0 h 104"/>
                      <a:gd name="T2" fmla="*/ 0 w 102"/>
                      <a:gd name="T3" fmla="*/ 0 h 104"/>
                      <a:gd name="T4" fmla="*/ 0 w 102"/>
                      <a:gd name="T5" fmla="*/ 0 h 104"/>
                      <a:gd name="T6" fmla="*/ 0 w 102"/>
                      <a:gd name="T7" fmla="*/ 0 h 104"/>
                      <a:gd name="T8" fmla="*/ 0 w 102"/>
                      <a:gd name="T9" fmla="*/ 0 h 104"/>
                      <a:gd name="T10" fmla="*/ 0 w 102"/>
                      <a:gd name="T11" fmla="*/ 0 h 104"/>
                      <a:gd name="T12" fmla="*/ 0 w 102"/>
                      <a:gd name="T13" fmla="*/ 0 h 104"/>
                      <a:gd name="T14" fmla="*/ 0 w 102"/>
                      <a:gd name="T15" fmla="*/ 0 h 104"/>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04"/>
                      <a:gd name="T26" fmla="*/ 102 w 102"/>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04">
                        <a:moveTo>
                          <a:pt x="61" y="0"/>
                        </a:moveTo>
                        <a:lnTo>
                          <a:pt x="102" y="48"/>
                        </a:lnTo>
                        <a:lnTo>
                          <a:pt x="58" y="104"/>
                        </a:lnTo>
                        <a:lnTo>
                          <a:pt x="0" y="54"/>
                        </a:lnTo>
                        <a:lnTo>
                          <a:pt x="3" y="42"/>
                        </a:lnTo>
                        <a:lnTo>
                          <a:pt x="18" y="23"/>
                        </a:lnTo>
                        <a:lnTo>
                          <a:pt x="35" y="3"/>
                        </a:lnTo>
                        <a:lnTo>
                          <a:pt x="61" y="0"/>
                        </a:lnTo>
                        <a:close/>
                      </a:path>
                    </a:pathLst>
                  </a:custGeom>
                  <a:solidFill>
                    <a:srgbClr val="FF3333"/>
                  </a:solidFill>
                  <a:ln w="9525">
                    <a:noFill/>
                    <a:round/>
                    <a:headEnd/>
                    <a:tailEnd/>
                  </a:ln>
                </p:spPr>
                <p:txBody>
                  <a:bodyPr/>
                  <a:lstStyle/>
                  <a:p>
                    <a:endParaRPr lang="zh-TW" altLang="en-US"/>
                  </a:p>
                </p:txBody>
              </p:sp>
              <p:sp>
                <p:nvSpPr>
                  <p:cNvPr id="40" name="Freeform 1359"/>
                  <p:cNvSpPr>
                    <a:spLocks/>
                  </p:cNvSpPr>
                  <p:nvPr/>
                </p:nvSpPr>
                <p:spPr bwMode="auto">
                  <a:xfrm>
                    <a:off x="5080" y="2711"/>
                    <a:ext cx="43" cy="107"/>
                  </a:xfrm>
                  <a:custGeom>
                    <a:avLst/>
                    <a:gdLst>
                      <a:gd name="T0" fmla="*/ 0 w 90"/>
                      <a:gd name="T1" fmla="*/ 0 h 224"/>
                      <a:gd name="T2" fmla="*/ 0 w 90"/>
                      <a:gd name="T3" fmla="*/ 0 h 224"/>
                      <a:gd name="T4" fmla="*/ 0 w 90"/>
                      <a:gd name="T5" fmla="*/ 0 h 224"/>
                      <a:gd name="T6" fmla="*/ 0 w 90"/>
                      <a:gd name="T7" fmla="*/ 0 h 224"/>
                      <a:gd name="T8" fmla="*/ 0 w 90"/>
                      <a:gd name="T9" fmla="*/ 0 h 224"/>
                      <a:gd name="T10" fmla="*/ 0 60000 65536"/>
                      <a:gd name="T11" fmla="*/ 0 60000 65536"/>
                      <a:gd name="T12" fmla="*/ 0 60000 65536"/>
                      <a:gd name="T13" fmla="*/ 0 60000 65536"/>
                      <a:gd name="T14" fmla="*/ 0 60000 65536"/>
                      <a:gd name="T15" fmla="*/ 0 w 90"/>
                      <a:gd name="T16" fmla="*/ 0 h 224"/>
                      <a:gd name="T17" fmla="*/ 90 w 90"/>
                      <a:gd name="T18" fmla="*/ 224 h 224"/>
                    </a:gdLst>
                    <a:ahLst/>
                    <a:cxnLst>
                      <a:cxn ang="T10">
                        <a:pos x="T0" y="T1"/>
                      </a:cxn>
                      <a:cxn ang="T11">
                        <a:pos x="T2" y="T3"/>
                      </a:cxn>
                      <a:cxn ang="T12">
                        <a:pos x="T4" y="T5"/>
                      </a:cxn>
                      <a:cxn ang="T13">
                        <a:pos x="T6" y="T7"/>
                      </a:cxn>
                      <a:cxn ang="T14">
                        <a:pos x="T8" y="T9"/>
                      </a:cxn>
                    </a:cxnLst>
                    <a:rect l="T15" t="T16" r="T17" b="T18"/>
                    <a:pathLst>
                      <a:path w="90" h="224">
                        <a:moveTo>
                          <a:pt x="0" y="0"/>
                        </a:moveTo>
                        <a:lnTo>
                          <a:pt x="90" y="143"/>
                        </a:lnTo>
                        <a:lnTo>
                          <a:pt x="70" y="224"/>
                        </a:lnTo>
                        <a:lnTo>
                          <a:pt x="12" y="143"/>
                        </a:lnTo>
                        <a:lnTo>
                          <a:pt x="0" y="0"/>
                        </a:lnTo>
                        <a:close/>
                      </a:path>
                    </a:pathLst>
                  </a:custGeom>
                  <a:solidFill>
                    <a:srgbClr val="FF3333"/>
                  </a:solidFill>
                  <a:ln w="9525">
                    <a:noFill/>
                    <a:round/>
                    <a:headEnd/>
                    <a:tailEnd/>
                  </a:ln>
                </p:spPr>
                <p:txBody>
                  <a:bodyPr/>
                  <a:lstStyle/>
                  <a:p>
                    <a:endParaRPr lang="zh-TW" altLang="en-US"/>
                  </a:p>
                </p:txBody>
              </p:sp>
              <p:sp>
                <p:nvSpPr>
                  <p:cNvPr id="41" name="Freeform 1360"/>
                  <p:cNvSpPr>
                    <a:spLocks/>
                  </p:cNvSpPr>
                  <p:nvPr/>
                </p:nvSpPr>
                <p:spPr bwMode="auto">
                  <a:xfrm>
                    <a:off x="5042" y="2551"/>
                    <a:ext cx="55" cy="115"/>
                  </a:xfrm>
                  <a:custGeom>
                    <a:avLst/>
                    <a:gdLst>
                      <a:gd name="T0" fmla="*/ 0 w 114"/>
                      <a:gd name="T1" fmla="*/ 0 h 242"/>
                      <a:gd name="T2" fmla="*/ 0 w 114"/>
                      <a:gd name="T3" fmla="*/ 0 h 242"/>
                      <a:gd name="T4" fmla="*/ 0 w 114"/>
                      <a:gd name="T5" fmla="*/ 0 h 242"/>
                      <a:gd name="T6" fmla="*/ 0 w 114"/>
                      <a:gd name="T7" fmla="*/ 0 h 242"/>
                      <a:gd name="T8" fmla="*/ 0 w 114"/>
                      <a:gd name="T9" fmla="*/ 0 h 242"/>
                      <a:gd name="T10" fmla="*/ 0 w 114"/>
                      <a:gd name="T11" fmla="*/ 0 h 242"/>
                      <a:gd name="T12" fmla="*/ 0 60000 65536"/>
                      <a:gd name="T13" fmla="*/ 0 60000 65536"/>
                      <a:gd name="T14" fmla="*/ 0 60000 65536"/>
                      <a:gd name="T15" fmla="*/ 0 60000 65536"/>
                      <a:gd name="T16" fmla="*/ 0 60000 65536"/>
                      <a:gd name="T17" fmla="*/ 0 60000 65536"/>
                      <a:gd name="T18" fmla="*/ 0 w 114"/>
                      <a:gd name="T19" fmla="*/ 0 h 242"/>
                      <a:gd name="T20" fmla="*/ 114 w 114"/>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114" h="242">
                        <a:moveTo>
                          <a:pt x="85" y="242"/>
                        </a:moveTo>
                        <a:lnTo>
                          <a:pt x="0" y="194"/>
                        </a:lnTo>
                        <a:lnTo>
                          <a:pt x="15" y="0"/>
                        </a:lnTo>
                        <a:lnTo>
                          <a:pt x="108" y="29"/>
                        </a:lnTo>
                        <a:lnTo>
                          <a:pt x="114" y="214"/>
                        </a:lnTo>
                        <a:lnTo>
                          <a:pt x="85" y="242"/>
                        </a:lnTo>
                        <a:close/>
                      </a:path>
                    </a:pathLst>
                  </a:custGeom>
                  <a:solidFill>
                    <a:srgbClr val="E19C75"/>
                  </a:solidFill>
                  <a:ln w="9525">
                    <a:noFill/>
                    <a:round/>
                    <a:headEnd/>
                    <a:tailEnd/>
                  </a:ln>
                </p:spPr>
                <p:txBody>
                  <a:bodyPr/>
                  <a:lstStyle/>
                  <a:p>
                    <a:endParaRPr lang="zh-TW" altLang="en-US"/>
                  </a:p>
                </p:txBody>
              </p:sp>
              <p:sp>
                <p:nvSpPr>
                  <p:cNvPr id="42" name="Freeform 1361"/>
                  <p:cNvSpPr>
                    <a:spLocks/>
                  </p:cNvSpPr>
                  <p:nvPr/>
                </p:nvSpPr>
                <p:spPr bwMode="auto">
                  <a:xfrm>
                    <a:off x="4707" y="1771"/>
                    <a:ext cx="755" cy="822"/>
                  </a:xfrm>
                  <a:custGeom>
                    <a:avLst/>
                    <a:gdLst>
                      <a:gd name="T0" fmla="*/ 0 w 1584"/>
                      <a:gd name="T1" fmla="*/ 0 h 1725"/>
                      <a:gd name="T2" fmla="*/ 0 w 1584"/>
                      <a:gd name="T3" fmla="*/ 0 h 1725"/>
                      <a:gd name="T4" fmla="*/ 0 w 1584"/>
                      <a:gd name="T5" fmla="*/ 0 h 1725"/>
                      <a:gd name="T6" fmla="*/ 0 w 1584"/>
                      <a:gd name="T7" fmla="*/ 0 h 1725"/>
                      <a:gd name="T8" fmla="*/ 0 w 1584"/>
                      <a:gd name="T9" fmla="*/ 0 h 1725"/>
                      <a:gd name="T10" fmla="*/ 0 w 1584"/>
                      <a:gd name="T11" fmla="*/ 0 h 1725"/>
                      <a:gd name="T12" fmla="*/ 0 w 1584"/>
                      <a:gd name="T13" fmla="*/ 0 h 1725"/>
                      <a:gd name="T14" fmla="*/ 0 w 1584"/>
                      <a:gd name="T15" fmla="*/ 0 h 1725"/>
                      <a:gd name="T16" fmla="*/ 0 w 1584"/>
                      <a:gd name="T17" fmla="*/ 0 h 1725"/>
                      <a:gd name="T18" fmla="*/ 0 w 1584"/>
                      <a:gd name="T19" fmla="*/ 0 h 1725"/>
                      <a:gd name="T20" fmla="*/ 0 w 1584"/>
                      <a:gd name="T21" fmla="*/ 0 h 1725"/>
                      <a:gd name="T22" fmla="*/ 0 w 1584"/>
                      <a:gd name="T23" fmla="*/ 0 h 1725"/>
                      <a:gd name="T24" fmla="*/ 0 w 1584"/>
                      <a:gd name="T25" fmla="*/ 0 h 1725"/>
                      <a:gd name="T26" fmla="*/ 0 w 1584"/>
                      <a:gd name="T27" fmla="*/ 0 h 1725"/>
                      <a:gd name="T28" fmla="*/ 0 w 1584"/>
                      <a:gd name="T29" fmla="*/ 0 h 1725"/>
                      <a:gd name="T30" fmla="*/ 0 w 1584"/>
                      <a:gd name="T31" fmla="*/ 0 h 1725"/>
                      <a:gd name="T32" fmla="*/ 0 w 1584"/>
                      <a:gd name="T33" fmla="*/ 0 h 1725"/>
                      <a:gd name="T34" fmla="*/ 0 w 1584"/>
                      <a:gd name="T35" fmla="*/ 0 h 1725"/>
                      <a:gd name="T36" fmla="*/ 0 w 1584"/>
                      <a:gd name="T37" fmla="*/ 0 h 1725"/>
                      <a:gd name="T38" fmla="*/ 0 w 1584"/>
                      <a:gd name="T39" fmla="*/ 0 h 1725"/>
                      <a:gd name="T40" fmla="*/ 0 w 1584"/>
                      <a:gd name="T41" fmla="*/ 0 h 1725"/>
                      <a:gd name="T42" fmla="*/ 0 w 1584"/>
                      <a:gd name="T43" fmla="*/ 0 h 1725"/>
                      <a:gd name="T44" fmla="*/ 0 w 1584"/>
                      <a:gd name="T45" fmla="*/ 0 h 1725"/>
                      <a:gd name="T46" fmla="*/ 0 w 1584"/>
                      <a:gd name="T47" fmla="*/ 0 h 1725"/>
                      <a:gd name="T48" fmla="*/ 0 w 1584"/>
                      <a:gd name="T49" fmla="*/ 0 h 1725"/>
                      <a:gd name="T50" fmla="*/ 0 w 1584"/>
                      <a:gd name="T51" fmla="*/ 0 h 1725"/>
                      <a:gd name="T52" fmla="*/ 0 w 1584"/>
                      <a:gd name="T53" fmla="*/ 0 h 1725"/>
                      <a:gd name="T54" fmla="*/ 0 w 1584"/>
                      <a:gd name="T55" fmla="*/ 0 h 1725"/>
                      <a:gd name="T56" fmla="*/ 0 w 1584"/>
                      <a:gd name="T57" fmla="*/ 0 h 1725"/>
                      <a:gd name="T58" fmla="*/ 0 w 1584"/>
                      <a:gd name="T59" fmla="*/ 0 h 1725"/>
                      <a:gd name="T60" fmla="*/ 0 w 1584"/>
                      <a:gd name="T61" fmla="*/ 0 h 1725"/>
                      <a:gd name="T62" fmla="*/ 0 w 1584"/>
                      <a:gd name="T63" fmla="*/ 0 h 1725"/>
                      <a:gd name="T64" fmla="*/ 0 w 1584"/>
                      <a:gd name="T65" fmla="*/ 0 h 1725"/>
                      <a:gd name="T66" fmla="*/ 0 w 1584"/>
                      <a:gd name="T67" fmla="*/ 0 h 1725"/>
                      <a:gd name="T68" fmla="*/ 0 w 1584"/>
                      <a:gd name="T69" fmla="*/ 0 h 1725"/>
                      <a:gd name="T70" fmla="*/ 0 w 1584"/>
                      <a:gd name="T71" fmla="*/ 0 h 1725"/>
                      <a:gd name="T72" fmla="*/ 0 w 1584"/>
                      <a:gd name="T73" fmla="*/ 0 h 1725"/>
                      <a:gd name="T74" fmla="*/ 0 w 1584"/>
                      <a:gd name="T75" fmla="*/ 0 h 1725"/>
                      <a:gd name="T76" fmla="*/ 0 w 1584"/>
                      <a:gd name="T77" fmla="*/ 0 h 1725"/>
                      <a:gd name="T78" fmla="*/ 0 w 1584"/>
                      <a:gd name="T79" fmla="*/ 0 h 1725"/>
                      <a:gd name="T80" fmla="*/ 0 w 1584"/>
                      <a:gd name="T81" fmla="*/ 0 h 1725"/>
                      <a:gd name="T82" fmla="*/ 0 w 1584"/>
                      <a:gd name="T83" fmla="*/ 0 h 1725"/>
                      <a:gd name="T84" fmla="*/ 0 w 1584"/>
                      <a:gd name="T85" fmla="*/ 0 h 1725"/>
                      <a:gd name="T86" fmla="*/ 0 w 1584"/>
                      <a:gd name="T87" fmla="*/ 0 h 1725"/>
                      <a:gd name="T88" fmla="*/ 0 w 1584"/>
                      <a:gd name="T89" fmla="*/ 0 h 1725"/>
                      <a:gd name="T90" fmla="*/ 0 w 1584"/>
                      <a:gd name="T91" fmla="*/ 0 h 1725"/>
                      <a:gd name="T92" fmla="*/ 0 w 1584"/>
                      <a:gd name="T93" fmla="*/ 0 h 1725"/>
                      <a:gd name="T94" fmla="*/ 0 w 1584"/>
                      <a:gd name="T95" fmla="*/ 0 h 1725"/>
                      <a:gd name="T96" fmla="*/ 0 w 1584"/>
                      <a:gd name="T97" fmla="*/ 0 h 1725"/>
                      <a:gd name="T98" fmla="*/ 0 w 1584"/>
                      <a:gd name="T99" fmla="*/ 0 h 1725"/>
                      <a:gd name="T100" fmla="*/ 0 w 1584"/>
                      <a:gd name="T101" fmla="*/ 0 h 1725"/>
                      <a:gd name="T102" fmla="*/ 0 w 1584"/>
                      <a:gd name="T103" fmla="*/ 0 h 1725"/>
                      <a:gd name="T104" fmla="*/ 0 w 1584"/>
                      <a:gd name="T105" fmla="*/ 0 h 1725"/>
                      <a:gd name="T106" fmla="*/ 0 w 1584"/>
                      <a:gd name="T107" fmla="*/ 0 h 1725"/>
                      <a:gd name="T108" fmla="*/ 0 w 1584"/>
                      <a:gd name="T109" fmla="*/ 0 h 1725"/>
                      <a:gd name="T110" fmla="*/ 0 w 1584"/>
                      <a:gd name="T111" fmla="*/ 0 h 1725"/>
                      <a:gd name="T112" fmla="*/ 0 w 1584"/>
                      <a:gd name="T113" fmla="*/ 0 h 17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84"/>
                      <a:gd name="T172" fmla="*/ 0 h 1725"/>
                      <a:gd name="T173" fmla="*/ 1584 w 1584"/>
                      <a:gd name="T174" fmla="*/ 1725 h 17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84" h="1725">
                        <a:moveTo>
                          <a:pt x="1456" y="1152"/>
                        </a:moveTo>
                        <a:lnTo>
                          <a:pt x="1412" y="1230"/>
                        </a:lnTo>
                        <a:lnTo>
                          <a:pt x="1365" y="1300"/>
                        </a:lnTo>
                        <a:lnTo>
                          <a:pt x="1319" y="1362"/>
                        </a:lnTo>
                        <a:lnTo>
                          <a:pt x="1269" y="1421"/>
                        </a:lnTo>
                        <a:lnTo>
                          <a:pt x="1216" y="1472"/>
                        </a:lnTo>
                        <a:lnTo>
                          <a:pt x="1164" y="1519"/>
                        </a:lnTo>
                        <a:lnTo>
                          <a:pt x="1106" y="1559"/>
                        </a:lnTo>
                        <a:lnTo>
                          <a:pt x="1050" y="1593"/>
                        </a:lnTo>
                        <a:lnTo>
                          <a:pt x="992" y="1623"/>
                        </a:lnTo>
                        <a:lnTo>
                          <a:pt x="931" y="1649"/>
                        </a:lnTo>
                        <a:lnTo>
                          <a:pt x="869" y="1671"/>
                        </a:lnTo>
                        <a:lnTo>
                          <a:pt x="805" y="1688"/>
                        </a:lnTo>
                        <a:lnTo>
                          <a:pt x="741" y="1702"/>
                        </a:lnTo>
                        <a:lnTo>
                          <a:pt x="677" y="1713"/>
                        </a:lnTo>
                        <a:lnTo>
                          <a:pt x="610" y="1719"/>
                        </a:lnTo>
                        <a:lnTo>
                          <a:pt x="543" y="1725"/>
                        </a:lnTo>
                        <a:lnTo>
                          <a:pt x="452" y="1719"/>
                        </a:lnTo>
                        <a:lnTo>
                          <a:pt x="371" y="1691"/>
                        </a:lnTo>
                        <a:lnTo>
                          <a:pt x="295" y="1646"/>
                        </a:lnTo>
                        <a:lnTo>
                          <a:pt x="228" y="1587"/>
                        </a:lnTo>
                        <a:lnTo>
                          <a:pt x="169" y="1511"/>
                        </a:lnTo>
                        <a:lnTo>
                          <a:pt x="120" y="1427"/>
                        </a:lnTo>
                        <a:lnTo>
                          <a:pt x="79" y="1331"/>
                        </a:lnTo>
                        <a:lnTo>
                          <a:pt x="47" y="1230"/>
                        </a:lnTo>
                        <a:lnTo>
                          <a:pt x="21" y="1121"/>
                        </a:lnTo>
                        <a:lnTo>
                          <a:pt x="6" y="1011"/>
                        </a:lnTo>
                        <a:lnTo>
                          <a:pt x="0" y="899"/>
                        </a:lnTo>
                        <a:lnTo>
                          <a:pt x="0" y="786"/>
                        </a:lnTo>
                        <a:lnTo>
                          <a:pt x="12" y="680"/>
                        </a:lnTo>
                        <a:lnTo>
                          <a:pt x="29" y="576"/>
                        </a:lnTo>
                        <a:lnTo>
                          <a:pt x="59" y="480"/>
                        </a:lnTo>
                        <a:lnTo>
                          <a:pt x="97" y="393"/>
                        </a:lnTo>
                        <a:lnTo>
                          <a:pt x="143" y="317"/>
                        </a:lnTo>
                        <a:lnTo>
                          <a:pt x="199" y="250"/>
                        </a:lnTo>
                        <a:lnTo>
                          <a:pt x="260" y="191"/>
                        </a:lnTo>
                        <a:lnTo>
                          <a:pt x="330" y="140"/>
                        </a:lnTo>
                        <a:lnTo>
                          <a:pt x="406" y="98"/>
                        </a:lnTo>
                        <a:lnTo>
                          <a:pt x="484" y="65"/>
                        </a:lnTo>
                        <a:lnTo>
                          <a:pt x="566" y="39"/>
                        </a:lnTo>
                        <a:lnTo>
                          <a:pt x="651" y="20"/>
                        </a:lnTo>
                        <a:lnTo>
                          <a:pt x="735" y="6"/>
                        </a:lnTo>
                        <a:lnTo>
                          <a:pt x="820" y="0"/>
                        </a:lnTo>
                        <a:lnTo>
                          <a:pt x="904" y="0"/>
                        </a:lnTo>
                        <a:lnTo>
                          <a:pt x="989" y="6"/>
                        </a:lnTo>
                        <a:lnTo>
                          <a:pt x="1068" y="20"/>
                        </a:lnTo>
                        <a:lnTo>
                          <a:pt x="1144" y="37"/>
                        </a:lnTo>
                        <a:lnTo>
                          <a:pt x="1214" y="56"/>
                        </a:lnTo>
                        <a:lnTo>
                          <a:pt x="1278" y="84"/>
                        </a:lnTo>
                        <a:lnTo>
                          <a:pt x="1386" y="157"/>
                        </a:lnTo>
                        <a:lnTo>
                          <a:pt x="1473" y="256"/>
                        </a:lnTo>
                        <a:lnTo>
                          <a:pt x="1534" y="376"/>
                        </a:lnTo>
                        <a:lnTo>
                          <a:pt x="1572" y="514"/>
                        </a:lnTo>
                        <a:lnTo>
                          <a:pt x="1584" y="666"/>
                        </a:lnTo>
                        <a:lnTo>
                          <a:pt x="1566" y="826"/>
                        </a:lnTo>
                        <a:lnTo>
                          <a:pt x="1526" y="989"/>
                        </a:lnTo>
                        <a:lnTo>
                          <a:pt x="1456" y="1152"/>
                        </a:lnTo>
                        <a:close/>
                      </a:path>
                    </a:pathLst>
                  </a:custGeom>
                  <a:solidFill>
                    <a:srgbClr val="E19C75"/>
                  </a:solidFill>
                  <a:ln w="9525">
                    <a:noFill/>
                    <a:round/>
                    <a:headEnd/>
                    <a:tailEnd/>
                  </a:ln>
                </p:spPr>
                <p:txBody>
                  <a:bodyPr/>
                  <a:lstStyle/>
                  <a:p>
                    <a:endParaRPr lang="zh-TW" altLang="en-US"/>
                  </a:p>
                </p:txBody>
              </p:sp>
              <p:sp>
                <p:nvSpPr>
                  <p:cNvPr id="43" name="Freeform 1362"/>
                  <p:cNvSpPr>
                    <a:spLocks/>
                  </p:cNvSpPr>
                  <p:nvPr/>
                </p:nvSpPr>
                <p:spPr bwMode="auto">
                  <a:xfrm>
                    <a:off x="4742" y="1925"/>
                    <a:ext cx="578" cy="625"/>
                  </a:xfrm>
                  <a:custGeom>
                    <a:avLst/>
                    <a:gdLst>
                      <a:gd name="T0" fmla="*/ 0 w 1213"/>
                      <a:gd name="T1" fmla="*/ 0 h 1312"/>
                      <a:gd name="T2" fmla="*/ 0 w 1213"/>
                      <a:gd name="T3" fmla="*/ 0 h 1312"/>
                      <a:gd name="T4" fmla="*/ 0 w 1213"/>
                      <a:gd name="T5" fmla="*/ 0 h 1312"/>
                      <a:gd name="T6" fmla="*/ 0 w 1213"/>
                      <a:gd name="T7" fmla="*/ 0 h 1312"/>
                      <a:gd name="T8" fmla="*/ 0 w 1213"/>
                      <a:gd name="T9" fmla="*/ 0 h 1312"/>
                      <a:gd name="T10" fmla="*/ 0 w 1213"/>
                      <a:gd name="T11" fmla="*/ 0 h 1312"/>
                      <a:gd name="T12" fmla="*/ 0 w 1213"/>
                      <a:gd name="T13" fmla="*/ 0 h 1312"/>
                      <a:gd name="T14" fmla="*/ 0 w 1213"/>
                      <a:gd name="T15" fmla="*/ 0 h 1312"/>
                      <a:gd name="T16" fmla="*/ 0 w 1213"/>
                      <a:gd name="T17" fmla="*/ 0 h 1312"/>
                      <a:gd name="T18" fmla="*/ 0 w 1213"/>
                      <a:gd name="T19" fmla="*/ 0 h 1312"/>
                      <a:gd name="T20" fmla="*/ 0 w 1213"/>
                      <a:gd name="T21" fmla="*/ 0 h 1312"/>
                      <a:gd name="T22" fmla="*/ 0 w 1213"/>
                      <a:gd name="T23" fmla="*/ 0 h 1312"/>
                      <a:gd name="T24" fmla="*/ 0 w 1213"/>
                      <a:gd name="T25" fmla="*/ 0 h 1312"/>
                      <a:gd name="T26" fmla="*/ 0 w 1213"/>
                      <a:gd name="T27" fmla="*/ 0 h 1312"/>
                      <a:gd name="T28" fmla="*/ 0 w 1213"/>
                      <a:gd name="T29" fmla="*/ 0 h 1312"/>
                      <a:gd name="T30" fmla="*/ 0 w 1213"/>
                      <a:gd name="T31" fmla="*/ 0 h 1312"/>
                      <a:gd name="T32" fmla="*/ 0 w 1213"/>
                      <a:gd name="T33" fmla="*/ 0 h 1312"/>
                      <a:gd name="T34" fmla="*/ 0 w 1213"/>
                      <a:gd name="T35" fmla="*/ 0 h 1312"/>
                      <a:gd name="T36" fmla="*/ 0 w 1213"/>
                      <a:gd name="T37" fmla="*/ 0 h 1312"/>
                      <a:gd name="T38" fmla="*/ 0 w 1213"/>
                      <a:gd name="T39" fmla="*/ 0 h 1312"/>
                      <a:gd name="T40" fmla="*/ 0 w 1213"/>
                      <a:gd name="T41" fmla="*/ 0 h 1312"/>
                      <a:gd name="T42" fmla="*/ 0 w 1213"/>
                      <a:gd name="T43" fmla="*/ 0 h 1312"/>
                      <a:gd name="T44" fmla="*/ 0 w 1213"/>
                      <a:gd name="T45" fmla="*/ 0 h 1312"/>
                      <a:gd name="T46" fmla="*/ 0 w 1213"/>
                      <a:gd name="T47" fmla="*/ 0 h 1312"/>
                      <a:gd name="T48" fmla="*/ 0 w 1213"/>
                      <a:gd name="T49" fmla="*/ 0 h 1312"/>
                      <a:gd name="T50" fmla="*/ 0 w 1213"/>
                      <a:gd name="T51" fmla="*/ 0 h 1312"/>
                      <a:gd name="T52" fmla="*/ 0 w 1213"/>
                      <a:gd name="T53" fmla="*/ 0 h 1312"/>
                      <a:gd name="T54" fmla="*/ 0 w 1213"/>
                      <a:gd name="T55" fmla="*/ 0 h 1312"/>
                      <a:gd name="T56" fmla="*/ 0 w 1213"/>
                      <a:gd name="T57" fmla="*/ 0 h 1312"/>
                      <a:gd name="T58" fmla="*/ 0 w 1213"/>
                      <a:gd name="T59" fmla="*/ 0 h 1312"/>
                      <a:gd name="T60" fmla="*/ 0 w 1213"/>
                      <a:gd name="T61" fmla="*/ 0 h 1312"/>
                      <a:gd name="T62" fmla="*/ 0 w 1213"/>
                      <a:gd name="T63" fmla="*/ 0 h 1312"/>
                      <a:gd name="T64" fmla="*/ 0 w 1213"/>
                      <a:gd name="T65" fmla="*/ 0 h 1312"/>
                      <a:gd name="T66" fmla="*/ 0 w 1213"/>
                      <a:gd name="T67" fmla="*/ 0 h 1312"/>
                      <a:gd name="T68" fmla="*/ 0 w 1213"/>
                      <a:gd name="T69" fmla="*/ 0 h 1312"/>
                      <a:gd name="T70" fmla="*/ 0 w 1213"/>
                      <a:gd name="T71" fmla="*/ 0 h 1312"/>
                      <a:gd name="T72" fmla="*/ 0 w 1213"/>
                      <a:gd name="T73" fmla="*/ 0 h 1312"/>
                      <a:gd name="T74" fmla="*/ 0 w 1213"/>
                      <a:gd name="T75" fmla="*/ 0 h 1312"/>
                      <a:gd name="T76" fmla="*/ 0 w 1213"/>
                      <a:gd name="T77" fmla="*/ 0 h 1312"/>
                      <a:gd name="T78" fmla="*/ 0 w 1213"/>
                      <a:gd name="T79" fmla="*/ 0 h 1312"/>
                      <a:gd name="T80" fmla="*/ 0 w 1213"/>
                      <a:gd name="T81" fmla="*/ 0 h 1312"/>
                      <a:gd name="T82" fmla="*/ 0 w 1213"/>
                      <a:gd name="T83" fmla="*/ 0 h 1312"/>
                      <a:gd name="T84" fmla="*/ 0 w 1213"/>
                      <a:gd name="T85" fmla="*/ 0 h 1312"/>
                      <a:gd name="T86" fmla="*/ 0 w 1213"/>
                      <a:gd name="T87" fmla="*/ 0 h 1312"/>
                      <a:gd name="T88" fmla="*/ 0 w 1213"/>
                      <a:gd name="T89" fmla="*/ 0 h 1312"/>
                      <a:gd name="T90" fmla="*/ 0 w 1213"/>
                      <a:gd name="T91" fmla="*/ 0 h 1312"/>
                      <a:gd name="T92" fmla="*/ 0 w 1213"/>
                      <a:gd name="T93" fmla="*/ 0 h 1312"/>
                      <a:gd name="T94" fmla="*/ 0 w 1213"/>
                      <a:gd name="T95" fmla="*/ 0 h 1312"/>
                      <a:gd name="T96" fmla="*/ 0 w 1213"/>
                      <a:gd name="T97" fmla="*/ 0 h 1312"/>
                      <a:gd name="T98" fmla="*/ 0 w 1213"/>
                      <a:gd name="T99" fmla="*/ 0 h 1312"/>
                      <a:gd name="T100" fmla="*/ 0 w 1213"/>
                      <a:gd name="T101" fmla="*/ 0 h 1312"/>
                      <a:gd name="T102" fmla="*/ 0 w 1213"/>
                      <a:gd name="T103" fmla="*/ 0 h 1312"/>
                      <a:gd name="T104" fmla="*/ 0 w 1213"/>
                      <a:gd name="T105" fmla="*/ 0 h 1312"/>
                      <a:gd name="T106" fmla="*/ 0 w 1213"/>
                      <a:gd name="T107" fmla="*/ 0 h 1312"/>
                      <a:gd name="T108" fmla="*/ 0 w 1213"/>
                      <a:gd name="T109" fmla="*/ 0 h 1312"/>
                      <a:gd name="T110" fmla="*/ 0 w 1213"/>
                      <a:gd name="T111" fmla="*/ 0 h 1312"/>
                      <a:gd name="T112" fmla="*/ 0 w 1213"/>
                      <a:gd name="T113" fmla="*/ 0 h 13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13"/>
                      <a:gd name="T172" fmla="*/ 0 h 1312"/>
                      <a:gd name="T173" fmla="*/ 1213 w 1213"/>
                      <a:gd name="T174" fmla="*/ 1312 h 13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13" h="1312">
                        <a:moveTo>
                          <a:pt x="1114" y="876"/>
                        </a:moveTo>
                        <a:lnTo>
                          <a:pt x="1082" y="935"/>
                        </a:lnTo>
                        <a:lnTo>
                          <a:pt x="1047" y="989"/>
                        </a:lnTo>
                        <a:lnTo>
                          <a:pt x="1009" y="1036"/>
                        </a:lnTo>
                        <a:lnTo>
                          <a:pt x="971" y="1081"/>
                        </a:lnTo>
                        <a:lnTo>
                          <a:pt x="931" y="1121"/>
                        </a:lnTo>
                        <a:lnTo>
                          <a:pt x="890" y="1154"/>
                        </a:lnTo>
                        <a:lnTo>
                          <a:pt x="849" y="1185"/>
                        </a:lnTo>
                        <a:lnTo>
                          <a:pt x="805" y="1213"/>
                        </a:lnTo>
                        <a:lnTo>
                          <a:pt x="759" y="1236"/>
                        </a:lnTo>
                        <a:lnTo>
                          <a:pt x="712" y="1255"/>
                        </a:lnTo>
                        <a:lnTo>
                          <a:pt x="665" y="1272"/>
                        </a:lnTo>
                        <a:lnTo>
                          <a:pt x="619" y="1286"/>
                        </a:lnTo>
                        <a:lnTo>
                          <a:pt x="569" y="1295"/>
                        </a:lnTo>
                        <a:lnTo>
                          <a:pt x="519" y="1303"/>
                        </a:lnTo>
                        <a:lnTo>
                          <a:pt x="470" y="1309"/>
                        </a:lnTo>
                        <a:lnTo>
                          <a:pt x="417" y="1312"/>
                        </a:lnTo>
                        <a:lnTo>
                          <a:pt x="347" y="1306"/>
                        </a:lnTo>
                        <a:lnTo>
                          <a:pt x="286" y="1286"/>
                        </a:lnTo>
                        <a:lnTo>
                          <a:pt x="228" y="1253"/>
                        </a:lnTo>
                        <a:lnTo>
                          <a:pt x="178" y="1205"/>
                        </a:lnTo>
                        <a:lnTo>
                          <a:pt x="131" y="1149"/>
                        </a:lnTo>
                        <a:lnTo>
                          <a:pt x="94" y="1084"/>
                        </a:lnTo>
                        <a:lnTo>
                          <a:pt x="64" y="1011"/>
                        </a:lnTo>
                        <a:lnTo>
                          <a:pt x="38" y="935"/>
                        </a:lnTo>
                        <a:lnTo>
                          <a:pt x="18" y="854"/>
                        </a:lnTo>
                        <a:lnTo>
                          <a:pt x="6" y="770"/>
                        </a:lnTo>
                        <a:lnTo>
                          <a:pt x="0" y="683"/>
                        </a:lnTo>
                        <a:lnTo>
                          <a:pt x="3" y="598"/>
                        </a:lnTo>
                        <a:lnTo>
                          <a:pt x="12" y="517"/>
                        </a:lnTo>
                        <a:lnTo>
                          <a:pt x="26" y="438"/>
                        </a:lnTo>
                        <a:lnTo>
                          <a:pt x="47" y="365"/>
                        </a:lnTo>
                        <a:lnTo>
                          <a:pt x="76" y="301"/>
                        </a:lnTo>
                        <a:lnTo>
                          <a:pt x="111" y="242"/>
                        </a:lnTo>
                        <a:lnTo>
                          <a:pt x="155" y="191"/>
                        </a:lnTo>
                        <a:lnTo>
                          <a:pt x="201" y="146"/>
                        </a:lnTo>
                        <a:lnTo>
                          <a:pt x="254" y="110"/>
                        </a:lnTo>
                        <a:lnTo>
                          <a:pt x="312" y="76"/>
                        </a:lnTo>
                        <a:lnTo>
                          <a:pt x="374" y="51"/>
                        </a:lnTo>
                        <a:lnTo>
                          <a:pt x="435" y="31"/>
                        </a:lnTo>
                        <a:lnTo>
                          <a:pt x="499" y="14"/>
                        </a:lnTo>
                        <a:lnTo>
                          <a:pt x="566" y="6"/>
                        </a:lnTo>
                        <a:lnTo>
                          <a:pt x="630" y="0"/>
                        </a:lnTo>
                        <a:lnTo>
                          <a:pt x="694" y="0"/>
                        </a:lnTo>
                        <a:lnTo>
                          <a:pt x="759" y="6"/>
                        </a:lnTo>
                        <a:lnTo>
                          <a:pt x="820" y="14"/>
                        </a:lnTo>
                        <a:lnTo>
                          <a:pt x="878" y="28"/>
                        </a:lnTo>
                        <a:lnTo>
                          <a:pt x="931" y="45"/>
                        </a:lnTo>
                        <a:lnTo>
                          <a:pt x="980" y="65"/>
                        </a:lnTo>
                        <a:lnTo>
                          <a:pt x="1065" y="121"/>
                        </a:lnTo>
                        <a:lnTo>
                          <a:pt x="1129" y="194"/>
                        </a:lnTo>
                        <a:lnTo>
                          <a:pt x="1176" y="287"/>
                        </a:lnTo>
                        <a:lnTo>
                          <a:pt x="1205" y="390"/>
                        </a:lnTo>
                        <a:lnTo>
                          <a:pt x="1213" y="506"/>
                        </a:lnTo>
                        <a:lnTo>
                          <a:pt x="1202" y="626"/>
                        </a:lnTo>
                        <a:lnTo>
                          <a:pt x="1167" y="753"/>
                        </a:lnTo>
                        <a:lnTo>
                          <a:pt x="1114" y="876"/>
                        </a:lnTo>
                        <a:close/>
                      </a:path>
                    </a:pathLst>
                  </a:custGeom>
                  <a:solidFill>
                    <a:srgbClr val="F2D4C4"/>
                  </a:solidFill>
                  <a:ln w="9525">
                    <a:noFill/>
                    <a:round/>
                    <a:headEnd/>
                    <a:tailEnd/>
                  </a:ln>
                </p:spPr>
                <p:txBody>
                  <a:bodyPr/>
                  <a:lstStyle/>
                  <a:p>
                    <a:endParaRPr lang="zh-TW" altLang="en-US"/>
                  </a:p>
                </p:txBody>
              </p:sp>
              <p:sp>
                <p:nvSpPr>
                  <p:cNvPr id="44" name="Freeform 1363"/>
                  <p:cNvSpPr>
                    <a:spLocks/>
                  </p:cNvSpPr>
                  <p:nvPr/>
                </p:nvSpPr>
                <p:spPr bwMode="auto">
                  <a:xfrm>
                    <a:off x="5041" y="2062"/>
                    <a:ext cx="327" cy="126"/>
                  </a:xfrm>
                  <a:custGeom>
                    <a:avLst/>
                    <a:gdLst>
                      <a:gd name="T0" fmla="*/ 0 w 686"/>
                      <a:gd name="T1" fmla="*/ 0 h 264"/>
                      <a:gd name="T2" fmla="*/ 0 w 686"/>
                      <a:gd name="T3" fmla="*/ 0 h 264"/>
                      <a:gd name="T4" fmla="*/ 0 w 686"/>
                      <a:gd name="T5" fmla="*/ 0 h 264"/>
                      <a:gd name="T6" fmla="*/ 0 w 686"/>
                      <a:gd name="T7" fmla="*/ 0 h 264"/>
                      <a:gd name="T8" fmla="*/ 0 w 686"/>
                      <a:gd name="T9" fmla="*/ 0 h 264"/>
                      <a:gd name="T10" fmla="*/ 0 w 686"/>
                      <a:gd name="T11" fmla="*/ 0 h 264"/>
                      <a:gd name="T12" fmla="*/ 0 w 686"/>
                      <a:gd name="T13" fmla="*/ 0 h 264"/>
                      <a:gd name="T14" fmla="*/ 0 w 686"/>
                      <a:gd name="T15" fmla="*/ 0 h 264"/>
                      <a:gd name="T16" fmla="*/ 0 w 686"/>
                      <a:gd name="T17" fmla="*/ 0 h 264"/>
                      <a:gd name="T18" fmla="*/ 0 w 686"/>
                      <a:gd name="T19" fmla="*/ 0 h 264"/>
                      <a:gd name="T20" fmla="*/ 0 w 686"/>
                      <a:gd name="T21" fmla="*/ 0 h 264"/>
                      <a:gd name="T22" fmla="*/ 0 w 686"/>
                      <a:gd name="T23" fmla="*/ 0 h 264"/>
                      <a:gd name="T24" fmla="*/ 0 w 686"/>
                      <a:gd name="T25" fmla="*/ 0 h 264"/>
                      <a:gd name="T26" fmla="*/ 0 w 686"/>
                      <a:gd name="T27" fmla="*/ 0 h 264"/>
                      <a:gd name="T28" fmla="*/ 0 w 686"/>
                      <a:gd name="T29" fmla="*/ 0 h 264"/>
                      <a:gd name="T30" fmla="*/ 0 w 686"/>
                      <a:gd name="T31" fmla="*/ 0 h 264"/>
                      <a:gd name="T32" fmla="*/ 0 w 686"/>
                      <a:gd name="T33" fmla="*/ 0 h 264"/>
                      <a:gd name="T34" fmla="*/ 0 w 686"/>
                      <a:gd name="T35" fmla="*/ 0 h 264"/>
                      <a:gd name="T36" fmla="*/ 0 w 686"/>
                      <a:gd name="T37" fmla="*/ 0 h 264"/>
                      <a:gd name="T38" fmla="*/ 0 w 686"/>
                      <a:gd name="T39" fmla="*/ 0 h 264"/>
                      <a:gd name="T40" fmla="*/ 0 w 686"/>
                      <a:gd name="T41" fmla="*/ 0 h 264"/>
                      <a:gd name="T42" fmla="*/ 0 w 686"/>
                      <a:gd name="T43" fmla="*/ 0 h 264"/>
                      <a:gd name="T44" fmla="*/ 0 w 686"/>
                      <a:gd name="T45" fmla="*/ 0 h 264"/>
                      <a:gd name="T46" fmla="*/ 0 w 686"/>
                      <a:gd name="T47" fmla="*/ 0 h 264"/>
                      <a:gd name="T48" fmla="*/ 0 w 686"/>
                      <a:gd name="T49" fmla="*/ 0 h 264"/>
                      <a:gd name="T50" fmla="*/ 0 w 686"/>
                      <a:gd name="T51" fmla="*/ 0 h 264"/>
                      <a:gd name="T52" fmla="*/ 0 w 686"/>
                      <a:gd name="T53" fmla="*/ 0 h 264"/>
                      <a:gd name="T54" fmla="*/ 0 w 686"/>
                      <a:gd name="T55" fmla="*/ 0 h 264"/>
                      <a:gd name="T56" fmla="*/ 0 w 686"/>
                      <a:gd name="T57" fmla="*/ 0 h 264"/>
                      <a:gd name="T58" fmla="*/ 0 w 686"/>
                      <a:gd name="T59" fmla="*/ 0 h 264"/>
                      <a:gd name="T60" fmla="*/ 0 w 686"/>
                      <a:gd name="T61" fmla="*/ 0 h 264"/>
                      <a:gd name="T62" fmla="*/ 0 w 686"/>
                      <a:gd name="T63" fmla="*/ 0 h 264"/>
                      <a:gd name="T64" fmla="*/ 0 w 686"/>
                      <a:gd name="T65" fmla="*/ 0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6"/>
                      <a:gd name="T100" fmla="*/ 0 h 264"/>
                      <a:gd name="T101" fmla="*/ 686 w 686"/>
                      <a:gd name="T102" fmla="*/ 264 h 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6" h="264">
                        <a:moveTo>
                          <a:pt x="269" y="264"/>
                        </a:moveTo>
                        <a:lnTo>
                          <a:pt x="202" y="258"/>
                        </a:lnTo>
                        <a:lnTo>
                          <a:pt x="146" y="249"/>
                        </a:lnTo>
                        <a:lnTo>
                          <a:pt x="99" y="235"/>
                        </a:lnTo>
                        <a:lnTo>
                          <a:pt x="62" y="221"/>
                        </a:lnTo>
                        <a:lnTo>
                          <a:pt x="35" y="207"/>
                        </a:lnTo>
                        <a:lnTo>
                          <a:pt x="15" y="193"/>
                        </a:lnTo>
                        <a:lnTo>
                          <a:pt x="3" y="185"/>
                        </a:lnTo>
                        <a:lnTo>
                          <a:pt x="0" y="182"/>
                        </a:lnTo>
                        <a:lnTo>
                          <a:pt x="6" y="174"/>
                        </a:lnTo>
                        <a:lnTo>
                          <a:pt x="27" y="157"/>
                        </a:lnTo>
                        <a:lnTo>
                          <a:pt x="56" y="129"/>
                        </a:lnTo>
                        <a:lnTo>
                          <a:pt x="97" y="98"/>
                        </a:lnTo>
                        <a:lnTo>
                          <a:pt x="143" y="64"/>
                        </a:lnTo>
                        <a:lnTo>
                          <a:pt x="196" y="36"/>
                        </a:lnTo>
                        <a:lnTo>
                          <a:pt x="251" y="14"/>
                        </a:lnTo>
                        <a:lnTo>
                          <a:pt x="309" y="0"/>
                        </a:lnTo>
                        <a:lnTo>
                          <a:pt x="403" y="0"/>
                        </a:lnTo>
                        <a:lnTo>
                          <a:pt x="481" y="14"/>
                        </a:lnTo>
                        <a:lnTo>
                          <a:pt x="549" y="36"/>
                        </a:lnTo>
                        <a:lnTo>
                          <a:pt x="598" y="67"/>
                        </a:lnTo>
                        <a:lnTo>
                          <a:pt x="639" y="98"/>
                        </a:lnTo>
                        <a:lnTo>
                          <a:pt x="665" y="126"/>
                        </a:lnTo>
                        <a:lnTo>
                          <a:pt x="680" y="146"/>
                        </a:lnTo>
                        <a:lnTo>
                          <a:pt x="686" y="154"/>
                        </a:lnTo>
                        <a:lnTo>
                          <a:pt x="677" y="160"/>
                        </a:lnTo>
                        <a:lnTo>
                          <a:pt x="654" y="171"/>
                        </a:lnTo>
                        <a:lnTo>
                          <a:pt x="616" y="191"/>
                        </a:lnTo>
                        <a:lnTo>
                          <a:pt x="566" y="210"/>
                        </a:lnTo>
                        <a:lnTo>
                          <a:pt x="505" y="233"/>
                        </a:lnTo>
                        <a:lnTo>
                          <a:pt x="435" y="249"/>
                        </a:lnTo>
                        <a:lnTo>
                          <a:pt x="356" y="261"/>
                        </a:lnTo>
                        <a:lnTo>
                          <a:pt x="269" y="264"/>
                        </a:lnTo>
                        <a:close/>
                      </a:path>
                    </a:pathLst>
                  </a:custGeom>
                  <a:solidFill>
                    <a:srgbClr val="E19C75"/>
                  </a:solidFill>
                  <a:ln w="9525">
                    <a:noFill/>
                    <a:round/>
                    <a:headEnd/>
                    <a:tailEnd/>
                  </a:ln>
                </p:spPr>
                <p:txBody>
                  <a:bodyPr/>
                  <a:lstStyle/>
                  <a:p>
                    <a:endParaRPr lang="zh-TW" altLang="en-US"/>
                  </a:p>
                </p:txBody>
              </p:sp>
              <p:sp>
                <p:nvSpPr>
                  <p:cNvPr id="45" name="Freeform 1364"/>
                  <p:cNvSpPr>
                    <a:spLocks/>
                  </p:cNvSpPr>
                  <p:nvPr/>
                </p:nvSpPr>
                <p:spPr bwMode="auto">
                  <a:xfrm>
                    <a:off x="5063" y="2122"/>
                    <a:ext cx="257" cy="56"/>
                  </a:xfrm>
                  <a:custGeom>
                    <a:avLst/>
                    <a:gdLst>
                      <a:gd name="T0" fmla="*/ 0 w 539"/>
                      <a:gd name="T1" fmla="*/ 0 h 118"/>
                      <a:gd name="T2" fmla="*/ 0 w 539"/>
                      <a:gd name="T3" fmla="*/ 0 h 118"/>
                      <a:gd name="T4" fmla="*/ 0 w 539"/>
                      <a:gd name="T5" fmla="*/ 0 h 118"/>
                      <a:gd name="T6" fmla="*/ 0 w 539"/>
                      <a:gd name="T7" fmla="*/ 0 h 118"/>
                      <a:gd name="T8" fmla="*/ 0 w 539"/>
                      <a:gd name="T9" fmla="*/ 0 h 118"/>
                      <a:gd name="T10" fmla="*/ 0 w 539"/>
                      <a:gd name="T11" fmla="*/ 0 h 118"/>
                      <a:gd name="T12" fmla="*/ 0 w 539"/>
                      <a:gd name="T13" fmla="*/ 0 h 118"/>
                      <a:gd name="T14" fmla="*/ 0 w 539"/>
                      <a:gd name="T15" fmla="*/ 0 h 118"/>
                      <a:gd name="T16" fmla="*/ 0 w 539"/>
                      <a:gd name="T17" fmla="*/ 0 h 118"/>
                      <a:gd name="T18" fmla="*/ 0 w 539"/>
                      <a:gd name="T19" fmla="*/ 0 h 118"/>
                      <a:gd name="T20" fmla="*/ 0 w 539"/>
                      <a:gd name="T21" fmla="*/ 0 h 118"/>
                      <a:gd name="T22" fmla="*/ 0 w 539"/>
                      <a:gd name="T23" fmla="*/ 0 h 118"/>
                      <a:gd name="T24" fmla="*/ 0 w 539"/>
                      <a:gd name="T25" fmla="*/ 0 h 118"/>
                      <a:gd name="T26" fmla="*/ 0 w 539"/>
                      <a:gd name="T27" fmla="*/ 0 h 118"/>
                      <a:gd name="T28" fmla="*/ 0 w 539"/>
                      <a:gd name="T29" fmla="*/ 0 h 118"/>
                      <a:gd name="T30" fmla="*/ 0 w 539"/>
                      <a:gd name="T31" fmla="*/ 0 h 118"/>
                      <a:gd name="T32" fmla="*/ 0 w 539"/>
                      <a:gd name="T33" fmla="*/ 0 h 118"/>
                      <a:gd name="T34" fmla="*/ 0 w 539"/>
                      <a:gd name="T35" fmla="*/ 0 h 118"/>
                      <a:gd name="T36" fmla="*/ 0 w 539"/>
                      <a:gd name="T37" fmla="*/ 0 h 118"/>
                      <a:gd name="T38" fmla="*/ 0 w 539"/>
                      <a:gd name="T39" fmla="*/ 0 h 118"/>
                      <a:gd name="T40" fmla="*/ 0 w 539"/>
                      <a:gd name="T41" fmla="*/ 0 h 118"/>
                      <a:gd name="T42" fmla="*/ 0 w 539"/>
                      <a:gd name="T43" fmla="*/ 0 h 118"/>
                      <a:gd name="T44" fmla="*/ 0 w 539"/>
                      <a:gd name="T45" fmla="*/ 0 h 118"/>
                      <a:gd name="T46" fmla="*/ 0 w 539"/>
                      <a:gd name="T47" fmla="*/ 0 h 118"/>
                      <a:gd name="T48" fmla="*/ 0 w 539"/>
                      <a:gd name="T49" fmla="*/ 0 h 118"/>
                      <a:gd name="T50" fmla="*/ 0 w 539"/>
                      <a:gd name="T51" fmla="*/ 0 h 118"/>
                      <a:gd name="T52" fmla="*/ 0 w 539"/>
                      <a:gd name="T53" fmla="*/ 0 h 118"/>
                      <a:gd name="T54" fmla="*/ 0 w 539"/>
                      <a:gd name="T55" fmla="*/ 0 h 118"/>
                      <a:gd name="T56" fmla="*/ 0 w 539"/>
                      <a:gd name="T57" fmla="*/ 0 h 118"/>
                      <a:gd name="T58" fmla="*/ 0 w 539"/>
                      <a:gd name="T59" fmla="*/ 0 h 118"/>
                      <a:gd name="T60" fmla="*/ 0 w 539"/>
                      <a:gd name="T61" fmla="*/ 0 h 118"/>
                      <a:gd name="T62" fmla="*/ 0 w 539"/>
                      <a:gd name="T63" fmla="*/ 0 h 118"/>
                      <a:gd name="T64" fmla="*/ 0 w 539"/>
                      <a:gd name="T65" fmla="*/ 0 h 118"/>
                      <a:gd name="T66" fmla="*/ 0 w 539"/>
                      <a:gd name="T67" fmla="*/ 0 h 118"/>
                      <a:gd name="T68" fmla="*/ 0 w 539"/>
                      <a:gd name="T69" fmla="*/ 0 h 118"/>
                      <a:gd name="T70" fmla="*/ 0 w 539"/>
                      <a:gd name="T71" fmla="*/ 0 h 118"/>
                      <a:gd name="T72" fmla="*/ 0 w 539"/>
                      <a:gd name="T73" fmla="*/ 0 h 1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9"/>
                      <a:gd name="T112" fmla="*/ 0 h 118"/>
                      <a:gd name="T113" fmla="*/ 539 w 539"/>
                      <a:gd name="T114" fmla="*/ 118 h 1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9" h="118">
                        <a:moveTo>
                          <a:pt x="539" y="56"/>
                        </a:moveTo>
                        <a:lnTo>
                          <a:pt x="522" y="62"/>
                        </a:lnTo>
                        <a:lnTo>
                          <a:pt x="493" y="70"/>
                        </a:lnTo>
                        <a:lnTo>
                          <a:pt x="452" y="81"/>
                        </a:lnTo>
                        <a:lnTo>
                          <a:pt x="408" y="93"/>
                        </a:lnTo>
                        <a:lnTo>
                          <a:pt x="359" y="104"/>
                        </a:lnTo>
                        <a:lnTo>
                          <a:pt x="306" y="112"/>
                        </a:lnTo>
                        <a:lnTo>
                          <a:pt x="260" y="118"/>
                        </a:lnTo>
                        <a:lnTo>
                          <a:pt x="216" y="118"/>
                        </a:lnTo>
                        <a:lnTo>
                          <a:pt x="172" y="112"/>
                        </a:lnTo>
                        <a:lnTo>
                          <a:pt x="134" y="107"/>
                        </a:lnTo>
                        <a:lnTo>
                          <a:pt x="96" y="95"/>
                        </a:lnTo>
                        <a:lnTo>
                          <a:pt x="64" y="84"/>
                        </a:lnTo>
                        <a:lnTo>
                          <a:pt x="38" y="73"/>
                        </a:lnTo>
                        <a:lnTo>
                          <a:pt x="17" y="62"/>
                        </a:lnTo>
                        <a:lnTo>
                          <a:pt x="6" y="56"/>
                        </a:lnTo>
                        <a:lnTo>
                          <a:pt x="0" y="53"/>
                        </a:lnTo>
                        <a:lnTo>
                          <a:pt x="3" y="50"/>
                        </a:lnTo>
                        <a:lnTo>
                          <a:pt x="9" y="48"/>
                        </a:lnTo>
                        <a:lnTo>
                          <a:pt x="15" y="39"/>
                        </a:lnTo>
                        <a:lnTo>
                          <a:pt x="26" y="31"/>
                        </a:lnTo>
                        <a:lnTo>
                          <a:pt x="47" y="20"/>
                        </a:lnTo>
                        <a:lnTo>
                          <a:pt x="73" y="8"/>
                        </a:lnTo>
                        <a:lnTo>
                          <a:pt x="105" y="3"/>
                        </a:lnTo>
                        <a:lnTo>
                          <a:pt x="143" y="0"/>
                        </a:lnTo>
                        <a:lnTo>
                          <a:pt x="181" y="0"/>
                        </a:lnTo>
                        <a:lnTo>
                          <a:pt x="222" y="3"/>
                        </a:lnTo>
                        <a:lnTo>
                          <a:pt x="265" y="6"/>
                        </a:lnTo>
                        <a:lnTo>
                          <a:pt x="309" y="8"/>
                        </a:lnTo>
                        <a:lnTo>
                          <a:pt x="353" y="17"/>
                        </a:lnTo>
                        <a:lnTo>
                          <a:pt x="391" y="22"/>
                        </a:lnTo>
                        <a:lnTo>
                          <a:pt x="429" y="28"/>
                        </a:lnTo>
                        <a:lnTo>
                          <a:pt x="464" y="36"/>
                        </a:lnTo>
                        <a:lnTo>
                          <a:pt x="493" y="42"/>
                        </a:lnTo>
                        <a:lnTo>
                          <a:pt x="516" y="48"/>
                        </a:lnTo>
                        <a:lnTo>
                          <a:pt x="531" y="53"/>
                        </a:lnTo>
                        <a:lnTo>
                          <a:pt x="539" y="56"/>
                        </a:lnTo>
                        <a:close/>
                      </a:path>
                    </a:pathLst>
                  </a:custGeom>
                  <a:solidFill>
                    <a:srgbClr val="FFFFFF"/>
                  </a:solidFill>
                  <a:ln w="9525">
                    <a:noFill/>
                    <a:round/>
                    <a:headEnd/>
                    <a:tailEnd/>
                  </a:ln>
                </p:spPr>
                <p:txBody>
                  <a:bodyPr/>
                  <a:lstStyle/>
                  <a:p>
                    <a:endParaRPr lang="zh-TW" altLang="en-US"/>
                  </a:p>
                </p:txBody>
              </p:sp>
              <p:sp>
                <p:nvSpPr>
                  <p:cNvPr id="46" name="Freeform 1365"/>
                  <p:cNvSpPr>
                    <a:spLocks/>
                  </p:cNvSpPr>
                  <p:nvPr/>
                </p:nvSpPr>
                <p:spPr bwMode="auto">
                  <a:xfrm>
                    <a:off x="5095" y="2120"/>
                    <a:ext cx="68" cy="53"/>
                  </a:xfrm>
                  <a:custGeom>
                    <a:avLst/>
                    <a:gdLst>
                      <a:gd name="T0" fmla="*/ 0 w 143"/>
                      <a:gd name="T1" fmla="*/ 0 h 110"/>
                      <a:gd name="T2" fmla="*/ 0 w 143"/>
                      <a:gd name="T3" fmla="*/ 0 h 110"/>
                      <a:gd name="T4" fmla="*/ 0 w 143"/>
                      <a:gd name="T5" fmla="*/ 0 h 110"/>
                      <a:gd name="T6" fmla="*/ 0 w 143"/>
                      <a:gd name="T7" fmla="*/ 0 h 110"/>
                      <a:gd name="T8" fmla="*/ 0 w 143"/>
                      <a:gd name="T9" fmla="*/ 0 h 110"/>
                      <a:gd name="T10" fmla="*/ 0 w 143"/>
                      <a:gd name="T11" fmla="*/ 0 h 110"/>
                      <a:gd name="T12" fmla="*/ 0 w 143"/>
                      <a:gd name="T13" fmla="*/ 0 h 110"/>
                      <a:gd name="T14" fmla="*/ 0 w 143"/>
                      <a:gd name="T15" fmla="*/ 0 h 110"/>
                      <a:gd name="T16" fmla="*/ 0 w 143"/>
                      <a:gd name="T17" fmla="*/ 0 h 110"/>
                      <a:gd name="T18" fmla="*/ 0 w 143"/>
                      <a:gd name="T19" fmla="*/ 0 h 110"/>
                      <a:gd name="T20" fmla="*/ 0 w 143"/>
                      <a:gd name="T21" fmla="*/ 0 h 110"/>
                      <a:gd name="T22" fmla="*/ 0 w 143"/>
                      <a:gd name="T23" fmla="*/ 0 h 110"/>
                      <a:gd name="T24" fmla="*/ 0 w 143"/>
                      <a:gd name="T25" fmla="*/ 0 h 110"/>
                      <a:gd name="T26" fmla="*/ 0 w 143"/>
                      <a:gd name="T27" fmla="*/ 0 h 110"/>
                      <a:gd name="T28" fmla="*/ 0 w 143"/>
                      <a:gd name="T29" fmla="*/ 0 h 110"/>
                      <a:gd name="T30" fmla="*/ 0 w 143"/>
                      <a:gd name="T31" fmla="*/ 0 h 110"/>
                      <a:gd name="T32" fmla="*/ 0 w 143"/>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10"/>
                      <a:gd name="T53" fmla="*/ 143 w 143"/>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10">
                        <a:moveTo>
                          <a:pt x="76" y="110"/>
                        </a:moveTo>
                        <a:lnTo>
                          <a:pt x="50" y="101"/>
                        </a:lnTo>
                        <a:lnTo>
                          <a:pt x="26" y="87"/>
                        </a:lnTo>
                        <a:lnTo>
                          <a:pt x="9" y="65"/>
                        </a:lnTo>
                        <a:lnTo>
                          <a:pt x="0" y="39"/>
                        </a:lnTo>
                        <a:lnTo>
                          <a:pt x="6" y="20"/>
                        </a:lnTo>
                        <a:lnTo>
                          <a:pt x="23" y="6"/>
                        </a:lnTo>
                        <a:lnTo>
                          <a:pt x="53" y="0"/>
                        </a:lnTo>
                        <a:lnTo>
                          <a:pt x="82" y="0"/>
                        </a:lnTo>
                        <a:lnTo>
                          <a:pt x="108" y="3"/>
                        </a:lnTo>
                        <a:lnTo>
                          <a:pt x="125" y="11"/>
                        </a:lnTo>
                        <a:lnTo>
                          <a:pt x="137" y="25"/>
                        </a:lnTo>
                        <a:lnTo>
                          <a:pt x="143" y="48"/>
                        </a:lnTo>
                        <a:lnTo>
                          <a:pt x="140" y="73"/>
                        </a:lnTo>
                        <a:lnTo>
                          <a:pt x="125" y="93"/>
                        </a:lnTo>
                        <a:lnTo>
                          <a:pt x="105" y="104"/>
                        </a:lnTo>
                        <a:lnTo>
                          <a:pt x="76" y="110"/>
                        </a:lnTo>
                        <a:close/>
                      </a:path>
                    </a:pathLst>
                  </a:custGeom>
                  <a:solidFill>
                    <a:srgbClr val="330000"/>
                  </a:solidFill>
                  <a:ln w="9525">
                    <a:noFill/>
                    <a:round/>
                    <a:headEnd/>
                    <a:tailEnd/>
                  </a:ln>
                </p:spPr>
                <p:txBody>
                  <a:bodyPr/>
                  <a:lstStyle/>
                  <a:p>
                    <a:endParaRPr lang="zh-TW" altLang="en-US"/>
                  </a:p>
                </p:txBody>
              </p:sp>
              <p:sp>
                <p:nvSpPr>
                  <p:cNvPr id="47" name="Freeform 1366"/>
                  <p:cNvSpPr>
                    <a:spLocks/>
                  </p:cNvSpPr>
                  <p:nvPr/>
                </p:nvSpPr>
                <p:spPr bwMode="auto">
                  <a:xfrm>
                    <a:off x="5104" y="2122"/>
                    <a:ext cx="44" cy="41"/>
                  </a:xfrm>
                  <a:custGeom>
                    <a:avLst/>
                    <a:gdLst>
                      <a:gd name="T0" fmla="*/ 0 w 93"/>
                      <a:gd name="T1" fmla="*/ 0 h 87"/>
                      <a:gd name="T2" fmla="*/ 0 w 93"/>
                      <a:gd name="T3" fmla="*/ 0 h 87"/>
                      <a:gd name="T4" fmla="*/ 0 w 93"/>
                      <a:gd name="T5" fmla="*/ 0 h 87"/>
                      <a:gd name="T6" fmla="*/ 0 w 93"/>
                      <a:gd name="T7" fmla="*/ 0 h 87"/>
                      <a:gd name="T8" fmla="*/ 0 w 93"/>
                      <a:gd name="T9" fmla="*/ 0 h 87"/>
                      <a:gd name="T10" fmla="*/ 0 w 93"/>
                      <a:gd name="T11" fmla="*/ 0 h 87"/>
                      <a:gd name="T12" fmla="*/ 0 w 93"/>
                      <a:gd name="T13" fmla="*/ 0 h 87"/>
                      <a:gd name="T14" fmla="*/ 0 w 93"/>
                      <a:gd name="T15" fmla="*/ 0 h 87"/>
                      <a:gd name="T16" fmla="*/ 0 w 93"/>
                      <a:gd name="T17" fmla="*/ 0 h 87"/>
                      <a:gd name="T18" fmla="*/ 0 w 93"/>
                      <a:gd name="T19" fmla="*/ 0 h 87"/>
                      <a:gd name="T20" fmla="*/ 0 w 93"/>
                      <a:gd name="T21" fmla="*/ 0 h 87"/>
                      <a:gd name="T22" fmla="*/ 0 w 93"/>
                      <a:gd name="T23" fmla="*/ 0 h 87"/>
                      <a:gd name="T24" fmla="*/ 0 w 93"/>
                      <a:gd name="T25" fmla="*/ 0 h 87"/>
                      <a:gd name="T26" fmla="*/ 0 w 93"/>
                      <a:gd name="T27" fmla="*/ 0 h 87"/>
                      <a:gd name="T28" fmla="*/ 0 w 93"/>
                      <a:gd name="T29" fmla="*/ 0 h 87"/>
                      <a:gd name="T30" fmla="*/ 0 w 93"/>
                      <a:gd name="T31" fmla="*/ 0 h 87"/>
                      <a:gd name="T32" fmla="*/ 0 w 9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87"/>
                      <a:gd name="T53" fmla="*/ 93 w 9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87">
                        <a:moveTo>
                          <a:pt x="49" y="87"/>
                        </a:moveTo>
                        <a:lnTo>
                          <a:pt x="32" y="81"/>
                        </a:lnTo>
                        <a:lnTo>
                          <a:pt x="14" y="73"/>
                        </a:lnTo>
                        <a:lnTo>
                          <a:pt x="2" y="59"/>
                        </a:lnTo>
                        <a:lnTo>
                          <a:pt x="0" y="42"/>
                        </a:lnTo>
                        <a:lnTo>
                          <a:pt x="2" y="25"/>
                        </a:lnTo>
                        <a:lnTo>
                          <a:pt x="11" y="11"/>
                        </a:lnTo>
                        <a:lnTo>
                          <a:pt x="26" y="3"/>
                        </a:lnTo>
                        <a:lnTo>
                          <a:pt x="43" y="0"/>
                        </a:lnTo>
                        <a:lnTo>
                          <a:pt x="61" y="6"/>
                        </a:lnTo>
                        <a:lnTo>
                          <a:pt x="78" y="14"/>
                        </a:lnTo>
                        <a:lnTo>
                          <a:pt x="90" y="28"/>
                        </a:lnTo>
                        <a:lnTo>
                          <a:pt x="93" y="45"/>
                        </a:lnTo>
                        <a:lnTo>
                          <a:pt x="90" y="62"/>
                        </a:lnTo>
                        <a:lnTo>
                          <a:pt x="81" y="76"/>
                        </a:lnTo>
                        <a:lnTo>
                          <a:pt x="67" y="84"/>
                        </a:lnTo>
                        <a:lnTo>
                          <a:pt x="49" y="87"/>
                        </a:lnTo>
                        <a:close/>
                      </a:path>
                    </a:pathLst>
                  </a:custGeom>
                  <a:solidFill>
                    <a:srgbClr val="592600"/>
                  </a:solidFill>
                  <a:ln w="9525">
                    <a:noFill/>
                    <a:round/>
                    <a:headEnd/>
                    <a:tailEnd/>
                  </a:ln>
                </p:spPr>
                <p:txBody>
                  <a:bodyPr/>
                  <a:lstStyle/>
                  <a:p>
                    <a:endParaRPr lang="zh-TW" altLang="en-US"/>
                  </a:p>
                </p:txBody>
              </p:sp>
              <p:sp>
                <p:nvSpPr>
                  <p:cNvPr id="48" name="Freeform 1367"/>
                  <p:cNvSpPr>
                    <a:spLocks/>
                  </p:cNvSpPr>
                  <p:nvPr/>
                </p:nvSpPr>
                <p:spPr bwMode="auto">
                  <a:xfrm>
                    <a:off x="5110" y="2128"/>
                    <a:ext cx="31" cy="27"/>
                  </a:xfrm>
                  <a:custGeom>
                    <a:avLst/>
                    <a:gdLst>
                      <a:gd name="T0" fmla="*/ 0 w 64"/>
                      <a:gd name="T1" fmla="*/ 0 h 56"/>
                      <a:gd name="T2" fmla="*/ 0 w 64"/>
                      <a:gd name="T3" fmla="*/ 0 h 56"/>
                      <a:gd name="T4" fmla="*/ 0 w 64"/>
                      <a:gd name="T5" fmla="*/ 0 h 56"/>
                      <a:gd name="T6" fmla="*/ 0 w 64"/>
                      <a:gd name="T7" fmla="*/ 0 h 56"/>
                      <a:gd name="T8" fmla="*/ 0 w 64"/>
                      <a:gd name="T9" fmla="*/ 0 h 56"/>
                      <a:gd name="T10" fmla="*/ 0 w 64"/>
                      <a:gd name="T11" fmla="*/ 0 h 56"/>
                      <a:gd name="T12" fmla="*/ 0 w 64"/>
                      <a:gd name="T13" fmla="*/ 0 h 56"/>
                      <a:gd name="T14" fmla="*/ 0 w 64"/>
                      <a:gd name="T15" fmla="*/ 0 h 56"/>
                      <a:gd name="T16" fmla="*/ 0 w 64"/>
                      <a:gd name="T17" fmla="*/ 0 h 56"/>
                      <a:gd name="T18" fmla="*/ 0 w 64"/>
                      <a:gd name="T19" fmla="*/ 0 h 56"/>
                      <a:gd name="T20" fmla="*/ 0 w 64"/>
                      <a:gd name="T21" fmla="*/ 0 h 56"/>
                      <a:gd name="T22" fmla="*/ 0 w 64"/>
                      <a:gd name="T23" fmla="*/ 0 h 56"/>
                      <a:gd name="T24" fmla="*/ 0 w 64"/>
                      <a:gd name="T25" fmla="*/ 0 h 56"/>
                      <a:gd name="T26" fmla="*/ 0 w 64"/>
                      <a:gd name="T27" fmla="*/ 0 h 56"/>
                      <a:gd name="T28" fmla="*/ 0 w 64"/>
                      <a:gd name="T29" fmla="*/ 0 h 56"/>
                      <a:gd name="T30" fmla="*/ 0 w 64"/>
                      <a:gd name="T31" fmla="*/ 0 h 56"/>
                      <a:gd name="T32" fmla="*/ 0 w 6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6"/>
                      <a:gd name="T53" fmla="*/ 64 w 6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6">
                        <a:moveTo>
                          <a:pt x="35" y="56"/>
                        </a:moveTo>
                        <a:lnTo>
                          <a:pt x="21" y="53"/>
                        </a:lnTo>
                        <a:lnTo>
                          <a:pt x="9" y="48"/>
                        </a:lnTo>
                        <a:lnTo>
                          <a:pt x="3" y="36"/>
                        </a:lnTo>
                        <a:lnTo>
                          <a:pt x="0" y="25"/>
                        </a:lnTo>
                        <a:lnTo>
                          <a:pt x="0" y="14"/>
                        </a:lnTo>
                        <a:lnTo>
                          <a:pt x="6" y="6"/>
                        </a:lnTo>
                        <a:lnTo>
                          <a:pt x="18" y="0"/>
                        </a:lnTo>
                        <a:lnTo>
                          <a:pt x="29" y="0"/>
                        </a:lnTo>
                        <a:lnTo>
                          <a:pt x="41" y="3"/>
                        </a:lnTo>
                        <a:lnTo>
                          <a:pt x="53" y="8"/>
                        </a:lnTo>
                        <a:lnTo>
                          <a:pt x="61" y="20"/>
                        </a:lnTo>
                        <a:lnTo>
                          <a:pt x="64" y="31"/>
                        </a:lnTo>
                        <a:lnTo>
                          <a:pt x="61" y="42"/>
                        </a:lnTo>
                        <a:lnTo>
                          <a:pt x="56" y="51"/>
                        </a:lnTo>
                        <a:lnTo>
                          <a:pt x="47" y="56"/>
                        </a:lnTo>
                        <a:lnTo>
                          <a:pt x="35" y="56"/>
                        </a:lnTo>
                        <a:close/>
                      </a:path>
                    </a:pathLst>
                  </a:custGeom>
                  <a:solidFill>
                    <a:srgbClr val="000000"/>
                  </a:solidFill>
                  <a:ln w="9525">
                    <a:noFill/>
                    <a:round/>
                    <a:headEnd/>
                    <a:tailEnd/>
                  </a:ln>
                </p:spPr>
                <p:txBody>
                  <a:bodyPr/>
                  <a:lstStyle/>
                  <a:p>
                    <a:endParaRPr lang="zh-TW" altLang="en-US"/>
                  </a:p>
                </p:txBody>
              </p:sp>
              <p:sp>
                <p:nvSpPr>
                  <p:cNvPr id="49" name="Freeform 1368"/>
                  <p:cNvSpPr>
                    <a:spLocks/>
                  </p:cNvSpPr>
                  <p:nvPr/>
                </p:nvSpPr>
                <p:spPr bwMode="auto">
                  <a:xfrm>
                    <a:off x="5058" y="2114"/>
                    <a:ext cx="271" cy="36"/>
                  </a:xfrm>
                  <a:custGeom>
                    <a:avLst/>
                    <a:gdLst>
                      <a:gd name="T0" fmla="*/ 0 w 569"/>
                      <a:gd name="T1" fmla="*/ 0 h 76"/>
                      <a:gd name="T2" fmla="*/ 0 w 569"/>
                      <a:gd name="T3" fmla="*/ 0 h 76"/>
                      <a:gd name="T4" fmla="*/ 0 w 569"/>
                      <a:gd name="T5" fmla="*/ 0 h 76"/>
                      <a:gd name="T6" fmla="*/ 0 w 569"/>
                      <a:gd name="T7" fmla="*/ 0 h 76"/>
                      <a:gd name="T8" fmla="*/ 0 w 569"/>
                      <a:gd name="T9" fmla="*/ 0 h 76"/>
                      <a:gd name="T10" fmla="*/ 0 w 569"/>
                      <a:gd name="T11" fmla="*/ 0 h 76"/>
                      <a:gd name="T12" fmla="*/ 0 w 569"/>
                      <a:gd name="T13" fmla="*/ 0 h 76"/>
                      <a:gd name="T14" fmla="*/ 0 w 569"/>
                      <a:gd name="T15" fmla="*/ 0 h 76"/>
                      <a:gd name="T16" fmla="*/ 0 w 569"/>
                      <a:gd name="T17" fmla="*/ 0 h 76"/>
                      <a:gd name="T18" fmla="*/ 0 w 569"/>
                      <a:gd name="T19" fmla="*/ 0 h 76"/>
                      <a:gd name="T20" fmla="*/ 0 w 569"/>
                      <a:gd name="T21" fmla="*/ 0 h 76"/>
                      <a:gd name="T22" fmla="*/ 0 w 569"/>
                      <a:gd name="T23" fmla="*/ 0 h 76"/>
                      <a:gd name="T24" fmla="*/ 0 w 569"/>
                      <a:gd name="T25" fmla="*/ 0 h 76"/>
                      <a:gd name="T26" fmla="*/ 0 w 569"/>
                      <a:gd name="T27" fmla="*/ 0 h 76"/>
                      <a:gd name="T28" fmla="*/ 0 w 569"/>
                      <a:gd name="T29" fmla="*/ 0 h 76"/>
                      <a:gd name="T30" fmla="*/ 0 w 569"/>
                      <a:gd name="T31" fmla="*/ 0 h 76"/>
                      <a:gd name="T32" fmla="*/ 0 w 569"/>
                      <a:gd name="T33" fmla="*/ 0 h 76"/>
                      <a:gd name="T34" fmla="*/ 0 w 569"/>
                      <a:gd name="T35" fmla="*/ 0 h 76"/>
                      <a:gd name="T36" fmla="*/ 0 w 569"/>
                      <a:gd name="T37" fmla="*/ 0 h 76"/>
                      <a:gd name="T38" fmla="*/ 0 w 569"/>
                      <a:gd name="T39" fmla="*/ 0 h 76"/>
                      <a:gd name="T40" fmla="*/ 0 w 569"/>
                      <a:gd name="T41" fmla="*/ 0 h 76"/>
                      <a:gd name="T42" fmla="*/ 0 w 569"/>
                      <a:gd name="T43" fmla="*/ 0 h 76"/>
                      <a:gd name="T44" fmla="*/ 0 w 569"/>
                      <a:gd name="T45" fmla="*/ 0 h 76"/>
                      <a:gd name="T46" fmla="*/ 0 w 569"/>
                      <a:gd name="T47" fmla="*/ 0 h 76"/>
                      <a:gd name="T48" fmla="*/ 0 w 569"/>
                      <a:gd name="T49" fmla="*/ 0 h 76"/>
                      <a:gd name="T50" fmla="*/ 0 w 569"/>
                      <a:gd name="T51" fmla="*/ 0 h 76"/>
                      <a:gd name="T52" fmla="*/ 0 w 569"/>
                      <a:gd name="T53" fmla="*/ 0 h 76"/>
                      <a:gd name="T54" fmla="*/ 0 w 569"/>
                      <a:gd name="T55" fmla="*/ 0 h 76"/>
                      <a:gd name="T56" fmla="*/ 0 w 569"/>
                      <a:gd name="T57" fmla="*/ 0 h 76"/>
                      <a:gd name="T58" fmla="*/ 0 w 569"/>
                      <a:gd name="T59" fmla="*/ 0 h 76"/>
                      <a:gd name="T60" fmla="*/ 0 w 569"/>
                      <a:gd name="T61" fmla="*/ 0 h 76"/>
                      <a:gd name="T62" fmla="*/ 0 w 569"/>
                      <a:gd name="T63" fmla="*/ 0 h 76"/>
                      <a:gd name="T64" fmla="*/ 0 w 569"/>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9"/>
                      <a:gd name="T100" fmla="*/ 0 h 76"/>
                      <a:gd name="T101" fmla="*/ 569 w 569"/>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9" h="76">
                        <a:moveTo>
                          <a:pt x="569" y="76"/>
                        </a:moveTo>
                        <a:lnTo>
                          <a:pt x="563" y="73"/>
                        </a:lnTo>
                        <a:lnTo>
                          <a:pt x="551" y="70"/>
                        </a:lnTo>
                        <a:lnTo>
                          <a:pt x="531" y="62"/>
                        </a:lnTo>
                        <a:lnTo>
                          <a:pt x="505" y="53"/>
                        </a:lnTo>
                        <a:lnTo>
                          <a:pt x="473" y="42"/>
                        </a:lnTo>
                        <a:lnTo>
                          <a:pt x="435" y="31"/>
                        </a:lnTo>
                        <a:lnTo>
                          <a:pt x="394" y="23"/>
                        </a:lnTo>
                        <a:lnTo>
                          <a:pt x="350" y="14"/>
                        </a:lnTo>
                        <a:lnTo>
                          <a:pt x="307" y="6"/>
                        </a:lnTo>
                        <a:lnTo>
                          <a:pt x="260" y="3"/>
                        </a:lnTo>
                        <a:lnTo>
                          <a:pt x="210" y="0"/>
                        </a:lnTo>
                        <a:lnTo>
                          <a:pt x="164" y="3"/>
                        </a:lnTo>
                        <a:lnTo>
                          <a:pt x="120" y="11"/>
                        </a:lnTo>
                        <a:lnTo>
                          <a:pt x="76" y="25"/>
                        </a:lnTo>
                        <a:lnTo>
                          <a:pt x="35" y="45"/>
                        </a:lnTo>
                        <a:lnTo>
                          <a:pt x="0" y="70"/>
                        </a:lnTo>
                        <a:lnTo>
                          <a:pt x="3" y="70"/>
                        </a:lnTo>
                        <a:lnTo>
                          <a:pt x="9" y="65"/>
                        </a:lnTo>
                        <a:lnTo>
                          <a:pt x="21" y="62"/>
                        </a:lnTo>
                        <a:lnTo>
                          <a:pt x="35" y="56"/>
                        </a:lnTo>
                        <a:lnTo>
                          <a:pt x="53" y="48"/>
                        </a:lnTo>
                        <a:lnTo>
                          <a:pt x="76" y="42"/>
                        </a:lnTo>
                        <a:lnTo>
                          <a:pt x="105" y="37"/>
                        </a:lnTo>
                        <a:lnTo>
                          <a:pt x="137" y="31"/>
                        </a:lnTo>
                        <a:lnTo>
                          <a:pt x="175" y="28"/>
                        </a:lnTo>
                        <a:lnTo>
                          <a:pt x="216" y="25"/>
                        </a:lnTo>
                        <a:lnTo>
                          <a:pt x="263" y="25"/>
                        </a:lnTo>
                        <a:lnTo>
                          <a:pt x="315" y="28"/>
                        </a:lnTo>
                        <a:lnTo>
                          <a:pt x="371" y="34"/>
                        </a:lnTo>
                        <a:lnTo>
                          <a:pt x="432" y="42"/>
                        </a:lnTo>
                        <a:lnTo>
                          <a:pt x="499" y="56"/>
                        </a:lnTo>
                        <a:lnTo>
                          <a:pt x="569" y="76"/>
                        </a:lnTo>
                        <a:close/>
                      </a:path>
                    </a:pathLst>
                  </a:custGeom>
                  <a:solidFill>
                    <a:srgbClr val="000000"/>
                  </a:solidFill>
                  <a:ln w="9525">
                    <a:noFill/>
                    <a:round/>
                    <a:headEnd/>
                    <a:tailEnd/>
                  </a:ln>
                </p:spPr>
                <p:txBody>
                  <a:bodyPr/>
                  <a:lstStyle/>
                  <a:p>
                    <a:endParaRPr lang="zh-TW" altLang="en-US"/>
                  </a:p>
                </p:txBody>
              </p:sp>
              <p:sp>
                <p:nvSpPr>
                  <p:cNvPr id="50" name="Freeform 1369"/>
                  <p:cNvSpPr>
                    <a:spLocks/>
                  </p:cNvSpPr>
                  <p:nvPr/>
                </p:nvSpPr>
                <p:spPr bwMode="auto">
                  <a:xfrm>
                    <a:off x="5038" y="2009"/>
                    <a:ext cx="278" cy="62"/>
                  </a:xfrm>
                  <a:custGeom>
                    <a:avLst/>
                    <a:gdLst>
                      <a:gd name="T0" fmla="*/ 0 w 584"/>
                      <a:gd name="T1" fmla="*/ 0 h 129"/>
                      <a:gd name="T2" fmla="*/ 0 w 584"/>
                      <a:gd name="T3" fmla="*/ 0 h 129"/>
                      <a:gd name="T4" fmla="*/ 0 w 584"/>
                      <a:gd name="T5" fmla="*/ 0 h 129"/>
                      <a:gd name="T6" fmla="*/ 0 w 584"/>
                      <a:gd name="T7" fmla="*/ 0 h 129"/>
                      <a:gd name="T8" fmla="*/ 0 w 584"/>
                      <a:gd name="T9" fmla="*/ 0 h 129"/>
                      <a:gd name="T10" fmla="*/ 0 w 584"/>
                      <a:gd name="T11" fmla="*/ 0 h 129"/>
                      <a:gd name="T12" fmla="*/ 0 w 584"/>
                      <a:gd name="T13" fmla="*/ 0 h 129"/>
                      <a:gd name="T14" fmla="*/ 0 w 584"/>
                      <a:gd name="T15" fmla="*/ 0 h 129"/>
                      <a:gd name="T16" fmla="*/ 0 w 584"/>
                      <a:gd name="T17" fmla="*/ 0 h 129"/>
                      <a:gd name="T18" fmla="*/ 0 w 584"/>
                      <a:gd name="T19" fmla="*/ 0 h 129"/>
                      <a:gd name="T20" fmla="*/ 0 w 584"/>
                      <a:gd name="T21" fmla="*/ 0 h 129"/>
                      <a:gd name="T22" fmla="*/ 0 w 584"/>
                      <a:gd name="T23" fmla="*/ 0 h 129"/>
                      <a:gd name="T24" fmla="*/ 0 w 584"/>
                      <a:gd name="T25" fmla="*/ 0 h 129"/>
                      <a:gd name="T26" fmla="*/ 0 w 584"/>
                      <a:gd name="T27" fmla="*/ 0 h 129"/>
                      <a:gd name="T28" fmla="*/ 0 w 584"/>
                      <a:gd name="T29" fmla="*/ 0 h 129"/>
                      <a:gd name="T30" fmla="*/ 0 w 584"/>
                      <a:gd name="T31" fmla="*/ 0 h 129"/>
                      <a:gd name="T32" fmla="*/ 0 w 584"/>
                      <a:gd name="T33" fmla="*/ 0 h 129"/>
                      <a:gd name="T34" fmla="*/ 0 w 584"/>
                      <a:gd name="T35" fmla="*/ 0 h 129"/>
                      <a:gd name="T36" fmla="*/ 0 w 584"/>
                      <a:gd name="T37" fmla="*/ 0 h 129"/>
                      <a:gd name="T38" fmla="*/ 0 w 584"/>
                      <a:gd name="T39" fmla="*/ 0 h 129"/>
                      <a:gd name="T40" fmla="*/ 0 w 584"/>
                      <a:gd name="T41" fmla="*/ 0 h 129"/>
                      <a:gd name="T42" fmla="*/ 0 w 584"/>
                      <a:gd name="T43" fmla="*/ 0 h 129"/>
                      <a:gd name="T44" fmla="*/ 0 w 584"/>
                      <a:gd name="T45" fmla="*/ 0 h 129"/>
                      <a:gd name="T46" fmla="*/ 0 w 584"/>
                      <a:gd name="T47" fmla="*/ 0 h 129"/>
                      <a:gd name="T48" fmla="*/ 0 w 584"/>
                      <a:gd name="T49" fmla="*/ 0 h 129"/>
                      <a:gd name="T50" fmla="*/ 0 w 584"/>
                      <a:gd name="T51" fmla="*/ 0 h 129"/>
                      <a:gd name="T52" fmla="*/ 0 w 584"/>
                      <a:gd name="T53" fmla="*/ 0 h 129"/>
                      <a:gd name="T54" fmla="*/ 0 w 584"/>
                      <a:gd name="T55" fmla="*/ 0 h 129"/>
                      <a:gd name="T56" fmla="*/ 0 w 584"/>
                      <a:gd name="T57" fmla="*/ 0 h 129"/>
                      <a:gd name="T58" fmla="*/ 0 w 584"/>
                      <a:gd name="T59" fmla="*/ 0 h 129"/>
                      <a:gd name="T60" fmla="*/ 0 w 584"/>
                      <a:gd name="T61" fmla="*/ 0 h 129"/>
                      <a:gd name="T62" fmla="*/ 0 w 584"/>
                      <a:gd name="T63" fmla="*/ 0 h 129"/>
                      <a:gd name="T64" fmla="*/ 0 w 584"/>
                      <a:gd name="T65" fmla="*/ 0 h 129"/>
                      <a:gd name="T66" fmla="*/ 0 w 584"/>
                      <a:gd name="T67" fmla="*/ 0 h 129"/>
                      <a:gd name="T68" fmla="*/ 0 w 584"/>
                      <a:gd name="T69" fmla="*/ 0 h 129"/>
                      <a:gd name="T70" fmla="*/ 0 w 584"/>
                      <a:gd name="T71" fmla="*/ 0 h 129"/>
                      <a:gd name="T72" fmla="*/ 0 w 584"/>
                      <a:gd name="T73" fmla="*/ 0 h 129"/>
                      <a:gd name="T74" fmla="*/ 0 w 584"/>
                      <a:gd name="T75" fmla="*/ 0 h 129"/>
                      <a:gd name="T76" fmla="*/ 0 w 584"/>
                      <a:gd name="T77" fmla="*/ 0 h 129"/>
                      <a:gd name="T78" fmla="*/ 0 w 584"/>
                      <a:gd name="T79" fmla="*/ 0 h 129"/>
                      <a:gd name="T80" fmla="*/ 0 w 584"/>
                      <a:gd name="T81" fmla="*/ 0 h 129"/>
                      <a:gd name="T82" fmla="*/ 0 w 584"/>
                      <a:gd name="T83" fmla="*/ 0 h 129"/>
                      <a:gd name="T84" fmla="*/ 0 w 584"/>
                      <a:gd name="T85" fmla="*/ 0 h 129"/>
                      <a:gd name="T86" fmla="*/ 0 w 584"/>
                      <a:gd name="T87" fmla="*/ 0 h 129"/>
                      <a:gd name="T88" fmla="*/ 0 w 584"/>
                      <a:gd name="T89" fmla="*/ 0 h 1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4"/>
                      <a:gd name="T136" fmla="*/ 0 h 129"/>
                      <a:gd name="T137" fmla="*/ 584 w 584"/>
                      <a:gd name="T138" fmla="*/ 129 h 1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4" h="129">
                        <a:moveTo>
                          <a:pt x="0" y="70"/>
                        </a:moveTo>
                        <a:lnTo>
                          <a:pt x="47" y="62"/>
                        </a:lnTo>
                        <a:lnTo>
                          <a:pt x="94" y="56"/>
                        </a:lnTo>
                        <a:lnTo>
                          <a:pt x="135" y="51"/>
                        </a:lnTo>
                        <a:lnTo>
                          <a:pt x="178" y="48"/>
                        </a:lnTo>
                        <a:lnTo>
                          <a:pt x="216" y="45"/>
                        </a:lnTo>
                        <a:lnTo>
                          <a:pt x="257" y="45"/>
                        </a:lnTo>
                        <a:lnTo>
                          <a:pt x="292" y="48"/>
                        </a:lnTo>
                        <a:lnTo>
                          <a:pt x="327" y="51"/>
                        </a:lnTo>
                        <a:lnTo>
                          <a:pt x="362" y="56"/>
                        </a:lnTo>
                        <a:lnTo>
                          <a:pt x="394" y="62"/>
                        </a:lnTo>
                        <a:lnTo>
                          <a:pt x="426" y="70"/>
                        </a:lnTo>
                        <a:lnTo>
                          <a:pt x="458" y="79"/>
                        </a:lnTo>
                        <a:lnTo>
                          <a:pt x="487" y="90"/>
                        </a:lnTo>
                        <a:lnTo>
                          <a:pt x="517" y="101"/>
                        </a:lnTo>
                        <a:lnTo>
                          <a:pt x="546" y="115"/>
                        </a:lnTo>
                        <a:lnTo>
                          <a:pt x="572" y="129"/>
                        </a:lnTo>
                        <a:lnTo>
                          <a:pt x="575" y="129"/>
                        </a:lnTo>
                        <a:lnTo>
                          <a:pt x="578" y="129"/>
                        </a:lnTo>
                        <a:lnTo>
                          <a:pt x="581" y="129"/>
                        </a:lnTo>
                        <a:lnTo>
                          <a:pt x="584" y="126"/>
                        </a:lnTo>
                        <a:lnTo>
                          <a:pt x="584" y="124"/>
                        </a:lnTo>
                        <a:lnTo>
                          <a:pt x="581" y="121"/>
                        </a:lnTo>
                        <a:lnTo>
                          <a:pt x="543" y="101"/>
                        </a:lnTo>
                        <a:lnTo>
                          <a:pt x="508" y="81"/>
                        </a:lnTo>
                        <a:lnTo>
                          <a:pt x="476" y="67"/>
                        </a:lnTo>
                        <a:lnTo>
                          <a:pt x="447" y="53"/>
                        </a:lnTo>
                        <a:lnTo>
                          <a:pt x="420" y="39"/>
                        </a:lnTo>
                        <a:lnTo>
                          <a:pt x="394" y="31"/>
                        </a:lnTo>
                        <a:lnTo>
                          <a:pt x="371" y="22"/>
                        </a:lnTo>
                        <a:lnTo>
                          <a:pt x="345" y="14"/>
                        </a:lnTo>
                        <a:lnTo>
                          <a:pt x="318" y="8"/>
                        </a:lnTo>
                        <a:lnTo>
                          <a:pt x="292" y="6"/>
                        </a:lnTo>
                        <a:lnTo>
                          <a:pt x="260" y="3"/>
                        </a:lnTo>
                        <a:lnTo>
                          <a:pt x="228" y="0"/>
                        </a:lnTo>
                        <a:lnTo>
                          <a:pt x="193" y="0"/>
                        </a:lnTo>
                        <a:lnTo>
                          <a:pt x="152" y="0"/>
                        </a:lnTo>
                        <a:lnTo>
                          <a:pt x="105" y="0"/>
                        </a:lnTo>
                        <a:lnTo>
                          <a:pt x="56" y="0"/>
                        </a:lnTo>
                        <a:lnTo>
                          <a:pt x="27" y="11"/>
                        </a:lnTo>
                        <a:lnTo>
                          <a:pt x="12" y="37"/>
                        </a:lnTo>
                        <a:lnTo>
                          <a:pt x="3" y="59"/>
                        </a:lnTo>
                        <a:lnTo>
                          <a:pt x="0" y="70"/>
                        </a:lnTo>
                        <a:close/>
                      </a:path>
                    </a:pathLst>
                  </a:custGeom>
                  <a:solidFill>
                    <a:srgbClr val="000000"/>
                  </a:solidFill>
                  <a:ln w="9525">
                    <a:noFill/>
                    <a:round/>
                    <a:headEnd/>
                    <a:tailEnd/>
                  </a:ln>
                </p:spPr>
                <p:txBody>
                  <a:bodyPr/>
                  <a:lstStyle/>
                  <a:p>
                    <a:endParaRPr lang="zh-TW" altLang="en-US"/>
                  </a:p>
                </p:txBody>
              </p:sp>
              <p:sp>
                <p:nvSpPr>
                  <p:cNvPr id="51" name="Freeform 1370"/>
                  <p:cNvSpPr>
                    <a:spLocks/>
                  </p:cNvSpPr>
                  <p:nvPr/>
                </p:nvSpPr>
                <p:spPr bwMode="auto">
                  <a:xfrm>
                    <a:off x="4721" y="1731"/>
                    <a:ext cx="755" cy="646"/>
                  </a:xfrm>
                  <a:custGeom>
                    <a:avLst/>
                    <a:gdLst>
                      <a:gd name="T0" fmla="*/ 0 w 1584"/>
                      <a:gd name="T1" fmla="*/ 0 h 1356"/>
                      <a:gd name="T2" fmla="*/ 0 w 1584"/>
                      <a:gd name="T3" fmla="*/ 0 h 1356"/>
                      <a:gd name="T4" fmla="*/ 0 w 1584"/>
                      <a:gd name="T5" fmla="*/ 0 h 1356"/>
                      <a:gd name="T6" fmla="*/ 0 w 1584"/>
                      <a:gd name="T7" fmla="*/ 0 h 1356"/>
                      <a:gd name="T8" fmla="*/ 0 w 1584"/>
                      <a:gd name="T9" fmla="*/ 0 h 1356"/>
                      <a:gd name="T10" fmla="*/ 0 w 1584"/>
                      <a:gd name="T11" fmla="*/ 0 h 1356"/>
                      <a:gd name="T12" fmla="*/ 0 w 1584"/>
                      <a:gd name="T13" fmla="*/ 0 h 1356"/>
                      <a:gd name="T14" fmla="*/ 0 w 1584"/>
                      <a:gd name="T15" fmla="*/ 0 h 1356"/>
                      <a:gd name="T16" fmla="*/ 0 w 1584"/>
                      <a:gd name="T17" fmla="*/ 0 h 1356"/>
                      <a:gd name="T18" fmla="*/ 0 w 1584"/>
                      <a:gd name="T19" fmla="*/ 0 h 1356"/>
                      <a:gd name="T20" fmla="*/ 0 w 1584"/>
                      <a:gd name="T21" fmla="*/ 0 h 1356"/>
                      <a:gd name="T22" fmla="*/ 0 w 1584"/>
                      <a:gd name="T23" fmla="*/ 0 h 1356"/>
                      <a:gd name="T24" fmla="*/ 0 w 1584"/>
                      <a:gd name="T25" fmla="*/ 0 h 1356"/>
                      <a:gd name="T26" fmla="*/ 0 w 1584"/>
                      <a:gd name="T27" fmla="*/ 0 h 1356"/>
                      <a:gd name="T28" fmla="*/ 0 w 1584"/>
                      <a:gd name="T29" fmla="*/ 0 h 1356"/>
                      <a:gd name="T30" fmla="*/ 0 w 1584"/>
                      <a:gd name="T31" fmla="*/ 0 h 1356"/>
                      <a:gd name="T32" fmla="*/ 0 w 1584"/>
                      <a:gd name="T33" fmla="*/ 0 h 1356"/>
                      <a:gd name="T34" fmla="*/ 0 w 1584"/>
                      <a:gd name="T35" fmla="*/ 0 h 1356"/>
                      <a:gd name="T36" fmla="*/ 0 w 1584"/>
                      <a:gd name="T37" fmla="*/ 0 h 1356"/>
                      <a:gd name="T38" fmla="*/ 0 w 1584"/>
                      <a:gd name="T39" fmla="*/ 0 h 1356"/>
                      <a:gd name="T40" fmla="*/ 0 w 1584"/>
                      <a:gd name="T41" fmla="*/ 0 h 1356"/>
                      <a:gd name="T42" fmla="*/ 0 w 1584"/>
                      <a:gd name="T43" fmla="*/ 0 h 1356"/>
                      <a:gd name="T44" fmla="*/ 0 w 1584"/>
                      <a:gd name="T45" fmla="*/ 0 h 1356"/>
                      <a:gd name="T46" fmla="*/ 0 w 1584"/>
                      <a:gd name="T47" fmla="*/ 0 h 1356"/>
                      <a:gd name="T48" fmla="*/ 0 w 1584"/>
                      <a:gd name="T49" fmla="*/ 0 h 1356"/>
                      <a:gd name="T50" fmla="*/ 0 w 1584"/>
                      <a:gd name="T51" fmla="*/ 0 h 1356"/>
                      <a:gd name="T52" fmla="*/ 0 w 1584"/>
                      <a:gd name="T53" fmla="*/ 0 h 1356"/>
                      <a:gd name="T54" fmla="*/ 0 w 1584"/>
                      <a:gd name="T55" fmla="*/ 0 h 1356"/>
                      <a:gd name="T56" fmla="*/ 0 w 1584"/>
                      <a:gd name="T57" fmla="*/ 0 h 1356"/>
                      <a:gd name="T58" fmla="*/ 0 w 1584"/>
                      <a:gd name="T59" fmla="*/ 0 h 1356"/>
                      <a:gd name="T60" fmla="*/ 0 w 1584"/>
                      <a:gd name="T61" fmla="*/ 0 h 1356"/>
                      <a:gd name="T62" fmla="*/ 0 w 1584"/>
                      <a:gd name="T63" fmla="*/ 0 h 1356"/>
                      <a:gd name="T64" fmla="*/ 0 w 1584"/>
                      <a:gd name="T65" fmla="*/ 0 h 1356"/>
                      <a:gd name="T66" fmla="*/ 0 w 1584"/>
                      <a:gd name="T67" fmla="*/ 0 h 1356"/>
                      <a:gd name="T68" fmla="*/ 0 w 1584"/>
                      <a:gd name="T69" fmla="*/ 0 h 1356"/>
                      <a:gd name="T70" fmla="*/ 0 w 1584"/>
                      <a:gd name="T71" fmla="*/ 0 h 1356"/>
                      <a:gd name="T72" fmla="*/ 0 w 1584"/>
                      <a:gd name="T73" fmla="*/ 0 h 1356"/>
                      <a:gd name="T74" fmla="*/ 0 w 1584"/>
                      <a:gd name="T75" fmla="*/ 0 h 1356"/>
                      <a:gd name="T76" fmla="*/ 0 w 1584"/>
                      <a:gd name="T77" fmla="*/ 0 h 1356"/>
                      <a:gd name="T78" fmla="*/ 0 w 1584"/>
                      <a:gd name="T79" fmla="*/ 0 h 1356"/>
                      <a:gd name="T80" fmla="*/ 0 w 1584"/>
                      <a:gd name="T81" fmla="*/ 0 h 1356"/>
                      <a:gd name="T82" fmla="*/ 0 w 1584"/>
                      <a:gd name="T83" fmla="*/ 0 h 1356"/>
                      <a:gd name="T84" fmla="*/ 0 w 1584"/>
                      <a:gd name="T85" fmla="*/ 0 h 1356"/>
                      <a:gd name="T86" fmla="*/ 0 w 1584"/>
                      <a:gd name="T87" fmla="*/ 0 h 1356"/>
                      <a:gd name="T88" fmla="*/ 0 w 1584"/>
                      <a:gd name="T89" fmla="*/ 0 h 1356"/>
                      <a:gd name="T90" fmla="*/ 0 w 1584"/>
                      <a:gd name="T91" fmla="*/ 0 h 1356"/>
                      <a:gd name="T92" fmla="*/ 0 w 1584"/>
                      <a:gd name="T93" fmla="*/ 0 h 1356"/>
                      <a:gd name="T94" fmla="*/ 0 w 1584"/>
                      <a:gd name="T95" fmla="*/ 0 h 1356"/>
                      <a:gd name="T96" fmla="*/ 0 w 1584"/>
                      <a:gd name="T97" fmla="*/ 0 h 1356"/>
                      <a:gd name="T98" fmla="*/ 0 w 1584"/>
                      <a:gd name="T99" fmla="*/ 0 h 1356"/>
                      <a:gd name="T100" fmla="*/ 0 w 1584"/>
                      <a:gd name="T101" fmla="*/ 0 h 1356"/>
                      <a:gd name="T102" fmla="*/ 0 w 1584"/>
                      <a:gd name="T103" fmla="*/ 0 h 1356"/>
                      <a:gd name="T104" fmla="*/ 0 w 1584"/>
                      <a:gd name="T105" fmla="*/ 0 h 1356"/>
                      <a:gd name="T106" fmla="*/ 0 w 1584"/>
                      <a:gd name="T107" fmla="*/ 0 h 1356"/>
                      <a:gd name="T108" fmla="*/ 0 w 1584"/>
                      <a:gd name="T109" fmla="*/ 0 h 1356"/>
                      <a:gd name="T110" fmla="*/ 0 w 1584"/>
                      <a:gd name="T111" fmla="*/ 0 h 1356"/>
                      <a:gd name="T112" fmla="*/ 0 w 1584"/>
                      <a:gd name="T113" fmla="*/ 0 h 1356"/>
                      <a:gd name="T114" fmla="*/ 0 w 1584"/>
                      <a:gd name="T115" fmla="*/ 0 h 1356"/>
                      <a:gd name="T116" fmla="*/ 0 w 1584"/>
                      <a:gd name="T117" fmla="*/ 0 h 1356"/>
                      <a:gd name="T118" fmla="*/ 0 w 1584"/>
                      <a:gd name="T119" fmla="*/ 0 h 1356"/>
                      <a:gd name="T120" fmla="*/ 0 w 1584"/>
                      <a:gd name="T121" fmla="*/ 0 h 1356"/>
                      <a:gd name="T122" fmla="*/ 0 w 1584"/>
                      <a:gd name="T123" fmla="*/ 0 h 13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4"/>
                      <a:gd name="T187" fmla="*/ 0 h 1356"/>
                      <a:gd name="T188" fmla="*/ 1584 w 1584"/>
                      <a:gd name="T189" fmla="*/ 1356 h 13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4" h="1356">
                        <a:moveTo>
                          <a:pt x="1187" y="401"/>
                        </a:moveTo>
                        <a:lnTo>
                          <a:pt x="1100" y="371"/>
                        </a:lnTo>
                        <a:lnTo>
                          <a:pt x="1015" y="348"/>
                        </a:lnTo>
                        <a:lnTo>
                          <a:pt x="934" y="331"/>
                        </a:lnTo>
                        <a:lnTo>
                          <a:pt x="852" y="317"/>
                        </a:lnTo>
                        <a:lnTo>
                          <a:pt x="773" y="309"/>
                        </a:lnTo>
                        <a:lnTo>
                          <a:pt x="700" y="306"/>
                        </a:lnTo>
                        <a:lnTo>
                          <a:pt x="628" y="306"/>
                        </a:lnTo>
                        <a:lnTo>
                          <a:pt x="558" y="309"/>
                        </a:lnTo>
                        <a:lnTo>
                          <a:pt x="493" y="314"/>
                        </a:lnTo>
                        <a:lnTo>
                          <a:pt x="432" y="323"/>
                        </a:lnTo>
                        <a:lnTo>
                          <a:pt x="374" y="331"/>
                        </a:lnTo>
                        <a:lnTo>
                          <a:pt x="321" y="342"/>
                        </a:lnTo>
                        <a:lnTo>
                          <a:pt x="275" y="354"/>
                        </a:lnTo>
                        <a:lnTo>
                          <a:pt x="234" y="365"/>
                        </a:lnTo>
                        <a:lnTo>
                          <a:pt x="196" y="376"/>
                        </a:lnTo>
                        <a:lnTo>
                          <a:pt x="167" y="387"/>
                        </a:lnTo>
                        <a:lnTo>
                          <a:pt x="138" y="399"/>
                        </a:lnTo>
                        <a:lnTo>
                          <a:pt x="114" y="407"/>
                        </a:lnTo>
                        <a:lnTo>
                          <a:pt x="103" y="413"/>
                        </a:lnTo>
                        <a:lnTo>
                          <a:pt x="97" y="415"/>
                        </a:lnTo>
                        <a:lnTo>
                          <a:pt x="91" y="410"/>
                        </a:lnTo>
                        <a:lnTo>
                          <a:pt x="76" y="399"/>
                        </a:lnTo>
                        <a:lnTo>
                          <a:pt x="56" y="379"/>
                        </a:lnTo>
                        <a:lnTo>
                          <a:pt x="35" y="354"/>
                        </a:lnTo>
                        <a:lnTo>
                          <a:pt x="18" y="323"/>
                        </a:lnTo>
                        <a:lnTo>
                          <a:pt x="3" y="289"/>
                        </a:lnTo>
                        <a:lnTo>
                          <a:pt x="0" y="253"/>
                        </a:lnTo>
                        <a:lnTo>
                          <a:pt x="12" y="213"/>
                        </a:lnTo>
                        <a:lnTo>
                          <a:pt x="21" y="182"/>
                        </a:lnTo>
                        <a:lnTo>
                          <a:pt x="33" y="149"/>
                        </a:lnTo>
                        <a:lnTo>
                          <a:pt x="47" y="123"/>
                        </a:lnTo>
                        <a:lnTo>
                          <a:pt x="79" y="109"/>
                        </a:lnTo>
                        <a:lnTo>
                          <a:pt x="97" y="109"/>
                        </a:lnTo>
                        <a:lnTo>
                          <a:pt x="114" y="109"/>
                        </a:lnTo>
                        <a:lnTo>
                          <a:pt x="135" y="115"/>
                        </a:lnTo>
                        <a:lnTo>
                          <a:pt x="155" y="121"/>
                        </a:lnTo>
                        <a:lnTo>
                          <a:pt x="173" y="126"/>
                        </a:lnTo>
                        <a:lnTo>
                          <a:pt x="193" y="129"/>
                        </a:lnTo>
                        <a:lnTo>
                          <a:pt x="213" y="135"/>
                        </a:lnTo>
                        <a:lnTo>
                          <a:pt x="231" y="140"/>
                        </a:lnTo>
                        <a:lnTo>
                          <a:pt x="245" y="143"/>
                        </a:lnTo>
                        <a:lnTo>
                          <a:pt x="263" y="146"/>
                        </a:lnTo>
                        <a:lnTo>
                          <a:pt x="275" y="146"/>
                        </a:lnTo>
                        <a:lnTo>
                          <a:pt x="283" y="146"/>
                        </a:lnTo>
                        <a:lnTo>
                          <a:pt x="292" y="137"/>
                        </a:lnTo>
                        <a:lnTo>
                          <a:pt x="292" y="126"/>
                        </a:lnTo>
                        <a:lnTo>
                          <a:pt x="289" y="109"/>
                        </a:lnTo>
                        <a:lnTo>
                          <a:pt x="283" y="92"/>
                        </a:lnTo>
                        <a:lnTo>
                          <a:pt x="280" y="76"/>
                        </a:lnTo>
                        <a:lnTo>
                          <a:pt x="280" y="62"/>
                        </a:lnTo>
                        <a:lnTo>
                          <a:pt x="286" y="53"/>
                        </a:lnTo>
                        <a:lnTo>
                          <a:pt x="301" y="48"/>
                        </a:lnTo>
                        <a:lnTo>
                          <a:pt x="315" y="48"/>
                        </a:lnTo>
                        <a:lnTo>
                          <a:pt x="333" y="48"/>
                        </a:lnTo>
                        <a:lnTo>
                          <a:pt x="350" y="53"/>
                        </a:lnTo>
                        <a:lnTo>
                          <a:pt x="371" y="56"/>
                        </a:lnTo>
                        <a:lnTo>
                          <a:pt x="385" y="62"/>
                        </a:lnTo>
                        <a:lnTo>
                          <a:pt x="400" y="64"/>
                        </a:lnTo>
                        <a:lnTo>
                          <a:pt x="415" y="70"/>
                        </a:lnTo>
                        <a:lnTo>
                          <a:pt x="429" y="73"/>
                        </a:lnTo>
                        <a:lnTo>
                          <a:pt x="444" y="78"/>
                        </a:lnTo>
                        <a:lnTo>
                          <a:pt x="458" y="81"/>
                        </a:lnTo>
                        <a:lnTo>
                          <a:pt x="470" y="84"/>
                        </a:lnTo>
                        <a:lnTo>
                          <a:pt x="485" y="84"/>
                        </a:lnTo>
                        <a:lnTo>
                          <a:pt x="508" y="81"/>
                        </a:lnTo>
                        <a:lnTo>
                          <a:pt x="517" y="70"/>
                        </a:lnTo>
                        <a:lnTo>
                          <a:pt x="517" y="56"/>
                        </a:lnTo>
                        <a:lnTo>
                          <a:pt x="514" y="39"/>
                        </a:lnTo>
                        <a:lnTo>
                          <a:pt x="511" y="22"/>
                        </a:lnTo>
                        <a:lnTo>
                          <a:pt x="508" y="11"/>
                        </a:lnTo>
                        <a:lnTo>
                          <a:pt x="517" y="3"/>
                        </a:lnTo>
                        <a:lnTo>
                          <a:pt x="537" y="0"/>
                        </a:lnTo>
                        <a:lnTo>
                          <a:pt x="563" y="3"/>
                        </a:lnTo>
                        <a:lnTo>
                          <a:pt x="593" y="8"/>
                        </a:lnTo>
                        <a:lnTo>
                          <a:pt x="628" y="14"/>
                        </a:lnTo>
                        <a:lnTo>
                          <a:pt x="668" y="22"/>
                        </a:lnTo>
                        <a:lnTo>
                          <a:pt x="706" y="31"/>
                        </a:lnTo>
                        <a:lnTo>
                          <a:pt x="747" y="39"/>
                        </a:lnTo>
                        <a:lnTo>
                          <a:pt x="785" y="48"/>
                        </a:lnTo>
                        <a:lnTo>
                          <a:pt x="823" y="53"/>
                        </a:lnTo>
                        <a:lnTo>
                          <a:pt x="870" y="59"/>
                        </a:lnTo>
                        <a:lnTo>
                          <a:pt x="919" y="62"/>
                        </a:lnTo>
                        <a:lnTo>
                          <a:pt x="972" y="67"/>
                        </a:lnTo>
                        <a:lnTo>
                          <a:pt x="1018" y="70"/>
                        </a:lnTo>
                        <a:lnTo>
                          <a:pt x="1065" y="76"/>
                        </a:lnTo>
                        <a:lnTo>
                          <a:pt x="1106" y="81"/>
                        </a:lnTo>
                        <a:lnTo>
                          <a:pt x="1144" y="84"/>
                        </a:lnTo>
                        <a:lnTo>
                          <a:pt x="1170" y="90"/>
                        </a:lnTo>
                        <a:lnTo>
                          <a:pt x="1246" y="107"/>
                        </a:lnTo>
                        <a:lnTo>
                          <a:pt x="1307" y="123"/>
                        </a:lnTo>
                        <a:lnTo>
                          <a:pt x="1360" y="140"/>
                        </a:lnTo>
                        <a:lnTo>
                          <a:pt x="1403" y="157"/>
                        </a:lnTo>
                        <a:lnTo>
                          <a:pt x="1438" y="177"/>
                        </a:lnTo>
                        <a:lnTo>
                          <a:pt x="1465" y="194"/>
                        </a:lnTo>
                        <a:lnTo>
                          <a:pt x="1488" y="213"/>
                        </a:lnTo>
                        <a:lnTo>
                          <a:pt x="1505" y="233"/>
                        </a:lnTo>
                        <a:lnTo>
                          <a:pt x="1535" y="278"/>
                        </a:lnTo>
                        <a:lnTo>
                          <a:pt x="1552" y="320"/>
                        </a:lnTo>
                        <a:lnTo>
                          <a:pt x="1564" y="362"/>
                        </a:lnTo>
                        <a:lnTo>
                          <a:pt x="1572" y="415"/>
                        </a:lnTo>
                        <a:lnTo>
                          <a:pt x="1578" y="466"/>
                        </a:lnTo>
                        <a:lnTo>
                          <a:pt x="1584" y="556"/>
                        </a:lnTo>
                        <a:lnTo>
                          <a:pt x="1584" y="674"/>
                        </a:lnTo>
                        <a:lnTo>
                          <a:pt x="1575" y="809"/>
                        </a:lnTo>
                        <a:lnTo>
                          <a:pt x="1555" y="958"/>
                        </a:lnTo>
                        <a:lnTo>
                          <a:pt x="1514" y="1104"/>
                        </a:lnTo>
                        <a:lnTo>
                          <a:pt x="1450" y="1238"/>
                        </a:lnTo>
                        <a:lnTo>
                          <a:pt x="1360" y="1356"/>
                        </a:lnTo>
                        <a:lnTo>
                          <a:pt x="1374" y="1328"/>
                        </a:lnTo>
                        <a:lnTo>
                          <a:pt x="1406" y="1252"/>
                        </a:lnTo>
                        <a:lnTo>
                          <a:pt x="1447" y="1143"/>
                        </a:lnTo>
                        <a:lnTo>
                          <a:pt x="1485" y="1011"/>
                        </a:lnTo>
                        <a:lnTo>
                          <a:pt x="1508" y="870"/>
                        </a:lnTo>
                        <a:lnTo>
                          <a:pt x="1505" y="736"/>
                        </a:lnTo>
                        <a:lnTo>
                          <a:pt x="1465" y="618"/>
                        </a:lnTo>
                        <a:lnTo>
                          <a:pt x="1377" y="533"/>
                        </a:lnTo>
                        <a:lnTo>
                          <a:pt x="1348" y="517"/>
                        </a:lnTo>
                        <a:lnTo>
                          <a:pt x="1325" y="497"/>
                        </a:lnTo>
                        <a:lnTo>
                          <a:pt x="1301" y="480"/>
                        </a:lnTo>
                        <a:lnTo>
                          <a:pt x="1281" y="460"/>
                        </a:lnTo>
                        <a:lnTo>
                          <a:pt x="1260" y="444"/>
                        </a:lnTo>
                        <a:lnTo>
                          <a:pt x="1237" y="430"/>
                        </a:lnTo>
                        <a:lnTo>
                          <a:pt x="1214" y="413"/>
                        </a:lnTo>
                        <a:lnTo>
                          <a:pt x="1187" y="401"/>
                        </a:lnTo>
                        <a:close/>
                      </a:path>
                    </a:pathLst>
                  </a:custGeom>
                  <a:solidFill>
                    <a:srgbClr val="000000"/>
                  </a:solidFill>
                  <a:ln w="9525">
                    <a:noFill/>
                    <a:round/>
                    <a:headEnd/>
                    <a:tailEnd/>
                  </a:ln>
                </p:spPr>
                <p:txBody>
                  <a:bodyPr/>
                  <a:lstStyle/>
                  <a:p>
                    <a:endParaRPr lang="zh-TW" altLang="en-US"/>
                  </a:p>
                </p:txBody>
              </p:sp>
              <p:sp>
                <p:nvSpPr>
                  <p:cNvPr id="52" name="Freeform 1371"/>
                  <p:cNvSpPr>
                    <a:spLocks/>
                  </p:cNvSpPr>
                  <p:nvPr/>
                </p:nvSpPr>
                <p:spPr bwMode="auto">
                  <a:xfrm>
                    <a:off x="5399" y="2083"/>
                    <a:ext cx="112" cy="194"/>
                  </a:xfrm>
                  <a:custGeom>
                    <a:avLst/>
                    <a:gdLst>
                      <a:gd name="T0" fmla="*/ 0 w 236"/>
                      <a:gd name="T1" fmla="*/ 0 h 408"/>
                      <a:gd name="T2" fmla="*/ 0 w 236"/>
                      <a:gd name="T3" fmla="*/ 0 h 408"/>
                      <a:gd name="T4" fmla="*/ 0 w 236"/>
                      <a:gd name="T5" fmla="*/ 0 h 408"/>
                      <a:gd name="T6" fmla="*/ 0 w 236"/>
                      <a:gd name="T7" fmla="*/ 0 h 408"/>
                      <a:gd name="T8" fmla="*/ 0 w 236"/>
                      <a:gd name="T9" fmla="*/ 0 h 408"/>
                      <a:gd name="T10" fmla="*/ 0 w 236"/>
                      <a:gd name="T11" fmla="*/ 0 h 408"/>
                      <a:gd name="T12" fmla="*/ 0 w 236"/>
                      <a:gd name="T13" fmla="*/ 0 h 408"/>
                      <a:gd name="T14" fmla="*/ 0 w 236"/>
                      <a:gd name="T15" fmla="*/ 0 h 408"/>
                      <a:gd name="T16" fmla="*/ 0 w 236"/>
                      <a:gd name="T17" fmla="*/ 0 h 408"/>
                      <a:gd name="T18" fmla="*/ 0 w 236"/>
                      <a:gd name="T19" fmla="*/ 0 h 408"/>
                      <a:gd name="T20" fmla="*/ 0 w 236"/>
                      <a:gd name="T21" fmla="*/ 0 h 408"/>
                      <a:gd name="T22" fmla="*/ 0 w 236"/>
                      <a:gd name="T23" fmla="*/ 0 h 408"/>
                      <a:gd name="T24" fmla="*/ 0 w 236"/>
                      <a:gd name="T25" fmla="*/ 0 h 408"/>
                      <a:gd name="T26" fmla="*/ 0 w 236"/>
                      <a:gd name="T27" fmla="*/ 0 h 408"/>
                      <a:gd name="T28" fmla="*/ 0 w 236"/>
                      <a:gd name="T29" fmla="*/ 0 h 408"/>
                      <a:gd name="T30" fmla="*/ 0 w 236"/>
                      <a:gd name="T31" fmla="*/ 0 h 408"/>
                      <a:gd name="T32" fmla="*/ 0 w 236"/>
                      <a:gd name="T33" fmla="*/ 0 h 408"/>
                      <a:gd name="T34" fmla="*/ 0 w 236"/>
                      <a:gd name="T35" fmla="*/ 0 h 408"/>
                      <a:gd name="T36" fmla="*/ 0 w 236"/>
                      <a:gd name="T37" fmla="*/ 0 h 408"/>
                      <a:gd name="T38" fmla="*/ 0 w 236"/>
                      <a:gd name="T39" fmla="*/ 0 h 408"/>
                      <a:gd name="T40" fmla="*/ 0 w 236"/>
                      <a:gd name="T41" fmla="*/ 0 h 408"/>
                      <a:gd name="T42" fmla="*/ 0 w 236"/>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6"/>
                      <a:gd name="T67" fmla="*/ 0 h 408"/>
                      <a:gd name="T68" fmla="*/ 236 w 236"/>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6" h="408">
                        <a:moveTo>
                          <a:pt x="3" y="220"/>
                        </a:moveTo>
                        <a:lnTo>
                          <a:pt x="6" y="205"/>
                        </a:lnTo>
                        <a:lnTo>
                          <a:pt x="17" y="169"/>
                        </a:lnTo>
                        <a:lnTo>
                          <a:pt x="35" y="118"/>
                        </a:lnTo>
                        <a:lnTo>
                          <a:pt x="61" y="68"/>
                        </a:lnTo>
                        <a:lnTo>
                          <a:pt x="93" y="26"/>
                        </a:lnTo>
                        <a:lnTo>
                          <a:pt x="131" y="0"/>
                        </a:lnTo>
                        <a:lnTo>
                          <a:pt x="175" y="0"/>
                        </a:lnTo>
                        <a:lnTo>
                          <a:pt x="227" y="40"/>
                        </a:lnTo>
                        <a:lnTo>
                          <a:pt x="236" y="65"/>
                        </a:lnTo>
                        <a:lnTo>
                          <a:pt x="230" y="107"/>
                        </a:lnTo>
                        <a:lnTo>
                          <a:pt x="219" y="161"/>
                        </a:lnTo>
                        <a:lnTo>
                          <a:pt x="195" y="220"/>
                        </a:lnTo>
                        <a:lnTo>
                          <a:pt x="175" y="267"/>
                        </a:lnTo>
                        <a:lnTo>
                          <a:pt x="149" y="309"/>
                        </a:lnTo>
                        <a:lnTo>
                          <a:pt x="122" y="349"/>
                        </a:lnTo>
                        <a:lnTo>
                          <a:pt x="96" y="380"/>
                        </a:lnTo>
                        <a:lnTo>
                          <a:pt x="70" y="402"/>
                        </a:lnTo>
                        <a:lnTo>
                          <a:pt x="44" y="408"/>
                        </a:lnTo>
                        <a:lnTo>
                          <a:pt x="20" y="399"/>
                        </a:lnTo>
                        <a:lnTo>
                          <a:pt x="0" y="371"/>
                        </a:lnTo>
                        <a:lnTo>
                          <a:pt x="3" y="220"/>
                        </a:lnTo>
                        <a:close/>
                      </a:path>
                    </a:pathLst>
                  </a:custGeom>
                  <a:solidFill>
                    <a:srgbClr val="E19C75"/>
                  </a:solidFill>
                  <a:ln w="9525">
                    <a:noFill/>
                    <a:round/>
                    <a:headEnd/>
                    <a:tailEnd/>
                  </a:ln>
                </p:spPr>
                <p:txBody>
                  <a:bodyPr/>
                  <a:lstStyle/>
                  <a:p>
                    <a:endParaRPr lang="zh-TW" altLang="en-US"/>
                  </a:p>
                </p:txBody>
              </p:sp>
              <p:sp>
                <p:nvSpPr>
                  <p:cNvPr id="53" name="Freeform 1372"/>
                  <p:cNvSpPr>
                    <a:spLocks/>
                  </p:cNvSpPr>
                  <p:nvPr/>
                </p:nvSpPr>
                <p:spPr bwMode="auto">
                  <a:xfrm>
                    <a:off x="5412" y="2119"/>
                    <a:ext cx="84" cy="124"/>
                  </a:xfrm>
                  <a:custGeom>
                    <a:avLst/>
                    <a:gdLst>
                      <a:gd name="T0" fmla="*/ 0 w 175"/>
                      <a:gd name="T1" fmla="*/ 0 h 261"/>
                      <a:gd name="T2" fmla="*/ 0 w 175"/>
                      <a:gd name="T3" fmla="*/ 0 h 261"/>
                      <a:gd name="T4" fmla="*/ 0 w 175"/>
                      <a:gd name="T5" fmla="*/ 0 h 261"/>
                      <a:gd name="T6" fmla="*/ 0 w 175"/>
                      <a:gd name="T7" fmla="*/ 0 h 261"/>
                      <a:gd name="T8" fmla="*/ 0 w 175"/>
                      <a:gd name="T9" fmla="*/ 0 h 261"/>
                      <a:gd name="T10" fmla="*/ 0 w 175"/>
                      <a:gd name="T11" fmla="*/ 0 h 261"/>
                      <a:gd name="T12" fmla="*/ 0 w 175"/>
                      <a:gd name="T13" fmla="*/ 0 h 261"/>
                      <a:gd name="T14" fmla="*/ 0 w 175"/>
                      <a:gd name="T15" fmla="*/ 0 h 261"/>
                      <a:gd name="T16" fmla="*/ 0 w 175"/>
                      <a:gd name="T17" fmla="*/ 0 h 261"/>
                      <a:gd name="T18" fmla="*/ 0 w 175"/>
                      <a:gd name="T19" fmla="*/ 0 h 261"/>
                      <a:gd name="T20" fmla="*/ 0 w 175"/>
                      <a:gd name="T21" fmla="*/ 0 h 261"/>
                      <a:gd name="T22" fmla="*/ 0 w 175"/>
                      <a:gd name="T23" fmla="*/ 0 h 261"/>
                      <a:gd name="T24" fmla="*/ 0 w 175"/>
                      <a:gd name="T25" fmla="*/ 0 h 261"/>
                      <a:gd name="T26" fmla="*/ 0 w 175"/>
                      <a:gd name="T27" fmla="*/ 0 h 261"/>
                      <a:gd name="T28" fmla="*/ 0 w 175"/>
                      <a:gd name="T29" fmla="*/ 0 h 261"/>
                      <a:gd name="T30" fmla="*/ 0 w 175"/>
                      <a:gd name="T31" fmla="*/ 0 h 261"/>
                      <a:gd name="T32" fmla="*/ 0 w 175"/>
                      <a:gd name="T33" fmla="*/ 0 h 261"/>
                      <a:gd name="T34" fmla="*/ 0 w 175"/>
                      <a:gd name="T35" fmla="*/ 0 h 261"/>
                      <a:gd name="T36" fmla="*/ 0 w 175"/>
                      <a:gd name="T37" fmla="*/ 0 h 261"/>
                      <a:gd name="T38" fmla="*/ 0 w 175"/>
                      <a:gd name="T39" fmla="*/ 0 h 261"/>
                      <a:gd name="T40" fmla="*/ 0 w 175"/>
                      <a:gd name="T41" fmla="*/ 0 h 261"/>
                      <a:gd name="T42" fmla="*/ 0 w 175"/>
                      <a:gd name="T43" fmla="*/ 0 h 2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
                      <a:gd name="T67" fmla="*/ 0 h 261"/>
                      <a:gd name="T68" fmla="*/ 175 w 175"/>
                      <a:gd name="T69" fmla="*/ 261 h 2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 h="261">
                        <a:moveTo>
                          <a:pt x="0" y="158"/>
                        </a:moveTo>
                        <a:lnTo>
                          <a:pt x="3" y="149"/>
                        </a:lnTo>
                        <a:lnTo>
                          <a:pt x="9" y="124"/>
                        </a:lnTo>
                        <a:lnTo>
                          <a:pt x="17" y="90"/>
                        </a:lnTo>
                        <a:lnTo>
                          <a:pt x="35" y="54"/>
                        </a:lnTo>
                        <a:lnTo>
                          <a:pt x="55" y="23"/>
                        </a:lnTo>
                        <a:lnTo>
                          <a:pt x="85" y="3"/>
                        </a:lnTo>
                        <a:lnTo>
                          <a:pt x="120" y="0"/>
                        </a:lnTo>
                        <a:lnTo>
                          <a:pt x="163" y="20"/>
                        </a:lnTo>
                        <a:lnTo>
                          <a:pt x="175" y="42"/>
                        </a:lnTo>
                        <a:lnTo>
                          <a:pt x="172" y="76"/>
                        </a:lnTo>
                        <a:lnTo>
                          <a:pt x="155" y="115"/>
                        </a:lnTo>
                        <a:lnTo>
                          <a:pt x="134" y="160"/>
                        </a:lnTo>
                        <a:lnTo>
                          <a:pt x="125" y="180"/>
                        </a:lnTo>
                        <a:lnTo>
                          <a:pt x="117" y="200"/>
                        </a:lnTo>
                        <a:lnTo>
                          <a:pt x="108" y="217"/>
                        </a:lnTo>
                        <a:lnTo>
                          <a:pt x="96" y="231"/>
                        </a:lnTo>
                        <a:lnTo>
                          <a:pt x="85" y="245"/>
                        </a:lnTo>
                        <a:lnTo>
                          <a:pt x="73" y="253"/>
                        </a:lnTo>
                        <a:lnTo>
                          <a:pt x="58" y="259"/>
                        </a:lnTo>
                        <a:lnTo>
                          <a:pt x="41" y="261"/>
                        </a:lnTo>
                        <a:lnTo>
                          <a:pt x="0" y="158"/>
                        </a:lnTo>
                        <a:close/>
                      </a:path>
                    </a:pathLst>
                  </a:custGeom>
                  <a:solidFill>
                    <a:srgbClr val="F2D4C4"/>
                  </a:solidFill>
                  <a:ln w="9525">
                    <a:noFill/>
                    <a:round/>
                    <a:headEnd/>
                    <a:tailEnd/>
                  </a:ln>
                </p:spPr>
                <p:txBody>
                  <a:bodyPr/>
                  <a:lstStyle/>
                  <a:p>
                    <a:endParaRPr lang="zh-TW" altLang="en-US"/>
                  </a:p>
                </p:txBody>
              </p:sp>
              <p:sp>
                <p:nvSpPr>
                  <p:cNvPr id="54" name="Freeform 1373"/>
                  <p:cNvSpPr>
                    <a:spLocks/>
                  </p:cNvSpPr>
                  <p:nvPr/>
                </p:nvSpPr>
                <p:spPr bwMode="auto">
                  <a:xfrm>
                    <a:off x="5420" y="2135"/>
                    <a:ext cx="66" cy="108"/>
                  </a:xfrm>
                  <a:custGeom>
                    <a:avLst/>
                    <a:gdLst>
                      <a:gd name="T0" fmla="*/ 0 w 138"/>
                      <a:gd name="T1" fmla="*/ 0 h 227"/>
                      <a:gd name="T2" fmla="*/ 0 w 138"/>
                      <a:gd name="T3" fmla="*/ 0 h 227"/>
                      <a:gd name="T4" fmla="*/ 0 w 138"/>
                      <a:gd name="T5" fmla="*/ 0 h 227"/>
                      <a:gd name="T6" fmla="*/ 0 w 138"/>
                      <a:gd name="T7" fmla="*/ 0 h 227"/>
                      <a:gd name="T8" fmla="*/ 0 w 138"/>
                      <a:gd name="T9" fmla="*/ 0 h 227"/>
                      <a:gd name="T10" fmla="*/ 0 w 138"/>
                      <a:gd name="T11" fmla="*/ 0 h 227"/>
                      <a:gd name="T12" fmla="*/ 0 w 138"/>
                      <a:gd name="T13" fmla="*/ 0 h 227"/>
                      <a:gd name="T14" fmla="*/ 0 w 138"/>
                      <a:gd name="T15" fmla="*/ 0 h 227"/>
                      <a:gd name="T16" fmla="*/ 0 w 138"/>
                      <a:gd name="T17" fmla="*/ 0 h 227"/>
                      <a:gd name="T18" fmla="*/ 0 w 138"/>
                      <a:gd name="T19" fmla="*/ 0 h 227"/>
                      <a:gd name="T20" fmla="*/ 0 w 138"/>
                      <a:gd name="T21" fmla="*/ 0 h 227"/>
                      <a:gd name="T22" fmla="*/ 0 w 138"/>
                      <a:gd name="T23" fmla="*/ 0 h 227"/>
                      <a:gd name="T24" fmla="*/ 0 w 138"/>
                      <a:gd name="T25" fmla="*/ 0 h 227"/>
                      <a:gd name="T26" fmla="*/ 0 w 138"/>
                      <a:gd name="T27" fmla="*/ 0 h 227"/>
                      <a:gd name="T28" fmla="*/ 0 w 138"/>
                      <a:gd name="T29" fmla="*/ 0 h 227"/>
                      <a:gd name="T30" fmla="*/ 0 w 138"/>
                      <a:gd name="T31" fmla="*/ 0 h 227"/>
                      <a:gd name="T32" fmla="*/ 0 w 138"/>
                      <a:gd name="T33" fmla="*/ 0 h 227"/>
                      <a:gd name="T34" fmla="*/ 0 w 138"/>
                      <a:gd name="T35" fmla="*/ 0 h 227"/>
                      <a:gd name="T36" fmla="*/ 0 w 138"/>
                      <a:gd name="T37" fmla="*/ 0 h 227"/>
                      <a:gd name="T38" fmla="*/ 0 w 138"/>
                      <a:gd name="T39" fmla="*/ 0 h 227"/>
                      <a:gd name="T40" fmla="*/ 0 w 138"/>
                      <a:gd name="T41" fmla="*/ 0 h 227"/>
                      <a:gd name="T42" fmla="*/ 0 w 138"/>
                      <a:gd name="T43" fmla="*/ 0 h 227"/>
                      <a:gd name="T44" fmla="*/ 0 w 138"/>
                      <a:gd name="T45" fmla="*/ 0 h 227"/>
                      <a:gd name="T46" fmla="*/ 0 w 138"/>
                      <a:gd name="T47" fmla="*/ 0 h 227"/>
                      <a:gd name="T48" fmla="*/ 0 w 138"/>
                      <a:gd name="T49" fmla="*/ 0 h 227"/>
                      <a:gd name="T50" fmla="*/ 0 w 138"/>
                      <a:gd name="T51" fmla="*/ 0 h 227"/>
                      <a:gd name="T52" fmla="*/ 0 w 138"/>
                      <a:gd name="T53" fmla="*/ 0 h 227"/>
                      <a:gd name="T54" fmla="*/ 0 w 138"/>
                      <a:gd name="T55" fmla="*/ 0 h 227"/>
                      <a:gd name="T56" fmla="*/ 0 w 138"/>
                      <a:gd name="T57" fmla="*/ 0 h 227"/>
                      <a:gd name="T58" fmla="*/ 0 w 138"/>
                      <a:gd name="T59" fmla="*/ 0 h 227"/>
                      <a:gd name="T60" fmla="*/ 0 w 138"/>
                      <a:gd name="T61" fmla="*/ 0 h 227"/>
                      <a:gd name="T62" fmla="*/ 0 w 138"/>
                      <a:gd name="T63" fmla="*/ 0 h 227"/>
                      <a:gd name="T64" fmla="*/ 0 w 138"/>
                      <a:gd name="T65" fmla="*/ 0 h 227"/>
                      <a:gd name="T66" fmla="*/ 0 w 138"/>
                      <a:gd name="T67" fmla="*/ 0 h 227"/>
                      <a:gd name="T68" fmla="*/ 0 w 138"/>
                      <a:gd name="T69" fmla="*/ 0 h 227"/>
                      <a:gd name="T70" fmla="*/ 0 w 138"/>
                      <a:gd name="T71" fmla="*/ 0 h 227"/>
                      <a:gd name="T72" fmla="*/ 0 w 138"/>
                      <a:gd name="T73" fmla="*/ 0 h 227"/>
                      <a:gd name="T74" fmla="*/ 0 w 138"/>
                      <a:gd name="T75" fmla="*/ 0 h 2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8"/>
                      <a:gd name="T115" fmla="*/ 0 h 227"/>
                      <a:gd name="T116" fmla="*/ 138 w 138"/>
                      <a:gd name="T117" fmla="*/ 227 h 2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8" h="227">
                        <a:moveTo>
                          <a:pt x="129" y="20"/>
                        </a:moveTo>
                        <a:lnTo>
                          <a:pt x="117" y="8"/>
                        </a:lnTo>
                        <a:lnTo>
                          <a:pt x="103" y="3"/>
                        </a:lnTo>
                        <a:lnTo>
                          <a:pt x="91" y="0"/>
                        </a:lnTo>
                        <a:lnTo>
                          <a:pt x="79" y="0"/>
                        </a:lnTo>
                        <a:lnTo>
                          <a:pt x="68" y="3"/>
                        </a:lnTo>
                        <a:lnTo>
                          <a:pt x="59" y="8"/>
                        </a:lnTo>
                        <a:lnTo>
                          <a:pt x="50" y="17"/>
                        </a:lnTo>
                        <a:lnTo>
                          <a:pt x="41" y="25"/>
                        </a:lnTo>
                        <a:lnTo>
                          <a:pt x="21" y="59"/>
                        </a:lnTo>
                        <a:lnTo>
                          <a:pt x="9" y="101"/>
                        </a:lnTo>
                        <a:lnTo>
                          <a:pt x="0" y="152"/>
                        </a:lnTo>
                        <a:lnTo>
                          <a:pt x="0" y="211"/>
                        </a:lnTo>
                        <a:lnTo>
                          <a:pt x="3" y="216"/>
                        </a:lnTo>
                        <a:lnTo>
                          <a:pt x="6" y="219"/>
                        </a:lnTo>
                        <a:lnTo>
                          <a:pt x="6" y="225"/>
                        </a:lnTo>
                        <a:lnTo>
                          <a:pt x="9" y="227"/>
                        </a:lnTo>
                        <a:lnTo>
                          <a:pt x="12" y="227"/>
                        </a:lnTo>
                        <a:lnTo>
                          <a:pt x="15" y="225"/>
                        </a:lnTo>
                        <a:lnTo>
                          <a:pt x="18" y="222"/>
                        </a:lnTo>
                        <a:lnTo>
                          <a:pt x="18" y="216"/>
                        </a:lnTo>
                        <a:lnTo>
                          <a:pt x="15" y="166"/>
                        </a:lnTo>
                        <a:lnTo>
                          <a:pt x="21" y="124"/>
                        </a:lnTo>
                        <a:lnTo>
                          <a:pt x="33" y="87"/>
                        </a:lnTo>
                        <a:lnTo>
                          <a:pt x="50" y="56"/>
                        </a:lnTo>
                        <a:lnTo>
                          <a:pt x="65" y="39"/>
                        </a:lnTo>
                        <a:lnTo>
                          <a:pt x="82" y="28"/>
                        </a:lnTo>
                        <a:lnTo>
                          <a:pt x="103" y="25"/>
                        </a:lnTo>
                        <a:lnTo>
                          <a:pt x="129" y="42"/>
                        </a:lnTo>
                        <a:lnTo>
                          <a:pt x="132" y="45"/>
                        </a:lnTo>
                        <a:lnTo>
                          <a:pt x="135" y="45"/>
                        </a:lnTo>
                        <a:lnTo>
                          <a:pt x="138" y="42"/>
                        </a:lnTo>
                        <a:lnTo>
                          <a:pt x="138" y="39"/>
                        </a:lnTo>
                        <a:lnTo>
                          <a:pt x="138" y="34"/>
                        </a:lnTo>
                        <a:lnTo>
                          <a:pt x="135" y="28"/>
                        </a:lnTo>
                        <a:lnTo>
                          <a:pt x="132" y="25"/>
                        </a:lnTo>
                        <a:lnTo>
                          <a:pt x="129" y="20"/>
                        </a:lnTo>
                        <a:close/>
                      </a:path>
                    </a:pathLst>
                  </a:custGeom>
                  <a:solidFill>
                    <a:srgbClr val="E19C75"/>
                  </a:solidFill>
                  <a:ln w="9525">
                    <a:noFill/>
                    <a:round/>
                    <a:headEnd/>
                    <a:tailEnd/>
                  </a:ln>
                </p:spPr>
                <p:txBody>
                  <a:bodyPr/>
                  <a:lstStyle/>
                  <a:p>
                    <a:endParaRPr lang="zh-TW" altLang="en-US"/>
                  </a:p>
                </p:txBody>
              </p:sp>
              <p:sp>
                <p:nvSpPr>
                  <p:cNvPr id="55" name="Freeform 1374"/>
                  <p:cNvSpPr>
                    <a:spLocks/>
                  </p:cNvSpPr>
                  <p:nvPr/>
                </p:nvSpPr>
                <p:spPr bwMode="auto">
                  <a:xfrm>
                    <a:off x="5422" y="2198"/>
                    <a:ext cx="32" cy="24"/>
                  </a:xfrm>
                  <a:custGeom>
                    <a:avLst/>
                    <a:gdLst>
                      <a:gd name="T0" fmla="*/ 0 w 67"/>
                      <a:gd name="T1" fmla="*/ 0 h 51"/>
                      <a:gd name="T2" fmla="*/ 0 w 67"/>
                      <a:gd name="T3" fmla="*/ 0 h 51"/>
                      <a:gd name="T4" fmla="*/ 0 w 67"/>
                      <a:gd name="T5" fmla="*/ 0 h 51"/>
                      <a:gd name="T6" fmla="*/ 0 w 67"/>
                      <a:gd name="T7" fmla="*/ 0 h 51"/>
                      <a:gd name="T8" fmla="*/ 0 w 67"/>
                      <a:gd name="T9" fmla="*/ 0 h 51"/>
                      <a:gd name="T10" fmla="*/ 0 w 67"/>
                      <a:gd name="T11" fmla="*/ 0 h 51"/>
                      <a:gd name="T12" fmla="*/ 0 w 67"/>
                      <a:gd name="T13" fmla="*/ 0 h 51"/>
                      <a:gd name="T14" fmla="*/ 0 w 67"/>
                      <a:gd name="T15" fmla="*/ 0 h 51"/>
                      <a:gd name="T16" fmla="*/ 0 w 67"/>
                      <a:gd name="T17" fmla="*/ 0 h 51"/>
                      <a:gd name="T18" fmla="*/ 0 w 67"/>
                      <a:gd name="T19" fmla="*/ 0 h 51"/>
                      <a:gd name="T20" fmla="*/ 0 w 67"/>
                      <a:gd name="T21" fmla="*/ 0 h 51"/>
                      <a:gd name="T22" fmla="*/ 0 w 67"/>
                      <a:gd name="T23" fmla="*/ 0 h 51"/>
                      <a:gd name="T24" fmla="*/ 0 w 67"/>
                      <a:gd name="T25" fmla="*/ 0 h 51"/>
                      <a:gd name="T26" fmla="*/ 0 w 67"/>
                      <a:gd name="T27" fmla="*/ 0 h 51"/>
                      <a:gd name="T28" fmla="*/ 0 w 67"/>
                      <a:gd name="T29" fmla="*/ 0 h 51"/>
                      <a:gd name="T30" fmla="*/ 0 w 67"/>
                      <a:gd name="T31" fmla="*/ 0 h 51"/>
                      <a:gd name="T32" fmla="*/ 0 w 67"/>
                      <a:gd name="T33" fmla="*/ 0 h 51"/>
                      <a:gd name="T34" fmla="*/ 0 w 67"/>
                      <a:gd name="T35" fmla="*/ 0 h 51"/>
                      <a:gd name="T36" fmla="*/ 0 w 67"/>
                      <a:gd name="T37" fmla="*/ 0 h 51"/>
                      <a:gd name="T38" fmla="*/ 0 w 67"/>
                      <a:gd name="T39" fmla="*/ 0 h 51"/>
                      <a:gd name="T40" fmla="*/ 0 w 67"/>
                      <a:gd name="T41" fmla="*/ 0 h 51"/>
                      <a:gd name="T42" fmla="*/ 0 w 67"/>
                      <a:gd name="T43" fmla="*/ 0 h 51"/>
                      <a:gd name="T44" fmla="*/ 0 w 67"/>
                      <a:gd name="T45" fmla="*/ 0 h 51"/>
                      <a:gd name="T46" fmla="*/ 0 w 67"/>
                      <a:gd name="T47" fmla="*/ 0 h 51"/>
                      <a:gd name="T48" fmla="*/ 0 w 67"/>
                      <a:gd name="T49" fmla="*/ 0 h 51"/>
                      <a:gd name="T50" fmla="*/ 0 w 67"/>
                      <a:gd name="T51" fmla="*/ 0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51"/>
                      <a:gd name="T80" fmla="*/ 67 w 67"/>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51">
                        <a:moveTo>
                          <a:pt x="15" y="34"/>
                        </a:moveTo>
                        <a:lnTo>
                          <a:pt x="24" y="28"/>
                        </a:lnTo>
                        <a:lnTo>
                          <a:pt x="35" y="25"/>
                        </a:lnTo>
                        <a:lnTo>
                          <a:pt x="44" y="31"/>
                        </a:lnTo>
                        <a:lnTo>
                          <a:pt x="56" y="48"/>
                        </a:lnTo>
                        <a:lnTo>
                          <a:pt x="59" y="51"/>
                        </a:lnTo>
                        <a:lnTo>
                          <a:pt x="62" y="51"/>
                        </a:lnTo>
                        <a:lnTo>
                          <a:pt x="65" y="51"/>
                        </a:lnTo>
                        <a:lnTo>
                          <a:pt x="67" y="48"/>
                        </a:lnTo>
                        <a:lnTo>
                          <a:pt x="67" y="42"/>
                        </a:lnTo>
                        <a:lnTo>
                          <a:pt x="65" y="37"/>
                        </a:lnTo>
                        <a:lnTo>
                          <a:pt x="65" y="34"/>
                        </a:lnTo>
                        <a:lnTo>
                          <a:pt x="62" y="28"/>
                        </a:lnTo>
                        <a:lnTo>
                          <a:pt x="47" y="11"/>
                        </a:lnTo>
                        <a:lnTo>
                          <a:pt x="30" y="0"/>
                        </a:lnTo>
                        <a:lnTo>
                          <a:pt x="15" y="0"/>
                        </a:lnTo>
                        <a:lnTo>
                          <a:pt x="3" y="8"/>
                        </a:lnTo>
                        <a:lnTo>
                          <a:pt x="0" y="11"/>
                        </a:lnTo>
                        <a:lnTo>
                          <a:pt x="0" y="14"/>
                        </a:lnTo>
                        <a:lnTo>
                          <a:pt x="0" y="20"/>
                        </a:lnTo>
                        <a:lnTo>
                          <a:pt x="3" y="25"/>
                        </a:lnTo>
                        <a:lnTo>
                          <a:pt x="6" y="28"/>
                        </a:lnTo>
                        <a:lnTo>
                          <a:pt x="9" y="34"/>
                        </a:lnTo>
                        <a:lnTo>
                          <a:pt x="12" y="34"/>
                        </a:lnTo>
                        <a:lnTo>
                          <a:pt x="15" y="34"/>
                        </a:lnTo>
                        <a:close/>
                      </a:path>
                    </a:pathLst>
                  </a:custGeom>
                  <a:solidFill>
                    <a:srgbClr val="7F3F1C"/>
                  </a:solidFill>
                  <a:ln w="9525">
                    <a:noFill/>
                    <a:round/>
                    <a:headEnd/>
                    <a:tailEnd/>
                  </a:ln>
                </p:spPr>
                <p:txBody>
                  <a:bodyPr/>
                  <a:lstStyle/>
                  <a:p>
                    <a:endParaRPr lang="zh-TW" altLang="en-US"/>
                  </a:p>
                </p:txBody>
              </p:sp>
              <p:sp>
                <p:nvSpPr>
                  <p:cNvPr id="56" name="Freeform 1375"/>
                  <p:cNvSpPr>
                    <a:spLocks/>
                  </p:cNvSpPr>
                  <p:nvPr/>
                </p:nvSpPr>
                <p:spPr bwMode="auto">
                  <a:xfrm>
                    <a:off x="5319" y="1976"/>
                    <a:ext cx="132" cy="274"/>
                  </a:xfrm>
                  <a:custGeom>
                    <a:avLst/>
                    <a:gdLst>
                      <a:gd name="T0" fmla="*/ 0 w 277"/>
                      <a:gd name="T1" fmla="*/ 0 h 576"/>
                      <a:gd name="T2" fmla="*/ 0 w 277"/>
                      <a:gd name="T3" fmla="*/ 0 h 576"/>
                      <a:gd name="T4" fmla="*/ 0 w 277"/>
                      <a:gd name="T5" fmla="*/ 0 h 576"/>
                      <a:gd name="T6" fmla="*/ 0 w 277"/>
                      <a:gd name="T7" fmla="*/ 0 h 576"/>
                      <a:gd name="T8" fmla="*/ 0 w 277"/>
                      <a:gd name="T9" fmla="*/ 0 h 576"/>
                      <a:gd name="T10" fmla="*/ 0 w 277"/>
                      <a:gd name="T11" fmla="*/ 0 h 576"/>
                      <a:gd name="T12" fmla="*/ 0 w 277"/>
                      <a:gd name="T13" fmla="*/ 0 h 576"/>
                      <a:gd name="T14" fmla="*/ 0 w 277"/>
                      <a:gd name="T15" fmla="*/ 0 h 576"/>
                      <a:gd name="T16" fmla="*/ 0 w 277"/>
                      <a:gd name="T17" fmla="*/ 0 h 576"/>
                      <a:gd name="T18" fmla="*/ 0 w 277"/>
                      <a:gd name="T19" fmla="*/ 0 h 576"/>
                      <a:gd name="T20" fmla="*/ 0 w 277"/>
                      <a:gd name="T21" fmla="*/ 0 h 576"/>
                      <a:gd name="T22" fmla="*/ 0 w 277"/>
                      <a:gd name="T23" fmla="*/ 0 h 576"/>
                      <a:gd name="T24" fmla="*/ 0 w 277"/>
                      <a:gd name="T25" fmla="*/ 0 h 576"/>
                      <a:gd name="T26" fmla="*/ 0 w 277"/>
                      <a:gd name="T27" fmla="*/ 0 h 576"/>
                      <a:gd name="T28" fmla="*/ 0 w 277"/>
                      <a:gd name="T29" fmla="*/ 0 h 576"/>
                      <a:gd name="T30" fmla="*/ 0 w 277"/>
                      <a:gd name="T31" fmla="*/ 0 h 576"/>
                      <a:gd name="T32" fmla="*/ 0 w 277"/>
                      <a:gd name="T33" fmla="*/ 0 h 576"/>
                      <a:gd name="T34" fmla="*/ 0 w 277"/>
                      <a:gd name="T35" fmla="*/ 0 h 576"/>
                      <a:gd name="T36" fmla="*/ 0 w 277"/>
                      <a:gd name="T37" fmla="*/ 0 h 5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7"/>
                      <a:gd name="T58" fmla="*/ 0 h 576"/>
                      <a:gd name="T59" fmla="*/ 277 w 277"/>
                      <a:gd name="T60" fmla="*/ 576 h 5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7" h="576">
                        <a:moveTo>
                          <a:pt x="5" y="28"/>
                        </a:moveTo>
                        <a:lnTo>
                          <a:pt x="105" y="123"/>
                        </a:lnTo>
                        <a:lnTo>
                          <a:pt x="0" y="129"/>
                        </a:lnTo>
                        <a:lnTo>
                          <a:pt x="107" y="236"/>
                        </a:lnTo>
                        <a:lnTo>
                          <a:pt x="107" y="269"/>
                        </a:lnTo>
                        <a:lnTo>
                          <a:pt x="107" y="351"/>
                        </a:lnTo>
                        <a:lnTo>
                          <a:pt x="90" y="463"/>
                        </a:lnTo>
                        <a:lnTo>
                          <a:pt x="52" y="576"/>
                        </a:lnTo>
                        <a:lnTo>
                          <a:pt x="166" y="547"/>
                        </a:lnTo>
                        <a:lnTo>
                          <a:pt x="204" y="286"/>
                        </a:lnTo>
                        <a:lnTo>
                          <a:pt x="262" y="244"/>
                        </a:lnTo>
                        <a:lnTo>
                          <a:pt x="265" y="230"/>
                        </a:lnTo>
                        <a:lnTo>
                          <a:pt x="274" y="191"/>
                        </a:lnTo>
                        <a:lnTo>
                          <a:pt x="277" y="143"/>
                        </a:lnTo>
                        <a:lnTo>
                          <a:pt x="271" y="87"/>
                        </a:lnTo>
                        <a:lnTo>
                          <a:pt x="247" y="39"/>
                        </a:lnTo>
                        <a:lnTo>
                          <a:pt x="201" y="8"/>
                        </a:lnTo>
                        <a:lnTo>
                          <a:pt x="122" y="0"/>
                        </a:lnTo>
                        <a:lnTo>
                          <a:pt x="5" y="28"/>
                        </a:lnTo>
                        <a:close/>
                      </a:path>
                    </a:pathLst>
                  </a:custGeom>
                  <a:solidFill>
                    <a:srgbClr val="000000"/>
                  </a:solidFill>
                  <a:ln w="9525">
                    <a:noFill/>
                    <a:round/>
                    <a:headEnd/>
                    <a:tailEnd/>
                  </a:ln>
                </p:spPr>
                <p:txBody>
                  <a:bodyPr/>
                  <a:lstStyle/>
                  <a:p>
                    <a:endParaRPr lang="zh-TW" altLang="en-US"/>
                  </a:p>
                </p:txBody>
              </p:sp>
              <p:sp>
                <p:nvSpPr>
                  <p:cNvPr id="57" name="Freeform 1376"/>
                  <p:cNvSpPr>
                    <a:spLocks/>
                  </p:cNvSpPr>
                  <p:nvPr/>
                </p:nvSpPr>
                <p:spPr bwMode="auto">
                  <a:xfrm>
                    <a:off x="4710" y="2056"/>
                    <a:ext cx="236" cy="106"/>
                  </a:xfrm>
                  <a:custGeom>
                    <a:avLst/>
                    <a:gdLst>
                      <a:gd name="T0" fmla="*/ 0 w 496"/>
                      <a:gd name="T1" fmla="*/ 0 h 222"/>
                      <a:gd name="T2" fmla="*/ 0 w 496"/>
                      <a:gd name="T3" fmla="*/ 0 h 222"/>
                      <a:gd name="T4" fmla="*/ 0 w 496"/>
                      <a:gd name="T5" fmla="*/ 0 h 222"/>
                      <a:gd name="T6" fmla="*/ 0 w 496"/>
                      <a:gd name="T7" fmla="*/ 0 h 222"/>
                      <a:gd name="T8" fmla="*/ 0 w 496"/>
                      <a:gd name="T9" fmla="*/ 0 h 222"/>
                      <a:gd name="T10" fmla="*/ 0 w 496"/>
                      <a:gd name="T11" fmla="*/ 0 h 222"/>
                      <a:gd name="T12" fmla="*/ 0 w 496"/>
                      <a:gd name="T13" fmla="*/ 0 h 222"/>
                      <a:gd name="T14" fmla="*/ 0 w 496"/>
                      <a:gd name="T15" fmla="*/ 0 h 222"/>
                      <a:gd name="T16" fmla="*/ 0 w 496"/>
                      <a:gd name="T17" fmla="*/ 0 h 222"/>
                      <a:gd name="T18" fmla="*/ 0 w 496"/>
                      <a:gd name="T19" fmla="*/ 0 h 222"/>
                      <a:gd name="T20" fmla="*/ 0 w 496"/>
                      <a:gd name="T21" fmla="*/ 0 h 222"/>
                      <a:gd name="T22" fmla="*/ 0 w 496"/>
                      <a:gd name="T23" fmla="*/ 0 h 222"/>
                      <a:gd name="T24" fmla="*/ 0 w 496"/>
                      <a:gd name="T25" fmla="*/ 0 h 222"/>
                      <a:gd name="T26" fmla="*/ 0 w 496"/>
                      <a:gd name="T27" fmla="*/ 0 h 222"/>
                      <a:gd name="T28" fmla="*/ 0 w 496"/>
                      <a:gd name="T29" fmla="*/ 0 h 222"/>
                      <a:gd name="T30" fmla="*/ 0 w 496"/>
                      <a:gd name="T31" fmla="*/ 0 h 222"/>
                      <a:gd name="T32" fmla="*/ 0 w 496"/>
                      <a:gd name="T33" fmla="*/ 0 h 222"/>
                      <a:gd name="T34" fmla="*/ 0 w 496"/>
                      <a:gd name="T35" fmla="*/ 0 h 222"/>
                      <a:gd name="T36" fmla="*/ 0 w 496"/>
                      <a:gd name="T37" fmla="*/ 0 h 222"/>
                      <a:gd name="T38" fmla="*/ 0 w 496"/>
                      <a:gd name="T39" fmla="*/ 0 h 222"/>
                      <a:gd name="T40" fmla="*/ 0 w 496"/>
                      <a:gd name="T41" fmla="*/ 0 h 222"/>
                      <a:gd name="T42" fmla="*/ 0 w 496"/>
                      <a:gd name="T43" fmla="*/ 0 h 222"/>
                      <a:gd name="T44" fmla="*/ 0 w 496"/>
                      <a:gd name="T45" fmla="*/ 0 h 222"/>
                      <a:gd name="T46" fmla="*/ 0 w 496"/>
                      <a:gd name="T47" fmla="*/ 0 h 222"/>
                      <a:gd name="T48" fmla="*/ 0 w 496"/>
                      <a:gd name="T49" fmla="*/ 0 h 222"/>
                      <a:gd name="T50" fmla="*/ 0 w 496"/>
                      <a:gd name="T51" fmla="*/ 0 h 222"/>
                      <a:gd name="T52" fmla="*/ 0 w 496"/>
                      <a:gd name="T53" fmla="*/ 0 h 222"/>
                      <a:gd name="T54" fmla="*/ 0 w 496"/>
                      <a:gd name="T55" fmla="*/ 0 h 222"/>
                      <a:gd name="T56" fmla="*/ 0 w 496"/>
                      <a:gd name="T57" fmla="*/ 0 h 222"/>
                      <a:gd name="T58" fmla="*/ 0 w 496"/>
                      <a:gd name="T59" fmla="*/ 0 h 222"/>
                      <a:gd name="T60" fmla="*/ 0 w 496"/>
                      <a:gd name="T61" fmla="*/ 0 h 222"/>
                      <a:gd name="T62" fmla="*/ 0 w 496"/>
                      <a:gd name="T63" fmla="*/ 0 h 222"/>
                      <a:gd name="T64" fmla="*/ 0 w 496"/>
                      <a:gd name="T65" fmla="*/ 0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6"/>
                      <a:gd name="T100" fmla="*/ 0 h 222"/>
                      <a:gd name="T101" fmla="*/ 496 w 496"/>
                      <a:gd name="T102" fmla="*/ 222 h 2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6" h="222">
                        <a:moveTo>
                          <a:pt x="266" y="222"/>
                        </a:moveTo>
                        <a:lnTo>
                          <a:pt x="318" y="217"/>
                        </a:lnTo>
                        <a:lnTo>
                          <a:pt x="365" y="205"/>
                        </a:lnTo>
                        <a:lnTo>
                          <a:pt x="403" y="194"/>
                        </a:lnTo>
                        <a:lnTo>
                          <a:pt x="438" y="183"/>
                        </a:lnTo>
                        <a:lnTo>
                          <a:pt x="461" y="172"/>
                        </a:lnTo>
                        <a:lnTo>
                          <a:pt x="481" y="160"/>
                        </a:lnTo>
                        <a:lnTo>
                          <a:pt x="493" y="155"/>
                        </a:lnTo>
                        <a:lnTo>
                          <a:pt x="496" y="152"/>
                        </a:lnTo>
                        <a:lnTo>
                          <a:pt x="490" y="146"/>
                        </a:lnTo>
                        <a:lnTo>
                          <a:pt x="470" y="129"/>
                        </a:lnTo>
                        <a:lnTo>
                          <a:pt x="438" y="107"/>
                        </a:lnTo>
                        <a:lnTo>
                          <a:pt x="400" y="79"/>
                        </a:lnTo>
                        <a:lnTo>
                          <a:pt x="353" y="51"/>
                        </a:lnTo>
                        <a:lnTo>
                          <a:pt x="306" y="28"/>
                        </a:lnTo>
                        <a:lnTo>
                          <a:pt x="257" y="9"/>
                        </a:lnTo>
                        <a:lnTo>
                          <a:pt x="207" y="0"/>
                        </a:lnTo>
                        <a:lnTo>
                          <a:pt x="128" y="3"/>
                        </a:lnTo>
                        <a:lnTo>
                          <a:pt x="73" y="17"/>
                        </a:lnTo>
                        <a:lnTo>
                          <a:pt x="35" y="40"/>
                        </a:lnTo>
                        <a:lnTo>
                          <a:pt x="15" y="71"/>
                        </a:lnTo>
                        <a:lnTo>
                          <a:pt x="3" y="99"/>
                        </a:lnTo>
                        <a:lnTo>
                          <a:pt x="0" y="127"/>
                        </a:lnTo>
                        <a:lnTo>
                          <a:pt x="3" y="144"/>
                        </a:lnTo>
                        <a:lnTo>
                          <a:pt x="3" y="152"/>
                        </a:lnTo>
                        <a:lnTo>
                          <a:pt x="6" y="155"/>
                        </a:lnTo>
                        <a:lnTo>
                          <a:pt x="15" y="166"/>
                        </a:lnTo>
                        <a:lnTo>
                          <a:pt x="29" y="177"/>
                        </a:lnTo>
                        <a:lnTo>
                          <a:pt x="53" y="191"/>
                        </a:lnTo>
                        <a:lnTo>
                          <a:pt x="88" y="205"/>
                        </a:lnTo>
                        <a:lnTo>
                          <a:pt x="134" y="217"/>
                        </a:lnTo>
                        <a:lnTo>
                          <a:pt x="193" y="222"/>
                        </a:lnTo>
                        <a:lnTo>
                          <a:pt x="266" y="222"/>
                        </a:lnTo>
                        <a:close/>
                      </a:path>
                    </a:pathLst>
                  </a:custGeom>
                  <a:solidFill>
                    <a:srgbClr val="E19C75"/>
                  </a:solidFill>
                  <a:ln w="9525">
                    <a:noFill/>
                    <a:round/>
                    <a:headEnd/>
                    <a:tailEnd/>
                  </a:ln>
                </p:spPr>
                <p:txBody>
                  <a:bodyPr/>
                  <a:lstStyle/>
                  <a:p>
                    <a:endParaRPr lang="zh-TW" altLang="en-US"/>
                  </a:p>
                </p:txBody>
              </p:sp>
              <p:sp>
                <p:nvSpPr>
                  <p:cNvPr id="58" name="Freeform 1377"/>
                  <p:cNvSpPr>
                    <a:spLocks/>
                  </p:cNvSpPr>
                  <p:nvPr/>
                </p:nvSpPr>
                <p:spPr bwMode="auto">
                  <a:xfrm>
                    <a:off x="4721" y="2100"/>
                    <a:ext cx="209" cy="53"/>
                  </a:xfrm>
                  <a:custGeom>
                    <a:avLst/>
                    <a:gdLst>
                      <a:gd name="T0" fmla="*/ 0 w 438"/>
                      <a:gd name="T1" fmla="*/ 0 h 110"/>
                      <a:gd name="T2" fmla="*/ 0 w 438"/>
                      <a:gd name="T3" fmla="*/ 0 h 110"/>
                      <a:gd name="T4" fmla="*/ 0 w 438"/>
                      <a:gd name="T5" fmla="*/ 0 h 110"/>
                      <a:gd name="T6" fmla="*/ 0 w 438"/>
                      <a:gd name="T7" fmla="*/ 0 h 110"/>
                      <a:gd name="T8" fmla="*/ 0 w 438"/>
                      <a:gd name="T9" fmla="*/ 0 h 110"/>
                      <a:gd name="T10" fmla="*/ 0 w 438"/>
                      <a:gd name="T11" fmla="*/ 0 h 110"/>
                      <a:gd name="T12" fmla="*/ 0 w 438"/>
                      <a:gd name="T13" fmla="*/ 0 h 110"/>
                      <a:gd name="T14" fmla="*/ 0 w 438"/>
                      <a:gd name="T15" fmla="*/ 0 h 110"/>
                      <a:gd name="T16" fmla="*/ 0 w 438"/>
                      <a:gd name="T17" fmla="*/ 0 h 110"/>
                      <a:gd name="T18" fmla="*/ 0 w 438"/>
                      <a:gd name="T19" fmla="*/ 0 h 110"/>
                      <a:gd name="T20" fmla="*/ 0 w 438"/>
                      <a:gd name="T21" fmla="*/ 0 h 110"/>
                      <a:gd name="T22" fmla="*/ 0 w 438"/>
                      <a:gd name="T23" fmla="*/ 0 h 110"/>
                      <a:gd name="T24" fmla="*/ 0 w 438"/>
                      <a:gd name="T25" fmla="*/ 0 h 110"/>
                      <a:gd name="T26" fmla="*/ 0 w 438"/>
                      <a:gd name="T27" fmla="*/ 0 h 110"/>
                      <a:gd name="T28" fmla="*/ 0 w 438"/>
                      <a:gd name="T29" fmla="*/ 0 h 110"/>
                      <a:gd name="T30" fmla="*/ 0 w 438"/>
                      <a:gd name="T31" fmla="*/ 0 h 110"/>
                      <a:gd name="T32" fmla="*/ 0 w 438"/>
                      <a:gd name="T33" fmla="*/ 0 h 110"/>
                      <a:gd name="T34" fmla="*/ 0 w 438"/>
                      <a:gd name="T35" fmla="*/ 0 h 110"/>
                      <a:gd name="T36" fmla="*/ 0 w 438"/>
                      <a:gd name="T37" fmla="*/ 0 h 110"/>
                      <a:gd name="T38" fmla="*/ 0 w 438"/>
                      <a:gd name="T39" fmla="*/ 0 h 110"/>
                      <a:gd name="T40" fmla="*/ 0 w 438"/>
                      <a:gd name="T41" fmla="*/ 0 h 110"/>
                      <a:gd name="T42" fmla="*/ 0 w 438"/>
                      <a:gd name="T43" fmla="*/ 0 h 110"/>
                      <a:gd name="T44" fmla="*/ 0 w 438"/>
                      <a:gd name="T45" fmla="*/ 0 h 110"/>
                      <a:gd name="T46" fmla="*/ 0 w 438"/>
                      <a:gd name="T47" fmla="*/ 0 h 110"/>
                      <a:gd name="T48" fmla="*/ 0 w 438"/>
                      <a:gd name="T49" fmla="*/ 0 h 110"/>
                      <a:gd name="T50" fmla="*/ 0 w 438"/>
                      <a:gd name="T51" fmla="*/ 0 h 110"/>
                      <a:gd name="T52" fmla="*/ 0 w 438"/>
                      <a:gd name="T53" fmla="*/ 0 h 110"/>
                      <a:gd name="T54" fmla="*/ 0 w 438"/>
                      <a:gd name="T55" fmla="*/ 0 h 110"/>
                      <a:gd name="T56" fmla="*/ 0 w 438"/>
                      <a:gd name="T57" fmla="*/ 0 h 1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8"/>
                      <a:gd name="T88" fmla="*/ 0 h 110"/>
                      <a:gd name="T89" fmla="*/ 438 w 438"/>
                      <a:gd name="T90" fmla="*/ 110 h 1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8" h="110">
                        <a:moveTo>
                          <a:pt x="0" y="62"/>
                        </a:moveTo>
                        <a:lnTo>
                          <a:pt x="15" y="73"/>
                        </a:lnTo>
                        <a:lnTo>
                          <a:pt x="35" y="84"/>
                        </a:lnTo>
                        <a:lnTo>
                          <a:pt x="62" y="93"/>
                        </a:lnTo>
                        <a:lnTo>
                          <a:pt x="91" y="98"/>
                        </a:lnTo>
                        <a:lnTo>
                          <a:pt x="123" y="104"/>
                        </a:lnTo>
                        <a:lnTo>
                          <a:pt x="158" y="107"/>
                        </a:lnTo>
                        <a:lnTo>
                          <a:pt x="196" y="110"/>
                        </a:lnTo>
                        <a:lnTo>
                          <a:pt x="237" y="107"/>
                        </a:lnTo>
                        <a:lnTo>
                          <a:pt x="275" y="104"/>
                        </a:lnTo>
                        <a:lnTo>
                          <a:pt x="313" y="95"/>
                        </a:lnTo>
                        <a:lnTo>
                          <a:pt x="348" y="90"/>
                        </a:lnTo>
                        <a:lnTo>
                          <a:pt x="377" y="81"/>
                        </a:lnTo>
                        <a:lnTo>
                          <a:pt x="403" y="73"/>
                        </a:lnTo>
                        <a:lnTo>
                          <a:pt x="420" y="65"/>
                        </a:lnTo>
                        <a:lnTo>
                          <a:pt x="435" y="62"/>
                        </a:lnTo>
                        <a:lnTo>
                          <a:pt x="438" y="59"/>
                        </a:lnTo>
                        <a:lnTo>
                          <a:pt x="432" y="56"/>
                        </a:lnTo>
                        <a:lnTo>
                          <a:pt x="420" y="53"/>
                        </a:lnTo>
                        <a:lnTo>
                          <a:pt x="406" y="48"/>
                        </a:lnTo>
                        <a:lnTo>
                          <a:pt x="394" y="39"/>
                        </a:lnTo>
                        <a:lnTo>
                          <a:pt x="348" y="22"/>
                        </a:lnTo>
                        <a:lnTo>
                          <a:pt x="286" y="11"/>
                        </a:lnTo>
                        <a:lnTo>
                          <a:pt x="219" y="3"/>
                        </a:lnTo>
                        <a:lnTo>
                          <a:pt x="146" y="0"/>
                        </a:lnTo>
                        <a:lnTo>
                          <a:pt x="82" y="3"/>
                        </a:lnTo>
                        <a:lnTo>
                          <a:pt x="33" y="14"/>
                        </a:lnTo>
                        <a:lnTo>
                          <a:pt x="0" y="34"/>
                        </a:lnTo>
                        <a:lnTo>
                          <a:pt x="0" y="62"/>
                        </a:lnTo>
                        <a:close/>
                      </a:path>
                    </a:pathLst>
                  </a:custGeom>
                  <a:solidFill>
                    <a:srgbClr val="FFFFFF"/>
                  </a:solidFill>
                  <a:ln w="9525">
                    <a:noFill/>
                    <a:round/>
                    <a:headEnd/>
                    <a:tailEnd/>
                  </a:ln>
                </p:spPr>
                <p:txBody>
                  <a:bodyPr/>
                  <a:lstStyle/>
                  <a:p>
                    <a:endParaRPr lang="zh-TW" altLang="en-US"/>
                  </a:p>
                </p:txBody>
              </p:sp>
              <p:sp>
                <p:nvSpPr>
                  <p:cNvPr id="59" name="Freeform 1378"/>
                  <p:cNvSpPr>
                    <a:spLocks/>
                  </p:cNvSpPr>
                  <p:nvPr/>
                </p:nvSpPr>
                <p:spPr bwMode="auto">
                  <a:xfrm>
                    <a:off x="4745" y="2097"/>
                    <a:ext cx="54" cy="53"/>
                  </a:xfrm>
                  <a:custGeom>
                    <a:avLst/>
                    <a:gdLst>
                      <a:gd name="T0" fmla="*/ 0 w 114"/>
                      <a:gd name="T1" fmla="*/ 0 h 110"/>
                      <a:gd name="T2" fmla="*/ 0 w 114"/>
                      <a:gd name="T3" fmla="*/ 0 h 110"/>
                      <a:gd name="T4" fmla="*/ 0 w 114"/>
                      <a:gd name="T5" fmla="*/ 0 h 110"/>
                      <a:gd name="T6" fmla="*/ 0 w 114"/>
                      <a:gd name="T7" fmla="*/ 0 h 110"/>
                      <a:gd name="T8" fmla="*/ 0 w 114"/>
                      <a:gd name="T9" fmla="*/ 0 h 110"/>
                      <a:gd name="T10" fmla="*/ 0 w 114"/>
                      <a:gd name="T11" fmla="*/ 0 h 110"/>
                      <a:gd name="T12" fmla="*/ 0 w 114"/>
                      <a:gd name="T13" fmla="*/ 0 h 110"/>
                      <a:gd name="T14" fmla="*/ 0 w 114"/>
                      <a:gd name="T15" fmla="*/ 0 h 110"/>
                      <a:gd name="T16" fmla="*/ 0 w 114"/>
                      <a:gd name="T17" fmla="*/ 0 h 110"/>
                      <a:gd name="T18" fmla="*/ 0 w 114"/>
                      <a:gd name="T19" fmla="*/ 0 h 110"/>
                      <a:gd name="T20" fmla="*/ 0 w 114"/>
                      <a:gd name="T21" fmla="*/ 0 h 110"/>
                      <a:gd name="T22" fmla="*/ 0 w 114"/>
                      <a:gd name="T23" fmla="*/ 0 h 110"/>
                      <a:gd name="T24" fmla="*/ 0 w 114"/>
                      <a:gd name="T25" fmla="*/ 0 h 110"/>
                      <a:gd name="T26" fmla="*/ 0 w 114"/>
                      <a:gd name="T27" fmla="*/ 0 h 110"/>
                      <a:gd name="T28" fmla="*/ 0 w 114"/>
                      <a:gd name="T29" fmla="*/ 0 h 110"/>
                      <a:gd name="T30" fmla="*/ 0 w 114"/>
                      <a:gd name="T31" fmla="*/ 0 h 110"/>
                      <a:gd name="T32" fmla="*/ 0 w 114"/>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10"/>
                      <a:gd name="T53" fmla="*/ 114 w 114"/>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10">
                        <a:moveTo>
                          <a:pt x="61" y="110"/>
                        </a:moveTo>
                        <a:lnTo>
                          <a:pt x="38" y="107"/>
                        </a:lnTo>
                        <a:lnTo>
                          <a:pt x="20" y="96"/>
                        </a:lnTo>
                        <a:lnTo>
                          <a:pt x="6" y="82"/>
                        </a:lnTo>
                        <a:lnTo>
                          <a:pt x="0" y="59"/>
                        </a:lnTo>
                        <a:lnTo>
                          <a:pt x="3" y="40"/>
                        </a:lnTo>
                        <a:lnTo>
                          <a:pt x="15" y="20"/>
                        </a:lnTo>
                        <a:lnTo>
                          <a:pt x="29" y="6"/>
                        </a:lnTo>
                        <a:lnTo>
                          <a:pt x="53" y="0"/>
                        </a:lnTo>
                        <a:lnTo>
                          <a:pt x="76" y="3"/>
                        </a:lnTo>
                        <a:lnTo>
                          <a:pt x="96" y="14"/>
                        </a:lnTo>
                        <a:lnTo>
                          <a:pt x="108" y="31"/>
                        </a:lnTo>
                        <a:lnTo>
                          <a:pt x="114" y="51"/>
                        </a:lnTo>
                        <a:lnTo>
                          <a:pt x="111" y="73"/>
                        </a:lnTo>
                        <a:lnTo>
                          <a:pt x="102" y="90"/>
                        </a:lnTo>
                        <a:lnTo>
                          <a:pt x="85" y="104"/>
                        </a:lnTo>
                        <a:lnTo>
                          <a:pt x="61" y="110"/>
                        </a:lnTo>
                        <a:close/>
                      </a:path>
                    </a:pathLst>
                  </a:custGeom>
                  <a:solidFill>
                    <a:srgbClr val="330000"/>
                  </a:solidFill>
                  <a:ln w="9525">
                    <a:noFill/>
                    <a:round/>
                    <a:headEnd/>
                    <a:tailEnd/>
                  </a:ln>
                </p:spPr>
                <p:txBody>
                  <a:bodyPr/>
                  <a:lstStyle/>
                  <a:p>
                    <a:endParaRPr lang="zh-TW" altLang="en-US"/>
                  </a:p>
                </p:txBody>
              </p:sp>
              <p:sp>
                <p:nvSpPr>
                  <p:cNvPr id="60" name="Freeform 1379"/>
                  <p:cNvSpPr>
                    <a:spLocks/>
                  </p:cNvSpPr>
                  <p:nvPr/>
                </p:nvSpPr>
                <p:spPr bwMode="auto">
                  <a:xfrm>
                    <a:off x="4750" y="2106"/>
                    <a:ext cx="37" cy="34"/>
                  </a:xfrm>
                  <a:custGeom>
                    <a:avLst/>
                    <a:gdLst>
                      <a:gd name="T0" fmla="*/ 0 w 76"/>
                      <a:gd name="T1" fmla="*/ 0 h 73"/>
                      <a:gd name="T2" fmla="*/ 0 w 76"/>
                      <a:gd name="T3" fmla="*/ 0 h 73"/>
                      <a:gd name="T4" fmla="*/ 0 w 76"/>
                      <a:gd name="T5" fmla="*/ 0 h 73"/>
                      <a:gd name="T6" fmla="*/ 0 w 76"/>
                      <a:gd name="T7" fmla="*/ 0 h 73"/>
                      <a:gd name="T8" fmla="*/ 0 w 76"/>
                      <a:gd name="T9" fmla="*/ 0 h 73"/>
                      <a:gd name="T10" fmla="*/ 0 w 76"/>
                      <a:gd name="T11" fmla="*/ 0 h 73"/>
                      <a:gd name="T12" fmla="*/ 0 w 76"/>
                      <a:gd name="T13" fmla="*/ 0 h 73"/>
                      <a:gd name="T14" fmla="*/ 0 w 76"/>
                      <a:gd name="T15" fmla="*/ 0 h 73"/>
                      <a:gd name="T16" fmla="*/ 0 w 76"/>
                      <a:gd name="T17" fmla="*/ 0 h 73"/>
                      <a:gd name="T18" fmla="*/ 0 w 76"/>
                      <a:gd name="T19" fmla="*/ 0 h 73"/>
                      <a:gd name="T20" fmla="*/ 0 w 76"/>
                      <a:gd name="T21" fmla="*/ 0 h 73"/>
                      <a:gd name="T22" fmla="*/ 0 w 76"/>
                      <a:gd name="T23" fmla="*/ 0 h 73"/>
                      <a:gd name="T24" fmla="*/ 0 w 76"/>
                      <a:gd name="T25" fmla="*/ 0 h 73"/>
                      <a:gd name="T26" fmla="*/ 0 w 76"/>
                      <a:gd name="T27" fmla="*/ 0 h 73"/>
                      <a:gd name="T28" fmla="*/ 0 w 76"/>
                      <a:gd name="T29" fmla="*/ 0 h 73"/>
                      <a:gd name="T30" fmla="*/ 0 w 76"/>
                      <a:gd name="T31" fmla="*/ 0 h 73"/>
                      <a:gd name="T32" fmla="*/ 0 w 76"/>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3"/>
                      <a:gd name="T53" fmla="*/ 76 w 7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3">
                        <a:moveTo>
                          <a:pt x="41" y="73"/>
                        </a:moveTo>
                        <a:lnTo>
                          <a:pt x="26" y="70"/>
                        </a:lnTo>
                        <a:lnTo>
                          <a:pt x="14" y="65"/>
                        </a:lnTo>
                        <a:lnTo>
                          <a:pt x="6" y="54"/>
                        </a:lnTo>
                        <a:lnTo>
                          <a:pt x="0" y="40"/>
                        </a:lnTo>
                        <a:lnTo>
                          <a:pt x="3" y="25"/>
                        </a:lnTo>
                        <a:lnTo>
                          <a:pt x="8" y="14"/>
                        </a:lnTo>
                        <a:lnTo>
                          <a:pt x="20" y="6"/>
                        </a:lnTo>
                        <a:lnTo>
                          <a:pt x="35" y="0"/>
                        </a:lnTo>
                        <a:lnTo>
                          <a:pt x="49" y="3"/>
                        </a:lnTo>
                        <a:lnTo>
                          <a:pt x="64" y="9"/>
                        </a:lnTo>
                        <a:lnTo>
                          <a:pt x="73" y="20"/>
                        </a:lnTo>
                        <a:lnTo>
                          <a:pt x="76" y="34"/>
                        </a:lnTo>
                        <a:lnTo>
                          <a:pt x="76" y="48"/>
                        </a:lnTo>
                        <a:lnTo>
                          <a:pt x="67" y="59"/>
                        </a:lnTo>
                        <a:lnTo>
                          <a:pt x="55" y="68"/>
                        </a:lnTo>
                        <a:lnTo>
                          <a:pt x="41" y="73"/>
                        </a:lnTo>
                        <a:close/>
                      </a:path>
                    </a:pathLst>
                  </a:custGeom>
                  <a:solidFill>
                    <a:srgbClr val="592600"/>
                  </a:solidFill>
                  <a:ln w="9525">
                    <a:noFill/>
                    <a:round/>
                    <a:headEnd/>
                    <a:tailEnd/>
                  </a:ln>
                </p:spPr>
                <p:txBody>
                  <a:bodyPr/>
                  <a:lstStyle/>
                  <a:p>
                    <a:endParaRPr lang="zh-TW" altLang="en-US"/>
                  </a:p>
                </p:txBody>
              </p:sp>
              <p:sp>
                <p:nvSpPr>
                  <p:cNvPr id="61" name="Freeform 1380"/>
                  <p:cNvSpPr>
                    <a:spLocks/>
                  </p:cNvSpPr>
                  <p:nvPr/>
                </p:nvSpPr>
                <p:spPr bwMode="auto">
                  <a:xfrm>
                    <a:off x="4756" y="2111"/>
                    <a:ext cx="25" cy="23"/>
                  </a:xfrm>
                  <a:custGeom>
                    <a:avLst/>
                    <a:gdLst>
                      <a:gd name="T0" fmla="*/ 0 w 53"/>
                      <a:gd name="T1" fmla="*/ 0 h 48"/>
                      <a:gd name="T2" fmla="*/ 0 w 53"/>
                      <a:gd name="T3" fmla="*/ 0 h 48"/>
                      <a:gd name="T4" fmla="*/ 0 w 53"/>
                      <a:gd name="T5" fmla="*/ 0 h 48"/>
                      <a:gd name="T6" fmla="*/ 0 w 53"/>
                      <a:gd name="T7" fmla="*/ 0 h 48"/>
                      <a:gd name="T8" fmla="*/ 0 w 53"/>
                      <a:gd name="T9" fmla="*/ 0 h 48"/>
                      <a:gd name="T10" fmla="*/ 0 w 53"/>
                      <a:gd name="T11" fmla="*/ 0 h 48"/>
                      <a:gd name="T12" fmla="*/ 0 w 53"/>
                      <a:gd name="T13" fmla="*/ 0 h 48"/>
                      <a:gd name="T14" fmla="*/ 0 w 53"/>
                      <a:gd name="T15" fmla="*/ 0 h 48"/>
                      <a:gd name="T16" fmla="*/ 0 w 53"/>
                      <a:gd name="T17" fmla="*/ 0 h 48"/>
                      <a:gd name="T18" fmla="*/ 0 w 53"/>
                      <a:gd name="T19" fmla="*/ 0 h 48"/>
                      <a:gd name="T20" fmla="*/ 0 w 53"/>
                      <a:gd name="T21" fmla="*/ 0 h 48"/>
                      <a:gd name="T22" fmla="*/ 0 w 53"/>
                      <a:gd name="T23" fmla="*/ 0 h 48"/>
                      <a:gd name="T24" fmla="*/ 0 w 53"/>
                      <a:gd name="T25" fmla="*/ 0 h 48"/>
                      <a:gd name="T26" fmla="*/ 0 w 53"/>
                      <a:gd name="T27" fmla="*/ 0 h 48"/>
                      <a:gd name="T28" fmla="*/ 0 w 53"/>
                      <a:gd name="T29" fmla="*/ 0 h 48"/>
                      <a:gd name="T30" fmla="*/ 0 w 53"/>
                      <a:gd name="T31" fmla="*/ 0 h 48"/>
                      <a:gd name="T32" fmla="*/ 0 w 53"/>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8"/>
                      <a:gd name="T53" fmla="*/ 53 w 53"/>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8">
                        <a:moveTo>
                          <a:pt x="30" y="48"/>
                        </a:moveTo>
                        <a:lnTo>
                          <a:pt x="18" y="48"/>
                        </a:lnTo>
                        <a:lnTo>
                          <a:pt x="9" y="43"/>
                        </a:lnTo>
                        <a:lnTo>
                          <a:pt x="3" y="34"/>
                        </a:lnTo>
                        <a:lnTo>
                          <a:pt x="0" y="26"/>
                        </a:lnTo>
                        <a:lnTo>
                          <a:pt x="3" y="17"/>
                        </a:lnTo>
                        <a:lnTo>
                          <a:pt x="6" y="9"/>
                        </a:lnTo>
                        <a:lnTo>
                          <a:pt x="15" y="3"/>
                        </a:lnTo>
                        <a:lnTo>
                          <a:pt x="24" y="0"/>
                        </a:lnTo>
                        <a:lnTo>
                          <a:pt x="35" y="3"/>
                        </a:lnTo>
                        <a:lnTo>
                          <a:pt x="44" y="6"/>
                        </a:lnTo>
                        <a:lnTo>
                          <a:pt x="50" y="14"/>
                        </a:lnTo>
                        <a:lnTo>
                          <a:pt x="53" y="23"/>
                        </a:lnTo>
                        <a:lnTo>
                          <a:pt x="50" y="34"/>
                        </a:lnTo>
                        <a:lnTo>
                          <a:pt x="47" y="40"/>
                        </a:lnTo>
                        <a:lnTo>
                          <a:pt x="38" y="45"/>
                        </a:lnTo>
                        <a:lnTo>
                          <a:pt x="30" y="48"/>
                        </a:lnTo>
                        <a:close/>
                      </a:path>
                    </a:pathLst>
                  </a:custGeom>
                  <a:solidFill>
                    <a:srgbClr val="000000"/>
                  </a:solidFill>
                  <a:ln w="9525">
                    <a:noFill/>
                    <a:round/>
                    <a:headEnd/>
                    <a:tailEnd/>
                  </a:ln>
                </p:spPr>
                <p:txBody>
                  <a:bodyPr/>
                  <a:lstStyle/>
                  <a:p>
                    <a:endParaRPr lang="zh-TW" altLang="en-US"/>
                  </a:p>
                </p:txBody>
              </p:sp>
              <p:sp>
                <p:nvSpPr>
                  <p:cNvPr id="62" name="Freeform 1381"/>
                  <p:cNvSpPr>
                    <a:spLocks/>
                  </p:cNvSpPr>
                  <p:nvPr/>
                </p:nvSpPr>
                <p:spPr bwMode="auto">
                  <a:xfrm>
                    <a:off x="4711" y="2095"/>
                    <a:ext cx="219" cy="33"/>
                  </a:xfrm>
                  <a:custGeom>
                    <a:avLst/>
                    <a:gdLst>
                      <a:gd name="T0" fmla="*/ 0 w 458"/>
                      <a:gd name="T1" fmla="*/ 0 h 70"/>
                      <a:gd name="T2" fmla="*/ 0 w 458"/>
                      <a:gd name="T3" fmla="*/ 0 h 70"/>
                      <a:gd name="T4" fmla="*/ 0 w 458"/>
                      <a:gd name="T5" fmla="*/ 0 h 70"/>
                      <a:gd name="T6" fmla="*/ 0 w 458"/>
                      <a:gd name="T7" fmla="*/ 0 h 70"/>
                      <a:gd name="T8" fmla="*/ 0 w 458"/>
                      <a:gd name="T9" fmla="*/ 0 h 70"/>
                      <a:gd name="T10" fmla="*/ 0 w 458"/>
                      <a:gd name="T11" fmla="*/ 0 h 70"/>
                      <a:gd name="T12" fmla="*/ 0 w 458"/>
                      <a:gd name="T13" fmla="*/ 0 h 70"/>
                      <a:gd name="T14" fmla="*/ 0 w 458"/>
                      <a:gd name="T15" fmla="*/ 0 h 70"/>
                      <a:gd name="T16" fmla="*/ 0 w 458"/>
                      <a:gd name="T17" fmla="*/ 0 h 70"/>
                      <a:gd name="T18" fmla="*/ 0 w 458"/>
                      <a:gd name="T19" fmla="*/ 0 h 70"/>
                      <a:gd name="T20" fmla="*/ 0 w 458"/>
                      <a:gd name="T21" fmla="*/ 0 h 70"/>
                      <a:gd name="T22" fmla="*/ 0 w 458"/>
                      <a:gd name="T23" fmla="*/ 0 h 70"/>
                      <a:gd name="T24" fmla="*/ 0 w 458"/>
                      <a:gd name="T25" fmla="*/ 0 h 70"/>
                      <a:gd name="T26" fmla="*/ 0 w 458"/>
                      <a:gd name="T27" fmla="*/ 0 h 70"/>
                      <a:gd name="T28" fmla="*/ 0 w 458"/>
                      <a:gd name="T29" fmla="*/ 0 h 70"/>
                      <a:gd name="T30" fmla="*/ 0 w 458"/>
                      <a:gd name="T31" fmla="*/ 0 h 70"/>
                      <a:gd name="T32" fmla="*/ 0 w 458"/>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8"/>
                      <a:gd name="T52" fmla="*/ 0 h 70"/>
                      <a:gd name="T53" fmla="*/ 458 w 458"/>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8" h="70">
                        <a:moveTo>
                          <a:pt x="0" y="47"/>
                        </a:moveTo>
                        <a:lnTo>
                          <a:pt x="6" y="42"/>
                        </a:lnTo>
                        <a:lnTo>
                          <a:pt x="29" y="31"/>
                        </a:lnTo>
                        <a:lnTo>
                          <a:pt x="64" y="17"/>
                        </a:lnTo>
                        <a:lnTo>
                          <a:pt x="114" y="3"/>
                        </a:lnTo>
                        <a:lnTo>
                          <a:pt x="178" y="0"/>
                        </a:lnTo>
                        <a:lnTo>
                          <a:pt x="257" y="5"/>
                        </a:lnTo>
                        <a:lnTo>
                          <a:pt x="350" y="28"/>
                        </a:lnTo>
                        <a:lnTo>
                          <a:pt x="458" y="70"/>
                        </a:lnTo>
                        <a:lnTo>
                          <a:pt x="446" y="67"/>
                        </a:lnTo>
                        <a:lnTo>
                          <a:pt x="408" y="56"/>
                        </a:lnTo>
                        <a:lnTo>
                          <a:pt x="356" y="45"/>
                        </a:lnTo>
                        <a:lnTo>
                          <a:pt x="289" y="33"/>
                        </a:lnTo>
                        <a:lnTo>
                          <a:pt x="216" y="25"/>
                        </a:lnTo>
                        <a:lnTo>
                          <a:pt x="140" y="22"/>
                        </a:lnTo>
                        <a:lnTo>
                          <a:pt x="67" y="28"/>
                        </a:lnTo>
                        <a:lnTo>
                          <a:pt x="0" y="47"/>
                        </a:lnTo>
                        <a:close/>
                      </a:path>
                    </a:pathLst>
                  </a:custGeom>
                  <a:solidFill>
                    <a:srgbClr val="000000"/>
                  </a:solidFill>
                  <a:ln w="9525">
                    <a:noFill/>
                    <a:round/>
                    <a:headEnd/>
                    <a:tailEnd/>
                  </a:ln>
                </p:spPr>
                <p:txBody>
                  <a:bodyPr/>
                  <a:lstStyle/>
                  <a:p>
                    <a:endParaRPr lang="zh-TW" altLang="en-US"/>
                  </a:p>
                </p:txBody>
              </p:sp>
              <p:sp>
                <p:nvSpPr>
                  <p:cNvPr id="63" name="Freeform 1382"/>
                  <p:cNvSpPr>
                    <a:spLocks/>
                  </p:cNvSpPr>
                  <p:nvPr/>
                </p:nvSpPr>
                <p:spPr bwMode="auto">
                  <a:xfrm>
                    <a:off x="4748" y="1789"/>
                    <a:ext cx="687" cy="214"/>
                  </a:xfrm>
                  <a:custGeom>
                    <a:avLst/>
                    <a:gdLst>
                      <a:gd name="T0" fmla="*/ 0 w 1441"/>
                      <a:gd name="T1" fmla="*/ 0 h 449"/>
                      <a:gd name="T2" fmla="*/ 0 w 1441"/>
                      <a:gd name="T3" fmla="*/ 0 h 449"/>
                      <a:gd name="T4" fmla="*/ 0 w 1441"/>
                      <a:gd name="T5" fmla="*/ 0 h 449"/>
                      <a:gd name="T6" fmla="*/ 0 w 1441"/>
                      <a:gd name="T7" fmla="*/ 0 h 449"/>
                      <a:gd name="T8" fmla="*/ 0 w 1441"/>
                      <a:gd name="T9" fmla="*/ 0 h 449"/>
                      <a:gd name="T10" fmla="*/ 0 w 1441"/>
                      <a:gd name="T11" fmla="*/ 0 h 449"/>
                      <a:gd name="T12" fmla="*/ 0 w 1441"/>
                      <a:gd name="T13" fmla="*/ 0 h 449"/>
                      <a:gd name="T14" fmla="*/ 0 w 1441"/>
                      <a:gd name="T15" fmla="*/ 0 h 449"/>
                      <a:gd name="T16" fmla="*/ 0 w 1441"/>
                      <a:gd name="T17" fmla="*/ 0 h 449"/>
                      <a:gd name="T18" fmla="*/ 0 w 1441"/>
                      <a:gd name="T19" fmla="*/ 0 h 449"/>
                      <a:gd name="T20" fmla="*/ 0 w 1441"/>
                      <a:gd name="T21" fmla="*/ 0 h 449"/>
                      <a:gd name="T22" fmla="*/ 0 w 1441"/>
                      <a:gd name="T23" fmla="*/ 0 h 449"/>
                      <a:gd name="T24" fmla="*/ 0 w 1441"/>
                      <a:gd name="T25" fmla="*/ 0 h 449"/>
                      <a:gd name="T26" fmla="*/ 0 w 1441"/>
                      <a:gd name="T27" fmla="*/ 0 h 449"/>
                      <a:gd name="T28" fmla="*/ 0 w 1441"/>
                      <a:gd name="T29" fmla="*/ 0 h 449"/>
                      <a:gd name="T30" fmla="*/ 0 w 1441"/>
                      <a:gd name="T31" fmla="*/ 0 h 449"/>
                      <a:gd name="T32" fmla="*/ 0 w 1441"/>
                      <a:gd name="T33" fmla="*/ 0 h 449"/>
                      <a:gd name="T34" fmla="*/ 0 w 1441"/>
                      <a:gd name="T35" fmla="*/ 0 h 449"/>
                      <a:gd name="T36" fmla="*/ 0 w 1441"/>
                      <a:gd name="T37" fmla="*/ 0 h 449"/>
                      <a:gd name="T38" fmla="*/ 0 w 1441"/>
                      <a:gd name="T39" fmla="*/ 0 h 449"/>
                      <a:gd name="T40" fmla="*/ 0 w 1441"/>
                      <a:gd name="T41" fmla="*/ 0 h 449"/>
                      <a:gd name="T42" fmla="*/ 0 w 1441"/>
                      <a:gd name="T43" fmla="*/ 0 h 449"/>
                      <a:gd name="T44" fmla="*/ 0 w 1441"/>
                      <a:gd name="T45" fmla="*/ 0 h 449"/>
                      <a:gd name="T46" fmla="*/ 0 w 1441"/>
                      <a:gd name="T47" fmla="*/ 0 h 449"/>
                      <a:gd name="T48" fmla="*/ 0 w 1441"/>
                      <a:gd name="T49" fmla="*/ 0 h 449"/>
                      <a:gd name="T50" fmla="*/ 0 w 1441"/>
                      <a:gd name="T51" fmla="*/ 0 h 449"/>
                      <a:gd name="T52" fmla="*/ 0 w 1441"/>
                      <a:gd name="T53" fmla="*/ 0 h 449"/>
                      <a:gd name="T54" fmla="*/ 0 w 1441"/>
                      <a:gd name="T55" fmla="*/ 0 h 449"/>
                      <a:gd name="T56" fmla="*/ 0 w 1441"/>
                      <a:gd name="T57" fmla="*/ 0 h 449"/>
                      <a:gd name="T58" fmla="*/ 0 w 1441"/>
                      <a:gd name="T59" fmla="*/ 0 h 449"/>
                      <a:gd name="T60" fmla="*/ 0 w 1441"/>
                      <a:gd name="T61" fmla="*/ 0 h 449"/>
                      <a:gd name="T62" fmla="*/ 0 w 1441"/>
                      <a:gd name="T63" fmla="*/ 0 h 449"/>
                      <a:gd name="T64" fmla="*/ 0 w 1441"/>
                      <a:gd name="T65" fmla="*/ 0 h 449"/>
                      <a:gd name="T66" fmla="*/ 0 w 1441"/>
                      <a:gd name="T67" fmla="*/ 0 h 449"/>
                      <a:gd name="T68" fmla="*/ 0 w 1441"/>
                      <a:gd name="T69" fmla="*/ 0 h 449"/>
                      <a:gd name="T70" fmla="*/ 0 w 1441"/>
                      <a:gd name="T71" fmla="*/ 0 h 449"/>
                      <a:gd name="T72" fmla="*/ 0 w 1441"/>
                      <a:gd name="T73" fmla="*/ 0 h 449"/>
                      <a:gd name="T74" fmla="*/ 0 w 1441"/>
                      <a:gd name="T75" fmla="*/ 0 h 449"/>
                      <a:gd name="T76" fmla="*/ 0 w 1441"/>
                      <a:gd name="T77" fmla="*/ 0 h 449"/>
                      <a:gd name="T78" fmla="*/ 0 w 1441"/>
                      <a:gd name="T79" fmla="*/ 0 h 449"/>
                      <a:gd name="T80" fmla="*/ 0 w 1441"/>
                      <a:gd name="T81" fmla="*/ 0 h 449"/>
                      <a:gd name="T82" fmla="*/ 0 w 1441"/>
                      <a:gd name="T83" fmla="*/ 0 h 449"/>
                      <a:gd name="T84" fmla="*/ 0 w 1441"/>
                      <a:gd name="T85" fmla="*/ 0 h 449"/>
                      <a:gd name="T86" fmla="*/ 0 w 1441"/>
                      <a:gd name="T87" fmla="*/ 0 h 449"/>
                      <a:gd name="T88" fmla="*/ 0 w 1441"/>
                      <a:gd name="T89" fmla="*/ 0 h 449"/>
                      <a:gd name="T90" fmla="*/ 0 w 1441"/>
                      <a:gd name="T91" fmla="*/ 0 h 449"/>
                      <a:gd name="T92" fmla="*/ 0 w 1441"/>
                      <a:gd name="T93" fmla="*/ 0 h 449"/>
                      <a:gd name="T94" fmla="*/ 0 w 1441"/>
                      <a:gd name="T95" fmla="*/ 0 h 449"/>
                      <a:gd name="T96" fmla="*/ 0 w 1441"/>
                      <a:gd name="T97" fmla="*/ 0 h 449"/>
                      <a:gd name="T98" fmla="*/ 0 w 1441"/>
                      <a:gd name="T99" fmla="*/ 0 h 449"/>
                      <a:gd name="T100" fmla="*/ 0 w 1441"/>
                      <a:gd name="T101" fmla="*/ 0 h 449"/>
                      <a:gd name="T102" fmla="*/ 0 w 1441"/>
                      <a:gd name="T103" fmla="*/ 0 h 449"/>
                      <a:gd name="T104" fmla="*/ 0 w 1441"/>
                      <a:gd name="T105" fmla="*/ 0 h 449"/>
                      <a:gd name="T106" fmla="*/ 0 w 1441"/>
                      <a:gd name="T107" fmla="*/ 0 h 449"/>
                      <a:gd name="T108" fmla="*/ 0 w 1441"/>
                      <a:gd name="T109" fmla="*/ 0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41"/>
                      <a:gd name="T166" fmla="*/ 0 h 449"/>
                      <a:gd name="T167" fmla="*/ 1441 w 1441"/>
                      <a:gd name="T168" fmla="*/ 449 h 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41" h="449">
                        <a:moveTo>
                          <a:pt x="29" y="25"/>
                        </a:moveTo>
                        <a:lnTo>
                          <a:pt x="0" y="112"/>
                        </a:lnTo>
                        <a:lnTo>
                          <a:pt x="96" y="202"/>
                        </a:lnTo>
                        <a:lnTo>
                          <a:pt x="108" y="199"/>
                        </a:lnTo>
                        <a:lnTo>
                          <a:pt x="143" y="191"/>
                        </a:lnTo>
                        <a:lnTo>
                          <a:pt x="195" y="179"/>
                        </a:lnTo>
                        <a:lnTo>
                          <a:pt x="265" y="168"/>
                        </a:lnTo>
                        <a:lnTo>
                          <a:pt x="350" y="154"/>
                        </a:lnTo>
                        <a:lnTo>
                          <a:pt x="443" y="143"/>
                        </a:lnTo>
                        <a:lnTo>
                          <a:pt x="545" y="134"/>
                        </a:lnTo>
                        <a:lnTo>
                          <a:pt x="656" y="129"/>
                        </a:lnTo>
                        <a:lnTo>
                          <a:pt x="767" y="132"/>
                        </a:lnTo>
                        <a:lnTo>
                          <a:pt x="878" y="140"/>
                        </a:lnTo>
                        <a:lnTo>
                          <a:pt x="986" y="160"/>
                        </a:lnTo>
                        <a:lnTo>
                          <a:pt x="1091" y="191"/>
                        </a:lnTo>
                        <a:lnTo>
                          <a:pt x="1187" y="233"/>
                        </a:lnTo>
                        <a:lnTo>
                          <a:pt x="1271" y="289"/>
                        </a:lnTo>
                        <a:lnTo>
                          <a:pt x="1341" y="359"/>
                        </a:lnTo>
                        <a:lnTo>
                          <a:pt x="1397" y="449"/>
                        </a:lnTo>
                        <a:lnTo>
                          <a:pt x="1406" y="421"/>
                        </a:lnTo>
                        <a:lnTo>
                          <a:pt x="1426" y="356"/>
                        </a:lnTo>
                        <a:lnTo>
                          <a:pt x="1441" y="275"/>
                        </a:lnTo>
                        <a:lnTo>
                          <a:pt x="1432" y="199"/>
                        </a:lnTo>
                        <a:lnTo>
                          <a:pt x="1409" y="143"/>
                        </a:lnTo>
                        <a:lnTo>
                          <a:pt x="1409" y="185"/>
                        </a:lnTo>
                        <a:lnTo>
                          <a:pt x="1411" y="264"/>
                        </a:lnTo>
                        <a:lnTo>
                          <a:pt x="1394" y="331"/>
                        </a:lnTo>
                        <a:lnTo>
                          <a:pt x="1385" y="337"/>
                        </a:lnTo>
                        <a:lnTo>
                          <a:pt x="1374" y="334"/>
                        </a:lnTo>
                        <a:lnTo>
                          <a:pt x="1359" y="325"/>
                        </a:lnTo>
                        <a:lnTo>
                          <a:pt x="1341" y="311"/>
                        </a:lnTo>
                        <a:lnTo>
                          <a:pt x="1321" y="292"/>
                        </a:lnTo>
                        <a:lnTo>
                          <a:pt x="1295" y="269"/>
                        </a:lnTo>
                        <a:lnTo>
                          <a:pt x="1266" y="244"/>
                        </a:lnTo>
                        <a:lnTo>
                          <a:pt x="1231" y="219"/>
                        </a:lnTo>
                        <a:lnTo>
                          <a:pt x="1190" y="191"/>
                        </a:lnTo>
                        <a:lnTo>
                          <a:pt x="1143" y="165"/>
                        </a:lnTo>
                        <a:lnTo>
                          <a:pt x="1091" y="140"/>
                        </a:lnTo>
                        <a:lnTo>
                          <a:pt x="1029" y="120"/>
                        </a:lnTo>
                        <a:lnTo>
                          <a:pt x="959" y="103"/>
                        </a:lnTo>
                        <a:lnTo>
                          <a:pt x="884" y="92"/>
                        </a:lnTo>
                        <a:lnTo>
                          <a:pt x="799" y="87"/>
                        </a:lnTo>
                        <a:lnTo>
                          <a:pt x="703" y="89"/>
                        </a:lnTo>
                        <a:lnTo>
                          <a:pt x="537" y="5"/>
                        </a:lnTo>
                        <a:lnTo>
                          <a:pt x="557" y="84"/>
                        </a:lnTo>
                        <a:lnTo>
                          <a:pt x="327" y="0"/>
                        </a:lnTo>
                        <a:lnTo>
                          <a:pt x="382" y="92"/>
                        </a:lnTo>
                        <a:lnTo>
                          <a:pt x="370" y="95"/>
                        </a:lnTo>
                        <a:lnTo>
                          <a:pt x="338" y="98"/>
                        </a:lnTo>
                        <a:lnTo>
                          <a:pt x="292" y="103"/>
                        </a:lnTo>
                        <a:lnTo>
                          <a:pt x="236" y="103"/>
                        </a:lnTo>
                        <a:lnTo>
                          <a:pt x="178" y="101"/>
                        </a:lnTo>
                        <a:lnTo>
                          <a:pt x="119" y="87"/>
                        </a:lnTo>
                        <a:lnTo>
                          <a:pt x="70" y="64"/>
                        </a:lnTo>
                        <a:lnTo>
                          <a:pt x="29" y="25"/>
                        </a:lnTo>
                        <a:close/>
                      </a:path>
                    </a:pathLst>
                  </a:custGeom>
                  <a:solidFill>
                    <a:srgbClr val="262626"/>
                  </a:solidFill>
                  <a:ln w="9525">
                    <a:noFill/>
                    <a:round/>
                    <a:headEnd/>
                    <a:tailEnd/>
                  </a:ln>
                </p:spPr>
                <p:txBody>
                  <a:bodyPr/>
                  <a:lstStyle/>
                  <a:p>
                    <a:endParaRPr lang="zh-TW" altLang="en-US"/>
                  </a:p>
                </p:txBody>
              </p:sp>
              <p:sp>
                <p:nvSpPr>
                  <p:cNvPr id="64" name="Freeform 1383"/>
                  <p:cNvSpPr>
                    <a:spLocks/>
                  </p:cNvSpPr>
                  <p:nvPr/>
                </p:nvSpPr>
                <p:spPr bwMode="auto">
                  <a:xfrm>
                    <a:off x="4708" y="1989"/>
                    <a:ext cx="208" cy="52"/>
                  </a:xfrm>
                  <a:custGeom>
                    <a:avLst/>
                    <a:gdLst>
                      <a:gd name="T0" fmla="*/ 0 w 435"/>
                      <a:gd name="T1" fmla="*/ 0 h 109"/>
                      <a:gd name="T2" fmla="*/ 0 w 435"/>
                      <a:gd name="T3" fmla="*/ 0 h 109"/>
                      <a:gd name="T4" fmla="*/ 0 w 435"/>
                      <a:gd name="T5" fmla="*/ 0 h 109"/>
                      <a:gd name="T6" fmla="*/ 0 w 435"/>
                      <a:gd name="T7" fmla="*/ 0 h 109"/>
                      <a:gd name="T8" fmla="*/ 0 w 435"/>
                      <a:gd name="T9" fmla="*/ 0 h 109"/>
                      <a:gd name="T10" fmla="*/ 0 w 435"/>
                      <a:gd name="T11" fmla="*/ 0 h 109"/>
                      <a:gd name="T12" fmla="*/ 0 w 435"/>
                      <a:gd name="T13" fmla="*/ 0 h 109"/>
                      <a:gd name="T14" fmla="*/ 0 w 435"/>
                      <a:gd name="T15" fmla="*/ 0 h 109"/>
                      <a:gd name="T16" fmla="*/ 0 w 435"/>
                      <a:gd name="T17" fmla="*/ 0 h 109"/>
                      <a:gd name="T18" fmla="*/ 0 w 435"/>
                      <a:gd name="T19" fmla="*/ 0 h 109"/>
                      <a:gd name="T20" fmla="*/ 0 w 435"/>
                      <a:gd name="T21" fmla="*/ 0 h 109"/>
                      <a:gd name="T22" fmla="*/ 0 w 435"/>
                      <a:gd name="T23" fmla="*/ 0 h 109"/>
                      <a:gd name="T24" fmla="*/ 0 w 435"/>
                      <a:gd name="T25" fmla="*/ 0 h 109"/>
                      <a:gd name="T26" fmla="*/ 0 w 435"/>
                      <a:gd name="T27" fmla="*/ 0 h 109"/>
                      <a:gd name="T28" fmla="*/ 0 w 435"/>
                      <a:gd name="T29" fmla="*/ 0 h 109"/>
                      <a:gd name="T30" fmla="*/ 0 w 435"/>
                      <a:gd name="T31" fmla="*/ 0 h 109"/>
                      <a:gd name="T32" fmla="*/ 0 w 435"/>
                      <a:gd name="T33" fmla="*/ 0 h 109"/>
                      <a:gd name="T34" fmla="*/ 0 w 435"/>
                      <a:gd name="T35" fmla="*/ 0 h 109"/>
                      <a:gd name="T36" fmla="*/ 0 w 435"/>
                      <a:gd name="T37" fmla="*/ 0 h 109"/>
                      <a:gd name="T38" fmla="*/ 0 w 435"/>
                      <a:gd name="T39" fmla="*/ 0 h 109"/>
                      <a:gd name="T40" fmla="*/ 0 w 435"/>
                      <a:gd name="T41" fmla="*/ 0 h 109"/>
                      <a:gd name="T42" fmla="*/ 0 w 435"/>
                      <a:gd name="T43" fmla="*/ 0 h 109"/>
                      <a:gd name="T44" fmla="*/ 0 w 435"/>
                      <a:gd name="T45" fmla="*/ 0 h 109"/>
                      <a:gd name="T46" fmla="*/ 0 w 435"/>
                      <a:gd name="T47" fmla="*/ 0 h 109"/>
                      <a:gd name="T48" fmla="*/ 0 w 435"/>
                      <a:gd name="T49" fmla="*/ 0 h 109"/>
                      <a:gd name="T50" fmla="*/ 0 w 435"/>
                      <a:gd name="T51" fmla="*/ 0 h 109"/>
                      <a:gd name="T52" fmla="*/ 0 w 435"/>
                      <a:gd name="T53" fmla="*/ 0 h 109"/>
                      <a:gd name="T54" fmla="*/ 0 w 435"/>
                      <a:gd name="T55" fmla="*/ 0 h 109"/>
                      <a:gd name="T56" fmla="*/ 0 w 435"/>
                      <a:gd name="T57" fmla="*/ 0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5"/>
                      <a:gd name="T88" fmla="*/ 0 h 109"/>
                      <a:gd name="T89" fmla="*/ 435 w 435"/>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5" h="109">
                        <a:moveTo>
                          <a:pt x="435" y="76"/>
                        </a:moveTo>
                        <a:lnTo>
                          <a:pt x="376" y="64"/>
                        </a:lnTo>
                        <a:lnTo>
                          <a:pt x="318" y="56"/>
                        </a:lnTo>
                        <a:lnTo>
                          <a:pt x="260" y="50"/>
                        </a:lnTo>
                        <a:lnTo>
                          <a:pt x="201" y="50"/>
                        </a:lnTo>
                        <a:lnTo>
                          <a:pt x="149" y="53"/>
                        </a:lnTo>
                        <a:lnTo>
                          <a:pt x="96" y="64"/>
                        </a:lnTo>
                        <a:lnTo>
                          <a:pt x="50" y="81"/>
                        </a:lnTo>
                        <a:lnTo>
                          <a:pt x="9" y="109"/>
                        </a:lnTo>
                        <a:lnTo>
                          <a:pt x="6" y="109"/>
                        </a:lnTo>
                        <a:lnTo>
                          <a:pt x="3" y="109"/>
                        </a:lnTo>
                        <a:lnTo>
                          <a:pt x="3" y="107"/>
                        </a:lnTo>
                        <a:lnTo>
                          <a:pt x="0" y="104"/>
                        </a:lnTo>
                        <a:lnTo>
                          <a:pt x="0" y="101"/>
                        </a:lnTo>
                        <a:lnTo>
                          <a:pt x="3" y="98"/>
                        </a:lnTo>
                        <a:lnTo>
                          <a:pt x="41" y="67"/>
                        </a:lnTo>
                        <a:lnTo>
                          <a:pt x="82" y="45"/>
                        </a:lnTo>
                        <a:lnTo>
                          <a:pt x="126" y="25"/>
                        </a:lnTo>
                        <a:lnTo>
                          <a:pt x="172" y="14"/>
                        </a:lnTo>
                        <a:lnTo>
                          <a:pt x="219" y="5"/>
                        </a:lnTo>
                        <a:lnTo>
                          <a:pt x="274" y="0"/>
                        </a:lnTo>
                        <a:lnTo>
                          <a:pt x="330" y="0"/>
                        </a:lnTo>
                        <a:lnTo>
                          <a:pt x="394" y="5"/>
                        </a:lnTo>
                        <a:lnTo>
                          <a:pt x="414" y="17"/>
                        </a:lnTo>
                        <a:lnTo>
                          <a:pt x="429" y="42"/>
                        </a:lnTo>
                        <a:lnTo>
                          <a:pt x="435" y="64"/>
                        </a:lnTo>
                        <a:lnTo>
                          <a:pt x="435" y="76"/>
                        </a:lnTo>
                        <a:close/>
                      </a:path>
                    </a:pathLst>
                  </a:custGeom>
                  <a:solidFill>
                    <a:srgbClr val="000000"/>
                  </a:solidFill>
                  <a:ln w="9525">
                    <a:noFill/>
                    <a:round/>
                    <a:headEnd/>
                    <a:tailEnd/>
                  </a:ln>
                </p:spPr>
                <p:txBody>
                  <a:bodyPr/>
                  <a:lstStyle/>
                  <a:p>
                    <a:endParaRPr lang="zh-TW" altLang="en-US"/>
                  </a:p>
                </p:txBody>
              </p:sp>
              <p:sp>
                <p:nvSpPr>
                  <p:cNvPr id="65" name="Freeform 1384"/>
                  <p:cNvSpPr>
                    <a:spLocks/>
                  </p:cNvSpPr>
                  <p:nvPr/>
                </p:nvSpPr>
                <p:spPr bwMode="auto">
                  <a:xfrm>
                    <a:off x="4872" y="2087"/>
                    <a:ext cx="165" cy="273"/>
                  </a:xfrm>
                  <a:custGeom>
                    <a:avLst/>
                    <a:gdLst>
                      <a:gd name="T0" fmla="*/ 0 w 345"/>
                      <a:gd name="T1" fmla="*/ 0 h 573"/>
                      <a:gd name="T2" fmla="*/ 0 w 345"/>
                      <a:gd name="T3" fmla="*/ 0 h 573"/>
                      <a:gd name="T4" fmla="*/ 0 w 345"/>
                      <a:gd name="T5" fmla="*/ 0 h 573"/>
                      <a:gd name="T6" fmla="*/ 0 w 345"/>
                      <a:gd name="T7" fmla="*/ 0 h 573"/>
                      <a:gd name="T8" fmla="*/ 0 w 345"/>
                      <a:gd name="T9" fmla="*/ 0 h 573"/>
                      <a:gd name="T10" fmla="*/ 0 w 345"/>
                      <a:gd name="T11" fmla="*/ 0 h 573"/>
                      <a:gd name="T12" fmla="*/ 0 w 345"/>
                      <a:gd name="T13" fmla="*/ 0 h 573"/>
                      <a:gd name="T14" fmla="*/ 0 w 345"/>
                      <a:gd name="T15" fmla="*/ 0 h 573"/>
                      <a:gd name="T16" fmla="*/ 0 w 345"/>
                      <a:gd name="T17" fmla="*/ 0 h 573"/>
                      <a:gd name="T18" fmla="*/ 0 w 345"/>
                      <a:gd name="T19" fmla="*/ 0 h 573"/>
                      <a:gd name="T20" fmla="*/ 0 w 345"/>
                      <a:gd name="T21" fmla="*/ 0 h 573"/>
                      <a:gd name="T22" fmla="*/ 0 w 345"/>
                      <a:gd name="T23" fmla="*/ 0 h 573"/>
                      <a:gd name="T24" fmla="*/ 0 w 345"/>
                      <a:gd name="T25" fmla="*/ 0 h 573"/>
                      <a:gd name="T26" fmla="*/ 0 w 345"/>
                      <a:gd name="T27" fmla="*/ 0 h 573"/>
                      <a:gd name="T28" fmla="*/ 0 w 345"/>
                      <a:gd name="T29" fmla="*/ 0 h 573"/>
                      <a:gd name="T30" fmla="*/ 0 w 345"/>
                      <a:gd name="T31" fmla="*/ 0 h 573"/>
                      <a:gd name="T32" fmla="*/ 0 w 345"/>
                      <a:gd name="T33" fmla="*/ 0 h 573"/>
                      <a:gd name="T34" fmla="*/ 0 w 345"/>
                      <a:gd name="T35" fmla="*/ 0 h 573"/>
                      <a:gd name="T36" fmla="*/ 0 w 345"/>
                      <a:gd name="T37" fmla="*/ 0 h 573"/>
                      <a:gd name="T38" fmla="*/ 0 w 345"/>
                      <a:gd name="T39" fmla="*/ 0 h 573"/>
                      <a:gd name="T40" fmla="*/ 0 w 345"/>
                      <a:gd name="T41" fmla="*/ 0 h 573"/>
                      <a:gd name="T42" fmla="*/ 0 w 345"/>
                      <a:gd name="T43" fmla="*/ 0 h 573"/>
                      <a:gd name="T44" fmla="*/ 0 w 345"/>
                      <a:gd name="T45" fmla="*/ 0 h 573"/>
                      <a:gd name="T46" fmla="*/ 0 w 345"/>
                      <a:gd name="T47" fmla="*/ 0 h 573"/>
                      <a:gd name="T48" fmla="*/ 0 w 345"/>
                      <a:gd name="T49" fmla="*/ 0 h 573"/>
                      <a:gd name="T50" fmla="*/ 0 w 345"/>
                      <a:gd name="T51" fmla="*/ 0 h 573"/>
                      <a:gd name="T52" fmla="*/ 0 w 345"/>
                      <a:gd name="T53" fmla="*/ 0 h 573"/>
                      <a:gd name="T54" fmla="*/ 0 w 345"/>
                      <a:gd name="T55" fmla="*/ 0 h 573"/>
                      <a:gd name="T56" fmla="*/ 0 w 345"/>
                      <a:gd name="T57" fmla="*/ 0 h 573"/>
                      <a:gd name="T58" fmla="*/ 0 w 345"/>
                      <a:gd name="T59" fmla="*/ 0 h 573"/>
                      <a:gd name="T60" fmla="*/ 0 w 345"/>
                      <a:gd name="T61" fmla="*/ 0 h 573"/>
                      <a:gd name="T62" fmla="*/ 0 w 345"/>
                      <a:gd name="T63" fmla="*/ 0 h 573"/>
                      <a:gd name="T64" fmla="*/ 0 w 345"/>
                      <a:gd name="T65" fmla="*/ 0 h 573"/>
                      <a:gd name="T66" fmla="*/ 0 w 345"/>
                      <a:gd name="T67" fmla="*/ 0 h 573"/>
                      <a:gd name="T68" fmla="*/ 0 w 345"/>
                      <a:gd name="T69" fmla="*/ 0 h 573"/>
                      <a:gd name="T70" fmla="*/ 0 w 345"/>
                      <a:gd name="T71" fmla="*/ 0 h 573"/>
                      <a:gd name="T72" fmla="*/ 0 w 345"/>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5"/>
                      <a:gd name="T112" fmla="*/ 0 h 573"/>
                      <a:gd name="T113" fmla="*/ 345 w 345"/>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5" h="573">
                        <a:moveTo>
                          <a:pt x="0" y="517"/>
                        </a:moveTo>
                        <a:lnTo>
                          <a:pt x="15" y="449"/>
                        </a:lnTo>
                        <a:lnTo>
                          <a:pt x="38" y="362"/>
                        </a:lnTo>
                        <a:lnTo>
                          <a:pt x="67" y="267"/>
                        </a:lnTo>
                        <a:lnTo>
                          <a:pt x="102" y="174"/>
                        </a:lnTo>
                        <a:lnTo>
                          <a:pt x="137" y="93"/>
                        </a:lnTo>
                        <a:lnTo>
                          <a:pt x="172" y="31"/>
                        </a:lnTo>
                        <a:lnTo>
                          <a:pt x="205" y="0"/>
                        </a:lnTo>
                        <a:lnTo>
                          <a:pt x="231" y="11"/>
                        </a:lnTo>
                        <a:lnTo>
                          <a:pt x="228" y="20"/>
                        </a:lnTo>
                        <a:lnTo>
                          <a:pt x="219" y="39"/>
                        </a:lnTo>
                        <a:lnTo>
                          <a:pt x="199" y="73"/>
                        </a:lnTo>
                        <a:lnTo>
                          <a:pt x="175" y="121"/>
                        </a:lnTo>
                        <a:lnTo>
                          <a:pt x="146" y="185"/>
                        </a:lnTo>
                        <a:lnTo>
                          <a:pt x="111" y="270"/>
                        </a:lnTo>
                        <a:lnTo>
                          <a:pt x="76" y="371"/>
                        </a:lnTo>
                        <a:lnTo>
                          <a:pt x="38" y="491"/>
                        </a:lnTo>
                        <a:lnTo>
                          <a:pt x="79" y="522"/>
                        </a:lnTo>
                        <a:lnTo>
                          <a:pt x="123" y="536"/>
                        </a:lnTo>
                        <a:lnTo>
                          <a:pt x="164" y="542"/>
                        </a:lnTo>
                        <a:lnTo>
                          <a:pt x="202" y="539"/>
                        </a:lnTo>
                        <a:lnTo>
                          <a:pt x="237" y="531"/>
                        </a:lnTo>
                        <a:lnTo>
                          <a:pt x="269" y="522"/>
                        </a:lnTo>
                        <a:lnTo>
                          <a:pt x="298" y="514"/>
                        </a:lnTo>
                        <a:lnTo>
                          <a:pt x="318" y="508"/>
                        </a:lnTo>
                        <a:lnTo>
                          <a:pt x="327" y="514"/>
                        </a:lnTo>
                        <a:lnTo>
                          <a:pt x="339" y="528"/>
                        </a:lnTo>
                        <a:lnTo>
                          <a:pt x="345" y="539"/>
                        </a:lnTo>
                        <a:lnTo>
                          <a:pt x="345" y="548"/>
                        </a:lnTo>
                        <a:lnTo>
                          <a:pt x="257" y="567"/>
                        </a:lnTo>
                        <a:lnTo>
                          <a:pt x="184" y="573"/>
                        </a:lnTo>
                        <a:lnTo>
                          <a:pt x="123" y="570"/>
                        </a:lnTo>
                        <a:lnTo>
                          <a:pt x="76" y="562"/>
                        </a:lnTo>
                        <a:lnTo>
                          <a:pt x="41" y="548"/>
                        </a:lnTo>
                        <a:lnTo>
                          <a:pt x="18" y="534"/>
                        </a:lnTo>
                        <a:lnTo>
                          <a:pt x="6" y="522"/>
                        </a:lnTo>
                        <a:lnTo>
                          <a:pt x="0" y="517"/>
                        </a:lnTo>
                        <a:close/>
                      </a:path>
                    </a:pathLst>
                  </a:custGeom>
                  <a:solidFill>
                    <a:srgbClr val="E19C75"/>
                  </a:solidFill>
                  <a:ln w="9525">
                    <a:noFill/>
                    <a:round/>
                    <a:headEnd/>
                    <a:tailEnd/>
                  </a:ln>
                </p:spPr>
                <p:txBody>
                  <a:bodyPr/>
                  <a:lstStyle/>
                  <a:p>
                    <a:endParaRPr lang="zh-TW" altLang="en-US"/>
                  </a:p>
                </p:txBody>
              </p:sp>
              <p:sp>
                <p:nvSpPr>
                  <p:cNvPr id="66" name="Freeform 1385"/>
                  <p:cNvSpPr>
                    <a:spLocks/>
                  </p:cNvSpPr>
                  <p:nvPr/>
                </p:nvSpPr>
                <p:spPr bwMode="auto">
                  <a:xfrm>
                    <a:off x="4843" y="3334"/>
                    <a:ext cx="137" cy="153"/>
                  </a:xfrm>
                  <a:custGeom>
                    <a:avLst/>
                    <a:gdLst>
                      <a:gd name="T0" fmla="*/ 0 w 286"/>
                      <a:gd name="T1" fmla="*/ 0 h 321"/>
                      <a:gd name="T2" fmla="*/ 0 w 286"/>
                      <a:gd name="T3" fmla="*/ 0 h 321"/>
                      <a:gd name="T4" fmla="*/ 0 w 286"/>
                      <a:gd name="T5" fmla="*/ 0 h 321"/>
                      <a:gd name="T6" fmla="*/ 0 w 286"/>
                      <a:gd name="T7" fmla="*/ 0 h 321"/>
                      <a:gd name="T8" fmla="*/ 0 w 286"/>
                      <a:gd name="T9" fmla="*/ 0 h 321"/>
                      <a:gd name="T10" fmla="*/ 0 w 286"/>
                      <a:gd name="T11" fmla="*/ 0 h 321"/>
                      <a:gd name="T12" fmla="*/ 0 w 286"/>
                      <a:gd name="T13" fmla="*/ 0 h 321"/>
                      <a:gd name="T14" fmla="*/ 0 w 286"/>
                      <a:gd name="T15" fmla="*/ 0 h 321"/>
                      <a:gd name="T16" fmla="*/ 0 w 286"/>
                      <a:gd name="T17" fmla="*/ 0 h 321"/>
                      <a:gd name="T18" fmla="*/ 0 w 286"/>
                      <a:gd name="T19" fmla="*/ 0 h 321"/>
                      <a:gd name="T20" fmla="*/ 0 w 286"/>
                      <a:gd name="T21" fmla="*/ 0 h 321"/>
                      <a:gd name="T22" fmla="*/ 0 w 286"/>
                      <a:gd name="T23" fmla="*/ 0 h 321"/>
                      <a:gd name="T24" fmla="*/ 0 w 286"/>
                      <a:gd name="T25" fmla="*/ 0 h 321"/>
                      <a:gd name="T26" fmla="*/ 0 w 286"/>
                      <a:gd name="T27" fmla="*/ 0 h 321"/>
                      <a:gd name="T28" fmla="*/ 0 w 286"/>
                      <a:gd name="T29" fmla="*/ 0 h 321"/>
                      <a:gd name="T30" fmla="*/ 0 w 286"/>
                      <a:gd name="T31" fmla="*/ 0 h 321"/>
                      <a:gd name="T32" fmla="*/ 0 w 286"/>
                      <a:gd name="T33" fmla="*/ 0 h 321"/>
                      <a:gd name="T34" fmla="*/ 0 w 286"/>
                      <a:gd name="T35" fmla="*/ 0 h 321"/>
                      <a:gd name="T36" fmla="*/ 0 w 286"/>
                      <a:gd name="T37" fmla="*/ 0 h 321"/>
                      <a:gd name="T38" fmla="*/ 0 w 286"/>
                      <a:gd name="T39" fmla="*/ 0 h 321"/>
                      <a:gd name="T40" fmla="*/ 0 w 286"/>
                      <a:gd name="T41" fmla="*/ 0 h 321"/>
                      <a:gd name="T42" fmla="*/ 0 w 286"/>
                      <a:gd name="T43" fmla="*/ 0 h 321"/>
                      <a:gd name="T44" fmla="*/ 0 w 286"/>
                      <a:gd name="T45" fmla="*/ 0 h 321"/>
                      <a:gd name="T46" fmla="*/ 0 w 286"/>
                      <a:gd name="T47" fmla="*/ 0 h 321"/>
                      <a:gd name="T48" fmla="*/ 0 w 286"/>
                      <a:gd name="T49" fmla="*/ 0 h 321"/>
                      <a:gd name="T50" fmla="*/ 0 w 286"/>
                      <a:gd name="T51" fmla="*/ 0 h 321"/>
                      <a:gd name="T52" fmla="*/ 0 w 286"/>
                      <a:gd name="T53" fmla="*/ 0 h 321"/>
                      <a:gd name="T54" fmla="*/ 0 w 286"/>
                      <a:gd name="T55" fmla="*/ 0 h 321"/>
                      <a:gd name="T56" fmla="*/ 0 w 286"/>
                      <a:gd name="T57" fmla="*/ 0 h 321"/>
                      <a:gd name="T58" fmla="*/ 0 w 286"/>
                      <a:gd name="T59" fmla="*/ 0 h 321"/>
                      <a:gd name="T60" fmla="*/ 0 w 286"/>
                      <a:gd name="T61" fmla="*/ 0 h 321"/>
                      <a:gd name="T62" fmla="*/ 0 w 286"/>
                      <a:gd name="T63" fmla="*/ 0 h 321"/>
                      <a:gd name="T64" fmla="*/ 0 w 286"/>
                      <a:gd name="T65" fmla="*/ 0 h 321"/>
                      <a:gd name="T66" fmla="*/ 0 w 286"/>
                      <a:gd name="T67" fmla="*/ 0 h 321"/>
                      <a:gd name="T68" fmla="*/ 0 w 286"/>
                      <a:gd name="T69" fmla="*/ 0 h 321"/>
                      <a:gd name="T70" fmla="*/ 0 w 286"/>
                      <a:gd name="T71" fmla="*/ 0 h 321"/>
                      <a:gd name="T72" fmla="*/ 0 w 286"/>
                      <a:gd name="T73" fmla="*/ 0 h 321"/>
                      <a:gd name="T74" fmla="*/ 0 w 286"/>
                      <a:gd name="T75" fmla="*/ 0 h 321"/>
                      <a:gd name="T76" fmla="*/ 0 w 286"/>
                      <a:gd name="T77" fmla="*/ 0 h 321"/>
                      <a:gd name="T78" fmla="*/ 0 w 286"/>
                      <a:gd name="T79" fmla="*/ 0 h 321"/>
                      <a:gd name="T80" fmla="*/ 0 w 286"/>
                      <a:gd name="T81" fmla="*/ 0 h 321"/>
                      <a:gd name="T82" fmla="*/ 0 w 286"/>
                      <a:gd name="T83" fmla="*/ 0 h 321"/>
                      <a:gd name="T84" fmla="*/ 0 w 286"/>
                      <a:gd name="T85" fmla="*/ 0 h 321"/>
                      <a:gd name="T86" fmla="*/ 0 w 286"/>
                      <a:gd name="T87" fmla="*/ 0 h 321"/>
                      <a:gd name="T88" fmla="*/ 0 w 286"/>
                      <a:gd name="T89" fmla="*/ 0 h 321"/>
                      <a:gd name="T90" fmla="*/ 0 w 286"/>
                      <a:gd name="T91" fmla="*/ 0 h 321"/>
                      <a:gd name="T92" fmla="*/ 0 w 286"/>
                      <a:gd name="T93" fmla="*/ 0 h 321"/>
                      <a:gd name="T94" fmla="*/ 0 w 286"/>
                      <a:gd name="T95" fmla="*/ 0 h 321"/>
                      <a:gd name="T96" fmla="*/ 0 w 286"/>
                      <a:gd name="T97" fmla="*/ 0 h 321"/>
                      <a:gd name="T98" fmla="*/ 0 w 286"/>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6"/>
                      <a:gd name="T151" fmla="*/ 0 h 321"/>
                      <a:gd name="T152" fmla="*/ 286 w 286"/>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6" h="321">
                        <a:moveTo>
                          <a:pt x="12" y="0"/>
                        </a:moveTo>
                        <a:lnTo>
                          <a:pt x="18" y="3"/>
                        </a:lnTo>
                        <a:lnTo>
                          <a:pt x="29" y="9"/>
                        </a:lnTo>
                        <a:lnTo>
                          <a:pt x="47" y="17"/>
                        </a:lnTo>
                        <a:lnTo>
                          <a:pt x="70" y="26"/>
                        </a:lnTo>
                        <a:lnTo>
                          <a:pt x="93" y="40"/>
                        </a:lnTo>
                        <a:lnTo>
                          <a:pt x="120" y="51"/>
                        </a:lnTo>
                        <a:lnTo>
                          <a:pt x="146" y="65"/>
                        </a:lnTo>
                        <a:lnTo>
                          <a:pt x="169" y="76"/>
                        </a:lnTo>
                        <a:lnTo>
                          <a:pt x="184" y="85"/>
                        </a:lnTo>
                        <a:lnTo>
                          <a:pt x="196" y="96"/>
                        </a:lnTo>
                        <a:lnTo>
                          <a:pt x="207" y="104"/>
                        </a:lnTo>
                        <a:lnTo>
                          <a:pt x="216" y="116"/>
                        </a:lnTo>
                        <a:lnTo>
                          <a:pt x="251" y="158"/>
                        </a:lnTo>
                        <a:lnTo>
                          <a:pt x="271" y="200"/>
                        </a:lnTo>
                        <a:lnTo>
                          <a:pt x="283" y="231"/>
                        </a:lnTo>
                        <a:lnTo>
                          <a:pt x="286" y="245"/>
                        </a:lnTo>
                        <a:lnTo>
                          <a:pt x="245" y="239"/>
                        </a:lnTo>
                        <a:lnTo>
                          <a:pt x="233" y="225"/>
                        </a:lnTo>
                        <a:lnTo>
                          <a:pt x="213" y="203"/>
                        </a:lnTo>
                        <a:lnTo>
                          <a:pt x="196" y="189"/>
                        </a:lnTo>
                        <a:lnTo>
                          <a:pt x="196" y="208"/>
                        </a:lnTo>
                        <a:lnTo>
                          <a:pt x="207" y="239"/>
                        </a:lnTo>
                        <a:lnTo>
                          <a:pt x="219" y="270"/>
                        </a:lnTo>
                        <a:lnTo>
                          <a:pt x="219" y="293"/>
                        </a:lnTo>
                        <a:lnTo>
                          <a:pt x="207" y="298"/>
                        </a:lnTo>
                        <a:lnTo>
                          <a:pt x="193" y="298"/>
                        </a:lnTo>
                        <a:lnTo>
                          <a:pt x="190" y="304"/>
                        </a:lnTo>
                        <a:lnTo>
                          <a:pt x="184" y="312"/>
                        </a:lnTo>
                        <a:lnTo>
                          <a:pt x="166" y="315"/>
                        </a:lnTo>
                        <a:lnTo>
                          <a:pt x="161" y="315"/>
                        </a:lnTo>
                        <a:lnTo>
                          <a:pt x="146" y="312"/>
                        </a:lnTo>
                        <a:lnTo>
                          <a:pt x="128" y="312"/>
                        </a:lnTo>
                        <a:lnTo>
                          <a:pt x="108" y="318"/>
                        </a:lnTo>
                        <a:lnTo>
                          <a:pt x="99" y="321"/>
                        </a:lnTo>
                        <a:lnTo>
                          <a:pt x="91" y="318"/>
                        </a:lnTo>
                        <a:lnTo>
                          <a:pt x="82" y="315"/>
                        </a:lnTo>
                        <a:lnTo>
                          <a:pt x="76" y="315"/>
                        </a:lnTo>
                        <a:lnTo>
                          <a:pt x="61" y="318"/>
                        </a:lnTo>
                        <a:lnTo>
                          <a:pt x="53" y="315"/>
                        </a:lnTo>
                        <a:lnTo>
                          <a:pt x="50" y="312"/>
                        </a:lnTo>
                        <a:lnTo>
                          <a:pt x="47" y="307"/>
                        </a:lnTo>
                        <a:lnTo>
                          <a:pt x="38" y="279"/>
                        </a:lnTo>
                        <a:lnTo>
                          <a:pt x="32" y="267"/>
                        </a:lnTo>
                        <a:lnTo>
                          <a:pt x="29" y="264"/>
                        </a:lnTo>
                        <a:lnTo>
                          <a:pt x="21" y="231"/>
                        </a:lnTo>
                        <a:lnTo>
                          <a:pt x="9" y="155"/>
                        </a:lnTo>
                        <a:lnTo>
                          <a:pt x="0" y="68"/>
                        </a:lnTo>
                        <a:lnTo>
                          <a:pt x="12" y="0"/>
                        </a:lnTo>
                        <a:close/>
                      </a:path>
                    </a:pathLst>
                  </a:custGeom>
                  <a:solidFill>
                    <a:srgbClr val="E19C75"/>
                  </a:solidFill>
                  <a:ln w="9525">
                    <a:noFill/>
                    <a:round/>
                    <a:headEnd/>
                    <a:tailEnd/>
                  </a:ln>
                </p:spPr>
                <p:txBody>
                  <a:bodyPr/>
                  <a:lstStyle/>
                  <a:p>
                    <a:endParaRPr lang="zh-TW" altLang="en-US"/>
                  </a:p>
                </p:txBody>
              </p:sp>
              <p:sp>
                <p:nvSpPr>
                  <p:cNvPr id="67" name="Freeform 1386"/>
                  <p:cNvSpPr>
                    <a:spLocks/>
                  </p:cNvSpPr>
                  <p:nvPr/>
                </p:nvSpPr>
                <p:spPr bwMode="auto">
                  <a:xfrm>
                    <a:off x="4816" y="3047"/>
                    <a:ext cx="93" cy="323"/>
                  </a:xfrm>
                  <a:custGeom>
                    <a:avLst/>
                    <a:gdLst>
                      <a:gd name="T0" fmla="*/ 0 w 195"/>
                      <a:gd name="T1" fmla="*/ 0 h 679"/>
                      <a:gd name="T2" fmla="*/ 0 w 195"/>
                      <a:gd name="T3" fmla="*/ 0 h 679"/>
                      <a:gd name="T4" fmla="*/ 0 w 195"/>
                      <a:gd name="T5" fmla="*/ 0 h 679"/>
                      <a:gd name="T6" fmla="*/ 0 w 195"/>
                      <a:gd name="T7" fmla="*/ 0 h 679"/>
                      <a:gd name="T8" fmla="*/ 0 w 195"/>
                      <a:gd name="T9" fmla="*/ 0 h 679"/>
                      <a:gd name="T10" fmla="*/ 0 w 195"/>
                      <a:gd name="T11" fmla="*/ 0 h 679"/>
                      <a:gd name="T12" fmla="*/ 0 w 195"/>
                      <a:gd name="T13" fmla="*/ 0 h 679"/>
                      <a:gd name="T14" fmla="*/ 0 w 195"/>
                      <a:gd name="T15" fmla="*/ 0 h 679"/>
                      <a:gd name="T16" fmla="*/ 0 w 195"/>
                      <a:gd name="T17" fmla="*/ 0 h 679"/>
                      <a:gd name="T18" fmla="*/ 0 w 195"/>
                      <a:gd name="T19" fmla="*/ 0 h 679"/>
                      <a:gd name="T20" fmla="*/ 0 w 195"/>
                      <a:gd name="T21" fmla="*/ 0 h 679"/>
                      <a:gd name="T22" fmla="*/ 0 w 195"/>
                      <a:gd name="T23" fmla="*/ 0 h 679"/>
                      <a:gd name="T24" fmla="*/ 0 w 195"/>
                      <a:gd name="T25" fmla="*/ 0 h 679"/>
                      <a:gd name="T26" fmla="*/ 0 w 195"/>
                      <a:gd name="T27" fmla="*/ 0 h 679"/>
                      <a:gd name="T28" fmla="*/ 0 w 195"/>
                      <a:gd name="T29" fmla="*/ 0 h 679"/>
                      <a:gd name="T30" fmla="*/ 0 w 195"/>
                      <a:gd name="T31" fmla="*/ 0 h 679"/>
                      <a:gd name="T32" fmla="*/ 0 w 195"/>
                      <a:gd name="T33" fmla="*/ 0 h 679"/>
                      <a:gd name="T34" fmla="*/ 0 w 195"/>
                      <a:gd name="T35" fmla="*/ 0 h 679"/>
                      <a:gd name="T36" fmla="*/ 0 w 195"/>
                      <a:gd name="T37" fmla="*/ 0 h 679"/>
                      <a:gd name="T38" fmla="*/ 0 w 195"/>
                      <a:gd name="T39" fmla="*/ 0 h 679"/>
                      <a:gd name="T40" fmla="*/ 0 w 195"/>
                      <a:gd name="T41" fmla="*/ 0 h 679"/>
                      <a:gd name="T42" fmla="*/ 0 w 195"/>
                      <a:gd name="T43" fmla="*/ 0 h 679"/>
                      <a:gd name="T44" fmla="*/ 0 w 195"/>
                      <a:gd name="T45" fmla="*/ 0 h 679"/>
                      <a:gd name="T46" fmla="*/ 0 w 195"/>
                      <a:gd name="T47" fmla="*/ 0 h 679"/>
                      <a:gd name="T48" fmla="*/ 0 w 195"/>
                      <a:gd name="T49" fmla="*/ 0 h 6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5"/>
                      <a:gd name="T76" fmla="*/ 0 h 679"/>
                      <a:gd name="T77" fmla="*/ 195 w 195"/>
                      <a:gd name="T78" fmla="*/ 679 h 6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5" h="679">
                        <a:moveTo>
                          <a:pt x="125" y="42"/>
                        </a:moveTo>
                        <a:lnTo>
                          <a:pt x="128" y="216"/>
                        </a:lnTo>
                        <a:lnTo>
                          <a:pt x="140" y="365"/>
                        </a:lnTo>
                        <a:lnTo>
                          <a:pt x="163" y="500"/>
                        </a:lnTo>
                        <a:lnTo>
                          <a:pt x="195" y="632"/>
                        </a:lnTo>
                        <a:lnTo>
                          <a:pt x="192" y="640"/>
                        </a:lnTo>
                        <a:lnTo>
                          <a:pt x="184" y="648"/>
                        </a:lnTo>
                        <a:lnTo>
                          <a:pt x="166" y="654"/>
                        </a:lnTo>
                        <a:lnTo>
                          <a:pt x="146" y="662"/>
                        </a:lnTo>
                        <a:lnTo>
                          <a:pt x="122" y="668"/>
                        </a:lnTo>
                        <a:lnTo>
                          <a:pt x="99" y="674"/>
                        </a:lnTo>
                        <a:lnTo>
                          <a:pt x="79" y="679"/>
                        </a:lnTo>
                        <a:lnTo>
                          <a:pt x="61" y="679"/>
                        </a:lnTo>
                        <a:lnTo>
                          <a:pt x="38" y="606"/>
                        </a:lnTo>
                        <a:lnTo>
                          <a:pt x="14" y="429"/>
                        </a:lnTo>
                        <a:lnTo>
                          <a:pt x="0" y="216"/>
                        </a:lnTo>
                        <a:lnTo>
                          <a:pt x="0" y="33"/>
                        </a:lnTo>
                        <a:lnTo>
                          <a:pt x="6" y="16"/>
                        </a:lnTo>
                        <a:lnTo>
                          <a:pt x="20" y="8"/>
                        </a:lnTo>
                        <a:lnTo>
                          <a:pt x="41" y="2"/>
                        </a:lnTo>
                        <a:lnTo>
                          <a:pt x="61" y="0"/>
                        </a:lnTo>
                        <a:lnTo>
                          <a:pt x="84" y="5"/>
                        </a:lnTo>
                        <a:lnTo>
                          <a:pt x="105" y="19"/>
                        </a:lnTo>
                        <a:lnTo>
                          <a:pt x="119" y="36"/>
                        </a:lnTo>
                        <a:lnTo>
                          <a:pt x="125" y="42"/>
                        </a:lnTo>
                        <a:close/>
                      </a:path>
                    </a:pathLst>
                  </a:custGeom>
                  <a:solidFill>
                    <a:srgbClr val="191919"/>
                  </a:solidFill>
                  <a:ln w="9525">
                    <a:noFill/>
                    <a:round/>
                    <a:headEnd/>
                    <a:tailEnd/>
                  </a:ln>
                </p:spPr>
                <p:txBody>
                  <a:bodyPr/>
                  <a:lstStyle/>
                  <a:p>
                    <a:endParaRPr lang="zh-TW" altLang="en-US"/>
                  </a:p>
                </p:txBody>
              </p:sp>
              <p:sp>
                <p:nvSpPr>
                  <p:cNvPr id="68" name="Freeform 1387"/>
                  <p:cNvSpPr>
                    <a:spLocks/>
                  </p:cNvSpPr>
                  <p:nvPr/>
                </p:nvSpPr>
                <p:spPr bwMode="auto">
                  <a:xfrm>
                    <a:off x="4854" y="2408"/>
                    <a:ext cx="243" cy="115"/>
                  </a:xfrm>
                  <a:custGeom>
                    <a:avLst/>
                    <a:gdLst>
                      <a:gd name="T0" fmla="*/ 0 w 508"/>
                      <a:gd name="T1" fmla="*/ 0 h 241"/>
                      <a:gd name="T2" fmla="*/ 0 w 508"/>
                      <a:gd name="T3" fmla="*/ 0 h 241"/>
                      <a:gd name="T4" fmla="*/ 0 w 508"/>
                      <a:gd name="T5" fmla="*/ 0 h 241"/>
                      <a:gd name="T6" fmla="*/ 0 w 508"/>
                      <a:gd name="T7" fmla="*/ 0 h 241"/>
                      <a:gd name="T8" fmla="*/ 0 w 508"/>
                      <a:gd name="T9" fmla="*/ 0 h 241"/>
                      <a:gd name="T10" fmla="*/ 0 w 508"/>
                      <a:gd name="T11" fmla="*/ 0 h 241"/>
                      <a:gd name="T12" fmla="*/ 0 w 508"/>
                      <a:gd name="T13" fmla="*/ 0 h 241"/>
                      <a:gd name="T14" fmla="*/ 0 w 508"/>
                      <a:gd name="T15" fmla="*/ 0 h 241"/>
                      <a:gd name="T16" fmla="*/ 0 w 508"/>
                      <a:gd name="T17" fmla="*/ 0 h 241"/>
                      <a:gd name="T18" fmla="*/ 0 w 508"/>
                      <a:gd name="T19" fmla="*/ 0 h 241"/>
                      <a:gd name="T20" fmla="*/ 0 w 508"/>
                      <a:gd name="T21" fmla="*/ 0 h 241"/>
                      <a:gd name="T22" fmla="*/ 0 w 508"/>
                      <a:gd name="T23" fmla="*/ 0 h 241"/>
                      <a:gd name="T24" fmla="*/ 0 w 508"/>
                      <a:gd name="T25" fmla="*/ 0 h 241"/>
                      <a:gd name="T26" fmla="*/ 0 w 508"/>
                      <a:gd name="T27" fmla="*/ 0 h 241"/>
                      <a:gd name="T28" fmla="*/ 0 w 508"/>
                      <a:gd name="T29" fmla="*/ 0 h 241"/>
                      <a:gd name="T30" fmla="*/ 0 w 508"/>
                      <a:gd name="T31" fmla="*/ 0 h 241"/>
                      <a:gd name="T32" fmla="*/ 0 w 508"/>
                      <a:gd name="T33" fmla="*/ 0 h 241"/>
                      <a:gd name="T34" fmla="*/ 0 w 508"/>
                      <a:gd name="T35" fmla="*/ 0 h 241"/>
                      <a:gd name="T36" fmla="*/ 0 w 508"/>
                      <a:gd name="T37" fmla="*/ 0 h 241"/>
                      <a:gd name="T38" fmla="*/ 0 w 508"/>
                      <a:gd name="T39" fmla="*/ 0 h 241"/>
                      <a:gd name="T40" fmla="*/ 0 w 508"/>
                      <a:gd name="T41" fmla="*/ 0 h 241"/>
                      <a:gd name="T42" fmla="*/ 0 w 508"/>
                      <a:gd name="T43" fmla="*/ 0 h 241"/>
                      <a:gd name="T44" fmla="*/ 0 w 508"/>
                      <a:gd name="T45" fmla="*/ 0 h 241"/>
                      <a:gd name="T46" fmla="*/ 0 w 508"/>
                      <a:gd name="T47" fmla="*/ 0 h 241"/>
                      <a:gd name="T48" fmla="*/ 0 w 508"/>
                      <a:gd name="T49" fmla="*/ 0 h 241"/>
                      <a:gd name="T50" fmla="*/ 0 w 508"/>
                      <a:gd name="T51" fmla="*/ 0 h 241"/>
                      <a:gd name="T52" fmla="*/ 0 w 508"/>
                      <a:gd name="T53" fmla="*/ 0 h 241"/>
                      <a:gd name="T54" fmla="*/ 0 w 508"/>
                      <a:gd name="T55" fmla="*/ 0 h 241"/>
                      <a:gd name="T56" fmla="*/ 0 w 508"/>
                      <a:gd name="T57" fmla="*/ 0 h 241"/>
                      <a:gd name="T58" fmla="*/ 0 w 508"/>
                      <a:gd name="T59" fmla="*/ 0 h 241"/>
                      <a:gd name="T60" fmla="*/ 0 w 508"/>
                      <a:gd name="T61" fmla="*/ 0 h 241"/>
                      <a:gd name="T62" fmla="*/ 0 w 508"/>
                      <a:gd name="T63" fmla="*/ 0 h 241"/>
                      <a:gd name="T64" fmla="*/ 0 w 508"/>
                      <a:gd name="T65" fmla="*/ 0 h 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8"/>
                      <a:gd name="T100" fmla="*/ 0 h 241"/>
                      <a:gd name="T101" fmla="*/ 508 w 508"/>
                      <a:gd name="T102" fmla="*/ 241 h 2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8" h="241">
                        <a:moveTo>
                          <a:pt x="0" y="3"/>
                        </a:moveTo>
                        <a:lnTo>
                          <a:pt x="3" y="3"/>
                        </a:lnTo>
                        <a:lnTo>
                          <a:pt x="9" y="3"/>
                        </a:lnTo>
                        <a:lnTo>
                          <a:pt x="18" y="6"/>
                        </a:lnTo>
                        <a:lnTo>
                          <a:pt x="30" y="8"/>
                        </a:lnTo>
                        <a:lnTo>
                          <a:pt x="47" y="8"/>
                        </a:lnTo>
                        <a:lnTo>
                          <a:pt x="68" y="11"/>
                        </a:lnTo>
                        <a:lnTo>
                          <a:pt x="94" y="14"/>
                        </a:lnTo>
                        <a:lnTo>
                          <a:pt x="123" y="14"/>
                        </a:lnTo>
                        <a:lnTo>
                          <a:pt x="155" y="17"/>
                        </a:lnTo>
                        <a:lnTo>
                          <a:pt x="193" y="17"/>
                        </a:lnTo>
                        <a:lnTo>
                          <a:pt x="234" y="17"/>
                        </a:lnTo>
                        <a:lnTo>
                          <a:pt x="280" y="17"/>
                        </a:lnTo>
                        <a:lnTo>
                          <a:pt x="330" y="14"/>
                        </a:lnTo>
                        <a:lnTo>
                          <a:pt x="385" y="11"/>
                        </a:lnTo>
                        <a:lnTo>
                          <a:pt x="444" y="6"/>
                        </a:lnTo>
                        <a:lnTo>
                          <a:pt x="508" y="0"/>
                        </a:lnTo>
                        <a:lnTo>
                          <a:pt x="502" y="11"/>
                        </a:lnTo>
                        <a:lnTo>
                          <a:pt x="482" y="42"/>
                        </a:lnTo>
                        <a:lnTo>
                          <a:pt x="450" y="87"/>
                        </a:lnTo>
                        <a:lnTo>
                          <a:pt x="409" y="135"/>
                        </a:lnTo>
                        <a:lnTo>
                          <a:pt x="359" y="182"/>
                        </a:lnTo>
                        <a:lnTo>
                          <a:pt x="298" y="219"/>
                        </a:lnTo>
                        <a:lnTo>
                          <a:pt x="234" y="241"/>
                        </a:lnTo>
                        <a:lnTo>
                          <a:pt x="161" y="241"/>
                        </a:lnTo>
                        <a:lnTo>
                          <a:pt x="126" y="225"/>
                        </a:lnTo>
                        <a:lnTo>
                          <a:pt x="94" y="197"/>
                        </a:lnTo>
                        <a:lnTo>
                          <a:pt x="68" y="157"/>
                        </a:lnTo>
                        <a:lnTo>
                          <a:pt x="44" y="115"/>
                        </a:lnTo>
                        <a:lnTo>
                          <a:pt x="24" y="73"/>
                        </a:lnTo>
                        <a:lnTo>
                          <a:pt x="12" y="36"/>
                        </a:lnTo>
                        <a:lnTo>
                          <a:pt x="3" y="11"/>
                        </a:lnTo>
                        <a:lnTo>
                          <a:pt x="0" y="3"/>
                        </a:lnTo>
                        <a:close/>
                      </a:path>
                    </a:pathLst>
                  </a:custGeom>
                  <a:solidFill>
                    <a:srgbClr val="E19C75"/>
                  </a:solidFill>
                  <a:ln w="9525">
                    <a:noFill/>
                    <a:round/>
                    <a:headEnd/>
                    <a:tailEnd/>
                  </a:ln>
                </p:spPr>
                <p:txBody>
                  <a:bodyPr/>
                  <a:lstStyle/>
                  <a:p>
                    <a:endParaRPr lang="zh-TW" altLang="en-US"/>
                  </a:p>
                </p:txBody>
              </p:sp>
              <p:sp>
                <p:nvSpPr>
                  <p:cNvPr id="69" name="Freeform 1388"/>
                  <p:cNvSpPr>
                    <a:spLocks/>
                  </p:cNvSpPr>
                  <p:nvPr/>
                </p:nvSpPr>
                <p:spPr bwMode="auto">
                  <a:xfrm>
                    <a:off x="4871" y="2419"/>
                    <a:ext cx="209" cy="91"/>
                  </a:xfrm>
                  <a:custGeom>
                    <a:avLst/>
                    <a:gdLst>
                      <a:gd name="T0" fmla="*/ 0 w 438"/>
                      <a:gd name="T1" fmla="*/ 0 h 191"/>
                      <a:gd name="T2" fmla="*/ 0 w 438"/>
                      <a:gd name="T3" fmla="*/ 0 h 191"/>
                      <a:gd name="T4" fmla="*/ 0 w 438"/>
                      <a:gd name="T5" fmla="*/ 0 h 191"/>
                      <a:gd name="T6" fmla="*/ 0 w 438"/>
                      <a:gd name="T7" fmla="*/ 0 h 191"/>
                      <a:gd name="T8" fmla="*/ 0 w 438"/>
                      <a:gd name="T9" fmla="*/ 0 h 191"/>
                      <a:gd name="T10" fmla="*/ 0 w 438"/>
                      <a:gd name="T11" fmla="*/ 0 h 191"/>
                      <a:gd name="T12" fmla="*/ 0 w 438"/>
                      <a:gd name="T13" fmla="*/ 0 h 191"/>
                      <a:gd name="T14" fmla="*/ 0 w 438"/>
                      <a:gd name="T15" fmla="*/ 0 h 191"/>
                      <a:gd name="T16" fmla="*/ 0 w 438"/>
                      <a:gd name="T17" fmla="*/ 0 h 191"/>
                      <a:gd name="T18" fmla="*/ 0 w 438"/>
                      <a:gd name="T19" fmla="*/ 0 h 191"/>
                      <a:gd name="T20" fmla="*/ 0 w 438"/>
                      <a:gd name="T21" fmla="*/ 0 h 191"/>
                      <a:gd name="T22" fmla="*/ 0 w 438"/>
                      <a:gd name="T23" fmla="*/ 0 h 191"/>
                      <a:gd name="T24" fmla="*/ 0 w 438"/>
                      <a:gd name="T25" fmla="*/ 0 h 191"/>
                      <a:gd name="T26" fmla="*/ 0 w 438"/>
                      <a:gd name="T27" fmla="*/ 0 h 191"/>
                      <a:gd name="T28" fmla="*/ 0 w 438"/>
                      <a:gd name="T29" fmla="*/ 0 h 191"/>
                      <a:gd name="T30" fmla="*/ 0 w 438"/>
                      <a:gd name="T31" fmla="*/ 0 h 191"/>
                      <a:gd name="T32" fmla="*/ 0 w 438"/>
                      <a:gd name="T33" fmla="*/ 0 h 191"/>
                      <a:gd name="T34" fmla="*/ 0 w 438"/>
                      <a:gd name="T35" fmla="*/ 0 h 191"/>
                      <a:gd name="T36" fmla="*/ 0 w 438"/>
                      <a:gd name="T37" fmla="*/ 0 h 191"/>
                      <a:gd name="T38" fmla="*/ 0 w 438"/>
                      <a:gd name="T39" fmla="*/ 0 h 191"/>
                      <a:gd name="T40" fmla="*/ 0 w 438"/>
                      <a:gd name="T41" fmla="*/ 0 h 191"/>
                      <a:gd name="T42" fmla="*/ 0 w 438"/>
                      <a:gd name="T43" fmla="*/ 0 h 191"/>
                      <a:gd name="T44" fmla="*/ 0 w 438"/>
                      <a:gd name="T45" fmla="*/ 0 h 191"/>
                      <a:gd name="T46" fmla="*/ 0 w 438"/>
                      <a:gd name="T47" fmla="*/ 0 h 191"/>
                      <a:gd name="T48" fmla="*/ 0 w 438"/>
                      <a:gd name="T49" fmla="*/ 0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8"/>
                      <a:gd name="T76" fmla="*/ 0 h 191"/>
                      <a:gd name="T77" fmla="*/ 438 w 438"/>
                      <a:gd name="T78" fmla="*/ 191 h 1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8" h="191">
                        <a:moveTo>
                          <a:pt x="0" y="14"/>
                        </a:moveTo>
                        <a:lnTo>
                          <a:pt x="9" y="17"/>
                        </a:lnTo>
                        <a:lnTo>
                          <a:pt x="30" y="23"/>
                        </a:lnTo>
                        <a:lnTo>
                          <a:pt x="68" y="28"/>
                        </a:lnTo>
                        <a:lnTo>
                          <a:pt x="117" y="34"/>
                        </a:lnTo>
                        <a:lnTo>
                          <a:pt x="181" y="37"/>
                        </a:lnTo>
                        <a:lnTo>
                          <a:pt x="254" y="34"/>
                        </a:lnTo>
                        <a:lnTo>
                          <a:pt x="342" y="23"/>
                        </a:lnTo>
                        <a:lnTo>
                          <a:pt x="438" y="0"/>
                        </a:lnTo>
                        <a:lnTo>
                          <a:pt x="432" y="9"/>
                        </a:lnTo>
                        <a:lnTo>
                          <a:pt x="415" y="34"/>
                        </a:lnTo>
                        <a:lnTo>
                          <a:pt x="385" y="68"/>
                        </a:lnTo>
                        <a:lnTo>
                          <a:pt x="350" y="104"/>
                        </a:lnTo>
                        <a:lnTo>
                          <a:pt x="307" y="141"/>
                        </a:lnTo>
                        <a:lnTo>
                          <a:pt x="257" y="172"/>
                        </a:lnTo>
                        <a:lnTo>
                          <a:pt x="199" y="191"/>
                        </a:lnTo>
                        <a:lnTo>
                          <a:pt x="140" y="191"/>
                        </a:lnTo>
                        <a:lnTo>
                          <a:pt x="111" y="180"/>
                        </a:lnTo>
                        <a:lnTo>
                          <a:pt x="85" y="158"/>
                        </a:lnTo>
                        <a:lnTo>
                          <a:pt x="62" y="130"/>
                        </a:lnTo>
                        <a:lnTo>
                          <a:pt x="41" y="99"/>
                        </a:lnTo>
                        <a:lnTo>
                          <a:pt x="24" y="68"/>
                        </a:lnTo>
                        <a:lnTo>
                          <a:pt x="12" y="40"/>
                        </a:lnTo>
                        <a:lnTo>
                          <a:pt x="3" y="23"/>
                        </a:lnTo>
                        <a:lnTo>
                          <a:pt x="0" y="14"/>
                        </a:lnTo>
                        <a:close/>
                      </a:path>
                    </a:pathLst>
                  </a:custGeom>
                  <a:solidFill>
                    <a:srgbClr val="FFFFFF"/>
                  </a:solidFill>
                  <a:ln w="9525">
                    <a:noFill/>
                    <a:round/>
                    <a:headEnd/>
                    <a:tailEnd/>
                  </a:ln>
                </p:spPr>
                <p:txBody>
                  <a:bodyPr/>
                  <a:lstStyle/>
                  <a:p>
                    <a:endParaRPr lang="zh-TW" altLang="en-US"/>
                  </a:p>
                </p:txBody>
              </p:sp>
              <p:sp>
                <p:nvSpPr>
                  <p:cNvPr id="70" name="Freeform 1389"/>
                  <p:cNvSpPr>
                    <a:spLocks/>
                  </p:cNvSpPr>
                  <p:nvPr/>
                </p:nvSpPr>
                <p:spPr bwMode="auto">
                  <a:xfrm>
                    <a:off x="4912" y="2453"/>
                    <a:ext cx="143" cy="35"/>
                  </a:xfrm>
                  <a:custGeom>
                    <a:avLst/>
                    <a:gdLst>
                      <a:gd name="T0" fmla="*/ 0 w 300"/>
                      <a:gd name="T1" fmla="*/ 0 h 75"/>
                      <a:gd name="T2" fmla="*/ 0 w 300"/>
                      <a:gd name="T3" fmla="*/ 0 h 75"/>
                      <a:gd name="T4" fmla="*/ 0 w 300"/>
                      <a:gd name="T5" fmla="*/ 0 h 75"/>
                      <a:gd name="T6" fmla="*/ 0 w 300"/>
                      <a:gd name="T7" fmla="*/ 0 h 75"/>
                      <a:gd name="T8" fmla="*/ 0 w 300"/>
                      <a:gd name="T9" fmla="*/ 0 h 75"/>
                      <a:gd name="T10" fmla="*/ 0 w 300"/>
                      <a:gd name="T11" fmla="*/ 0 h 75"/>
                      <a:gd name="T12" fmla="*/ 0 w 300"/>
                      <a:gd name="T13" fmla="*/ 0 h 75"/>
                      <a:gd name="T14" fmla="*/ 0 w 300"/>
                      <a:gd name="T15" fmla="*/ 0 h 75"/>
                      <a:gd name="T16" fmla="*/ 0 w 300"/>
                      <a:gd name="T17" fmla="*/ 0 h 75"/>
                      <a:gd name="T18" fmla="*/ 0 w 300"/>
                      <a:gd name="T19" fmla="*/ 0 h 75"/>
                      <a:gd name="T20" fmla="*/ 0 w 300"/>
                      <a:gd name="T21" fmla="*/ 0 h 75"/>
                      <a:gd name="T22" fmla="*/ 0 w 300"/>
                      <a:gd name="T23" fmla="*/ 0 h 75"/>
                      <a:gd name="T24" fmla="*/ 0 w 300"/>
                      <a:gd name="T25" fmla="*/ 0 h 75"/>
                      <a:gd name="T26" fmla="*/ 0 w 300"/>
                      <a:gd name="T27" fmla="*/ 0 h 75"/>
                      <a:gd name="T28" fmla="*/ 0 w 300"/>
                      <a:gd name="T29" fmla="*/ 0 h 75"/>
                      <a:gd name="T30" fmla="*/ 0 w 300"/>
                      <a:gd name="T31" fmla="*/ 0 h 75"/>
                      <a:gd name="T32" fmla="*/ 0 w 300"/>
                      <a:gd name="T33" fmla="*/ 0 h 75"/>
                      <a:gd name="T34" fmla="*/ 0 w 300"/>
                      <a:gd name="T35" fmla="*/ 0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75"/>
                      <a:gd name="T56" fmla="*/ 300 w 300"/>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75">
                        <a:moveTo>
                          <a:pt x="300" y="0"/>
                        </a:moveTo>
                        <a:lnTo>
                          <a:pt x="292" y="5"/>
                        </a:lnTo>
                        <a:lnTo>
                          <a:pt x="271" y="16"/>
                        </a:lnTo>
                        <a:lnTo>
                          <a:pt x="236" y="31"/>
                        </a:lnTo>
                        <a:lnTo>
                          <a:pt x="195" y="47"/>
                        </a:lnTo>
                        <a:lnTo>
                          <a:pt x="149" y="61"/>
                        </a:lnTo>
                        <a:lnTo>
                          <a:pt x="99" y="70"/>
                        </a:lnTo>
                        <a:lnTo>
                          <a:pt x="47" y="70"/>
                        </a:lnTo>
                        <a:lnTo>
                          <a:pt x="0" y="56"/>
                        </a:lnTo>
                        <a:lnTo>
                          <a:pt x="3" y="59"/>
                        </a:lnTo>
                        <a:lnTo>
                          <a:pt x="18" y="64"/>
                        </a:lnTo>
                        <a:lnTo>
                          <a:pt x="38" y="70"/>
                        </a:lnTo>
                        <a:lnTo>
                          <a:pt x="67" y="75"/>
                        </a:lnTo>
                        <a:lnTo>
                          <a:pt x="105" y="75"/>
                        </a:lnTo>
                        <a:lnTo>
                          <a:pt x="152" y="70"/>
                        </a:lnTo>
                        <a:lnTo>
                          <a:pt x="207" y="59"/>
                        </a:lnTo>
                        <a:lnTo>
                          <a:pt x="268" y="36"/>
                        </a:lnTo>
                        <a:lnTo>
                          <a:pt x="300" y="0"/>
                        </a:lnTo>
                        <a:close/>
                      </a:path>
                    </a:pathLst>
                  </a:custGeom>
                  <a:solidFill>
                    <a:srgbClr val="BFBFBF"/>
                  </a:solidFill>
                  <a:ln w="9525">
                    <a:noFill/>
                    <a:round/>
                    <a:headEnd/>
                    <a:tailEnd/>
                  </a:ln>
                </p:spPr>
                <p:txBody>
                  <a:bodyPr/>
                  <a:lstStyle/>
                  <a:p>
                    <a:endParaRPr lang="zh-TW" altLang="en-US"/>
                  </a:p>
                </p:txBody>
              </p:sp>
            </p:grpSp>
          </p:grpSp>
        </p:grpSp>
        <p:sp>
          <p:nvSpPr>
            <p:cNvPr id="20" name="Arc 1392"/>
            <p:cNvSpPr>
              <a:spLocks/>
            </p:cNvSpPr>
            <p:nvPr/>
          </p:nvSpPr>
          <p:spPr bwMode="auto">
            <a:xfrm>
              <a:off x="2843808" y="4581128"/>
              <a:ext cx="774700" cy="1728192"/>
            </a:xfrm>
            <a:custGeom>
              <a:avLst/>
              <a:gdLst>
                <a:gd name="T0" fmla="*/ 0 w 21600"/>
                <a:gd name="T1" fmla="*/ 0 h 43135"/>
                <a:gd name="T2" fmla="*/ 2147483647 w 21600"/>
                <a:gd name="T3" fmla="*/ 2147483647 h 43135"/>
                <a:gd name="T4" fmla="*/ 0 w 21600"/>
                <a:gd name="T5" fmla="*/ 2147483647 h 43135"/>
                <a:gd name="T6" fmla="*/ 0 60000 65536"/>
                <a:gd name="T7" fmla="*/ 0 60000 65536"/>
                <a:gd name="T8" fmla="*/ 0 60000 65536"/>
                <a:gd name="T9" fmla="*/ 0 w 21600"/>
                <a:gd name="T10" fmla="*/ 0 h 43135"/>
                <a:gd name="T11" fmla="*/ 21600 w 21600"/>
                <a:gd name="T12" fmla="*/ 43135 h 43135"/>
              </a:gdLst>
              <a:ahLst/>
              <a:cxnLst>
                <a:cxn ang="T6">
                  <a:pos x="T0" y="T1"/>
                </a:cxn>
                <a:cxn ang="T7">
                  <a:pos x="T2" y="T3"/>
                </a:cxn>
                <a:cxn ang="T8">
                  <a:pos x="T4" y="T5"/>
                </a:cxn>
              </a:cxnLst>
              <a:rect l="T9" t="T10" r="T11" b="T12"/>
              <a:pathLst>
                <a:path w="21600" h="43135" fill="none" extrusionOk="0">
                  <a:moveTo>
                    <a:pt x="-1" y="0"/>
                  </a:moveTo>
                  <a:cubicBezTo>
                    <a:pt x="11929" y="0"/>
                    <a:pt x="21600" y="9670"/>
                    <a:pt x="21600" y="21600"/>
                  </a:cubicBezTo>
                  <a:cubicBezTo>
                    <a:pt x="21600" y="32881"/>
                    <a:pt x="12917" y="42263"/>
                    <a:pt x="1670" y="43135"/>
                  </a:cubicBezTo>
                </a:path>
                <a:path w="21600" h="43135" stroke="0" extrusionOk="0">
                  <a:moveTo>
                    <a:pt x="-1" y="0"/>
                  </a:moveTo>
                  <a:cubicBezTo>
                    <a:pt x="11929" y="0"/>
                    <a:pt x="21600" y="9670"/>
                    <a:pt x="21600" y="21600"/>
                  </a:cubicBezTo>
                  <a:cubicBezTo>
                    <a:pt x="21600" y="32881"/>
                    <a:pt x="12917" y="42263"/>
                    <a:pt x="1670" y="43135"/>
                  </a:cubicBezTo>
                  <a:lnTo>
                    <a:pt x="0" y="21600"/>
                  </a:lnTo>
                  <a:close/>
                </a:path>
              </a:pathLst>
            </a:custGeom>
            <a:noFill/>
            <a:ln w="38100">
              <a:solidFill>
                <a:schemeClr val="accent1">
                  <a:lumMod val="50000"/>
                </a:schemeClr>
              </a:solidFill>
              <a:round/>
              <a:headEnd/>
              <a:tailEnd/>
            </a:ln>
          </p:spPr>
          <p:txBody>
            <a:bodyPr wrap="none" anchor="ctr"/>
            <a:lstStyle/>
            <a:p>
              <a:endParaRPr lang="zh-TW" altLang="en-US"/>
            </a:p>
          </p:txBody>
        </p:sp>
        <p:sp>
          <p:nvSpPr>
            <p:cNvPr id="21" name="Arc 1395"/>
            <p:cNvSpPr>
              <a:spLocks/>
            </p:cNvSpPr>
            <p:nvPr/>
          </p:nvSpPr>
          <p:spPr bwMode="auto">
            <a:xfrm>
              <a:off x="3923928" y="4221088"/>
              <a:ext cx="774700" cy="2084387"/>
            </a:xfrm>
            <a:custGeom>
              <a:avLst/>
              <a:gdLst>
                <a:gd name="T0" fmla="*/ 0 w 21600"/>
                <a:gd name="T1" fmla="*/ 0 h 43135"/>
                <a:gd name="T2" fmla="*/ 2147483647 w 21600"/>
                <a:gd name="T3" fmla="*/ 2147483647 h 43135"/>
                <a:gd name="T4" fmla="*/ 0 w 21600"/>
                <a:gd name="T5" fmla="*/ 2147483647 h 43135"/>
                <a:gd name="T6" fmla="*/ 0 60000 65536"/>
                <a:gd name="T7" fmla="*/ 0 60000 65536"/>
                <a:gd name="T8" fmla="*/ 0 60000 65536"/>
                <a:gd name="T9" fmla="*/ 0 w 21600"/>
                <a:gd name="T10" fmla="*/ 0 h 43135"/>
                <a:gd name="T11" fmla="*/ 21600 w 21600"/>
                <a:gd name="T12" fmla="*/ 43135 h 43135"/>
              </a:gdLst>
              <a:ahLst/>
              <a:cxnLst>
                <a:cxn ang="T6">
                  <a:pos x="T0" y="T1"/>
                </a:cxn>
                <a:cxn ang="T7">
                  <a:pos x="T2" y="T3"/>
                </a:cxn>
                <a:cxn ang="T8">
                  <a:pos x="T4" y="T5"/>
                </a:cxn>
              </a:cxnLst>
              <a:rect l="T9" t="T10" r="T11" b="T12"/>
              <a:pathLst>
                <a:path w="21600" h="43135" fill="none" extrusionOk="0">
                  <a:moveTo>
                    <a:pt x="-1" y="0"/>
                  </a:moveTo>
                  <a:cubicBezTo>
                    <a:pt x="11929" y="0"/>
                    <a:pt x="21600" y="9670"/>
                    <a:pt x="21600" y="21600"/>
                  </a:cubicBezTo>
                  <a:cubicBezTo>
                    <a:pt x="21600" y="32881"/>
                    <a:pt x="12917" y="42263"/>
                    <a:pt x="1670" y="43135"/>
                  </a:cubicBezTo>
                </a:path>
                <a:path w="21600" h="43135" stroke="0" extrusionOk="0">
                  <a:moveTo>
                    <a:pt x="-1" y="0"/>
                  </a:moveTo>
                  <a:cubicBezTo>
                    <a:pt x="11929" y="0"/>
                    <a:pt x="21600" y="9670"/>
                    <a:pt x="21600" y="21600"/>
                  </a:cubicBezTo>
                  <a:cubicBezTo>
                    <a:pt x="21600" y="32881"/>
                    <a:pt x="12917" y="42263"/>
                    <a:pt x="1670" y="43135"/>
                  </a:cubicBezTo>
                  <a:lnTo>
                    <a:pt x="0" y="21600"/>
                  </a:lnTo>
                  <a:close/>
                </a:path>
              </a:pathLst>
            </a:custGeom>
            <a:noFill/>
            <a:ln w="38100">
              <a:solidFill>
                <a:schemeClr val="accent1">
                  <a:lumMod val="60000"/>
                  <a:lumOff val="40000"/>
                </a:schemeClr>
              </a:solidFill>
              <a:round/>
              <a:headEnd/>
              <a:tailEnd/>
            </a:ln>
          </p:spPr>
          <p:txBody>
            <a:bodyPr wrap="none" anchor="ctr"/>
            <a:lstStyle/>
            <a:p>
              <a:endParaRPr lang="zh-TW" altLang="en-US"/>
            </a:p>
          </p:txBody>
        </p:sp>
        <p:sp>
          <p:nvSpPr>
            <p:cNvPr id="22" name="Arc 1392"/>
            <p:cNvSpPr>
              <a:spLocks/>
            </p:cNvSpPr>
            <p:nvPr/>
          </p:nvSpPr>
          <p:spPr bwMode="auto">
            <a:xfrm>
              <a:off x="3419872" y="4365104"/>
              <a:ext cx="774700" cy="1944216"/>
            </a:xfrm>
            <a:custGeom>
              <a:avLst/>
              <a:gdLst>
                <a:gd name="T0" fmla="*/ 0 w 21600"/>
                <a:gd name="T1" fmla="*/ 0 h 43135"/>
                <a:gd name="T2" fmla="*/ 2147483647 w 21600"/>
                <a:gd name="T3" fmla="*/ 2147483647 h 43135"/>
                <a:gd name="T4" fmla="*/ 0 w 21600"/>
                <a:gd name="T5" fmla="*/ 2147483647 h 43135"/>
                <a:gd name="T6" fmla="*/ 0 60000 65536"/>
                <a:gd name="T7" fmla="*/ 0 60000 65536"/>
                <a:gd name="T8" fmla="*/ 0 60000 65536"/>
                <a:gd name="T9" fmla="*/ 0 w 21600"/>
                <a:gd name="T10" fmla="*/ 0 h 43135"/>
                <a:gd name="T11" fmla="*/ 21600 w 21600"/>
                <a:gd name="T12" fmla="*/ 43135 h 43135"/>
              </a:gdLst>
              <a:ahLst/>
              <a:cxnLst>
                <a:cxn ang="T6">
                  <a:pos x="T0" y="T1"/>
                </a:cxn>
                <a:cxn ang="T7">
                  <a:pos x="T2" y="T3"/>
                </a:cxn>
                <a:cxn ang="T8">
                  <a:pos x="T4" y="T5"/>
                </a:cxn>
              </a:cxnLst>
              <a:rect l="T9" t="T10" r="T11" b="T12"/>
              <a:pathLst>
                <a:path w="21600" h="43135" fill="none" extrusionOk="0">
                  <a:moveTo>
                    <a:pt x="-1" y="0"/>
                  </a:moveTo>
                  <a:cubicBezTo>
                    <a:pt x="11929" y="0"/>
                    <a:pt x="21600" y="9670"/>
                    <a:pt x="21600" y="21600"/>
                  </a:cubicBezTo>
                  <a:cubicBezTo>
                    <a:pt x="21600" y="32881"/>
                    <a:pt x="12917" y="42263"/>
                    <a:pt x="1670" y="43135"/>
                  </a:cubicBezTo>
                </a:path>
                <a:path w="21600" h="43135" stroke="0" extrusionOk="0">
                  <a:moveTo>
                    <a:pt x="-1" y="0"/>
                  </a:moveTo>
                  <a:cubicBezTo>
                    <a:pt x="11929" y="0"/>
                    <a:pt x="21600" y="9670"/>
                    <a:pt x="21600" y="21600"/>
                  </a:cubicBezTo>
                  <a:cubicBezTo>
                    <a:pt x="21600" y="32881"/>
                    <a:pt x="12917" y="42263"/>
                    <a:pt x="1670" y="43135"/>
                  </a:cubicBezTo>
                  <a:lnTo>
                    <a:pt x="0" y="21600"/>
                  </a:lnTo>
                  <a:close/>
                </a:path>
              </a:pathLst>
            </a:custGeom>
            <a:noFill/>
            <a:ln w="38100">
              <a:solidFill>
                <a:schemeClr val="accent1">
                  <a:lumMod val="75000"/>
                </a:schemeClr>
              </a:solidFill>
              <a:round/>
              <a:headEnd/>
              <a:tailEnd/>
            </a:ln>
          </p:spPr>
          <p:txBody>
            <a:bodyPr wrap="none" anchor="ctr"/>
            <a:lstStyle/>
            <a:p>
              <a:endParaRPr lang="zh-TW" alt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pPr lvl="0"/>
            <a:r>
              <a:rPr lang="zh-TW" altLang="en-US" sz="2800" dirty="0" smtClean="0">
                <a:latin typeface="Microsoft YaHei UI" pitchFamily="34" charset="-122"/>
                <a:ea typeface="Microsoft YaHei UI" pitchFamily="34" charset="-122"/>
              </a:rPr>
              <a:t>性騷擾行為</a:t>
            </a:r>
            <a:r>
              <a:rPr lang="en-US" altLang="zh-TW" sz="2800" dirty="0" smtClean="0">
                <a:latin typeface="Microsoft YaHei UI" pitchFamily="34" charset="-122"/>
                <a:ea typeface="Microsoft YaHei UI" pitchFamily="34" charset="-122"/>
              </a:rPr>
              <a:t>: </a:t>
            </a:r>
            <a:r>
              <a:rPr lang="zh-CN" altLang="en-US" sz="2800" dirty="0" smtClean="0">
                <a:latin typeface="Microsoft YaHei UI" pitchFamily="34" charset="-122"/>
                <a:ea typeface="Microsoft YaHei UI" pitchFamily="34" charset="-122"/>
              </a:rPr>
              <a:t>適用</a:t>
            </a:r>
            <a:r>
              <a:rPr lang="zh-TW" altLang="en-US" sz="2800" dirty="0" smtClean="0">
                <a:latin typeface="Microsoft YaHei UI" pitchFamily="34" charset="-122"/>
                <a:ea typeface="Microsoft YaHei UI" pitchFamily="34" charset="-122"/>
              </a:rPr>
              <a:t>於</a:t>
            </a:r>
            <a:r>
              <a:rPr lang="zh-TW" altLang="en-US" sz="2800" dirty="0" smtClean="0">
                <a:solidFill>
                  <a:srgbClr val="FF0000"/>
                </a:solidFill>
                <a:latin typeface="Microsoft YaHei UI" pitchFamily="34" charset="-122"/>
                <a:ea typeface="Microsoft YaHei UI" pitchFamily="34" charset="-122"/>
              </a:rPr>
              <a:t>所有</a:t>
            </a:r>
            <a:r>
              <a:rPr lang="zh-TW" altLang="en-US" sz="2800" dirty="0" smtClean="0">
                <a:latin typeface="Microsoft YaHei UI" pitchFamily="34" charset="-122"/>
                <a:ea typeface="Microsoft YaHei UI" pitchFamily="34" charset="-122"/>
              </a:rPr>
              <a:t>性別</a:t>
            </a:r>
            <a:endParaRPr lang="zh-TW" altLang="en-US" sz="2800" dirty="0" smtClean="0">
              <a:solidFill>
                <a:srgbClr val="FF0000"/>
              </a:solidFill>
              <a:latin typeface="Microsoft YaHei UI" pitchFamily="34" charset="-122"/>
              <a:ea typeface="Microsoft YaHei UI" pitchFamily="34" charset="-122"/>
            </a:endParaRPr>
          </a:p>
        </p:txBody>
      </p:sp>
      <p:grpSp>
        <p:nvGrpSpPr>
          <p:cNvPr id="2"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1)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性別歧視條例</a:t>
              </a:r>
              <a:endParaRPr lang="en" b="1" i="1" dirty="0">
                <a:solidFill>
                  <a:schemeClr val="accent2">
                    <a:lumMod val="75000"/>
                  </a:schemeClr>
                </a:solidFill>
                <a:latin typeface="Lato"/>
                <a:ea typeface="Lato"/>
                <a:cs typeface="Lato"/>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120336"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3) </a:t>
              </a:r>
              <a:r>
                <a:rPr lang="zh-TW" altLang="en-US" i="1" dirty="0" smtClean="0">
                  <a:solidFill>
                    <a:srgbClr val="25212A"/>
                  </a:solidFill>
                  <a:latin typeface="Microsoft YaHei UI" pitchFamily="34" charset="-122"/>
                  <a:ea typeface="Microsoft YaHei UI" pitchFamily="34" charset="-122"/>
                  <a:cs typeface="Oswald"/>
                  <a:sym typeface="Oswald"/>
                </a:rPr>
                <a:t>院舍預防措施</a:t>
              </a:r>
              <a:endParaRPr lang="en" i="1" dirty="0">
                <a:solidFill>
                  <a:srgbClr val="677480"/>
                </a:solidFill>
                <a:latin typeface="Lato"/>
                <a:ea typeface="Lato"/>
                <a:cs typeface="Lato"/>
                <a:sym typeface="Lato"/>
              </a:endParaRPr>
            </a:p>
          </p:txBody>
        </p:sp>
      </p:grpSp>
      <p:grpSp>
        <p:nvGrpSpPr>
          <p:cNvPr id="389" name="群組 388"/>
          <p:cNvGrpSpPr/>
          <p:nvPr/>
        </p:nvGrpSpPr>
        <p:grpSpPr>
          <a:xfrm>
            <a:off x="1506574" y="2348880"/>
            <a:ext cx="6737834" cy="2898797"/>
            <a:chOff x="1475656" y="2301976"/>
            <a:chExt cx="6737834" cy="2898797"/>
          </a:xfrm>
        </p:grpSpPr>
        <p:pic>
          <p:nvPicPr>
            <p:cNvPr id="384" name="內容版面配置區 5" descr="487937-cartoon-1357131721-245-640x480.JPG"/>
            <p:cNvPicPr>
              <a:picLocks noChangeAspect="1"/>
            </p:cNvPicPr>
            <p:nvPr/>
          </p:nvPicPr>
          <p:blipFill>
            <a:blip r:embed="rId3" cstate="print">
              <a:lum bright="21000"/>
            </a:blip>
            <a:srcRect l="24242" r="18182" b="-1010"/>
            <a:stretch>
              <a:fillRect/>
            </a:stretch>
          </p:blipFill>
          <p:spPr>
            <a:xfrm>
              <a:off x="6084168" y="2320911"/>
              <a:ext cx="2129322" cy="2849078"/>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pic>
        <p:grpSp>
          <p:nvGrpSpPr>
            <p:cNvPr id="388" name="群組 387"/>
            <p:cNvGrpSpPr/>
            <p:nvPr/>
          </p:nvGrpSpPr>
          <p:grpSpPr>
            <a:xfrm>
              <a:off x="1475656" y="2301976"/>
              <a:ext cx="2159889" cy="2898797"/>
              <a:chOff x="1475656" y="2329185"/>
              <a:chExt cx="2232248" cy="2995910"/>
            </a:xfrm>
          </p:grpSpPr>
          <p:pic>
            <p:nvPicPr>
              <p:cNvPr id="1027" name="Picture 3"/>
              <p:cNvPicPr>
                <a:picLocks noChangeAspect="1" noChangeArrowheads="1"/>
              </p:cNvPicPr>
              <p:nvPr/>
            </p:nvPicPr>
            <p:blipFill>
              <a:blip r:embed="rId4"/>
              <a:srcRect l="4247" t="1885" r="12226" b="45"/>
              <a:stretch>
                <a:fillRect/>
              </a:stretch>
            </p:blipFill>
            <p:spPr bwMode="auto">
              <a:xfrm>
                <a:off x="1527267" y="2329185"/>
                <a:ext cx="2129026" cy="2995910"/>
              </a:xfrm>
              <a:prstGeom prst="rect">
                <a:avLst/>
              </a:prstGeom>
              <a:ln>
                <a:noFill/>
              </a:ln>
              <a:effectLst>
                <a:softEdge rad="127000"/>
              </a:effectLst>
            </p:spPr>
          </p:pic>
          <p:sp>
            <p:nvSpPr>
              <p:cNvPr id="385" name="矩形 384"/>
              <p:cNvSpPr/>
              <p:nvPr/>
            </p:nvSpPr>
            <p:spPr>
              <a:xfrm>
                <a:off x="1475656" y="2350976"/>
                <a:ext cx="2232248" cy="29523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7" name="群組 386"/>
            <p:cNvGrpSpPr/>
            <p:nvPr/>
          </p:nvGrpSpPr>
          <p:grpSpPr>
            <a:xfrm>
              <a:off x="3779912" y="2323060"/>
              <a:ext cx="2159889" cy="2856628"/>
              <a:chOff x="3887923" y="2422984"/>
              <a:chExt cx="2232248" cy="2952328"/>
            </a:xfrm>
          </p:grpSpPr>
          <p:pic>
            <p:nvPicPr>
              <p:cNvPr id="1028" name="Picture 4"/>
              <p:cNvPicPr>
                <a:picLocks noChangeAspect="1" noChangeArrowheads="1"/>
              </p:cNvPicPr>
              <p:nvPr/>
            </p:nvPicPr>
            <p:blipFill>
              <a:blip r:embed="rId5"/>
              <a:srcRect b="6012"/>
              <a:stretch>
                <a:fillRect/>
              </a:stretch>
            </p:blipFill>
            <p:spPr bwMode="auto">
              <a:xfrm>
                <a:off x="3887924" y="2459936"/>
                <a:ext cx="2232247" cy="2878424"/>
              </a:xfrm>
              <a:prstGeom prst="rect">
                <a:avLst/>
              </a:prstGeom>
              <a:ln w="19050">
                <a:solidFill>
                  <a:schemeClr val="accent1"/>
                </a:solidFill>
              </a:ln>
              <a:effectLst>
                <a:softEdge rad="112500"/>
              </a:effectLst>
            </p:spPr>
          </p:pic>
          <p:sp>
            <p:nvSpPr>
              <p:cNvPr id="386" name="矩形 385"/>
              <p:cNvSpPr/>
              <p:nvPr/>
            </p:nvSpPr>
            <p:spPr>
              <a:xfrm>
                <a:off x="3887923" y="2422984"/>
                <a:ext cx="2232248" cy="29523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90" name="矩形 389"/>
          <p:cNvSpPr/>
          <p:nvPr/>
        </p:nvSpPr>
        <p:spPr>
          <a:xfrm>
            <a:off x="6112129" y="5280001"/>
            <a:ext cx="2165264" cy="230832"/>
          </a:xfrm>
          <a:prstGeom prst="rect">
            <a:avLst/>
          </a:prstGeom>
        </p:spPr>
        <p:txBody>
          <a:bodyPr wrap="square">
            <a:spAutoFit/>
          </a:bodyPr>
          <a:lstStyle/>
          <a:p>
            <a:pPr algn="ctr"/>
            <a:r>
              <a:rPr lang="zh-TW" altLang="en-US" sz="900" i="1" dirty="0" smtClean="0">
                <a:solidFill>
                  <a:schemeClr val="tx1">
                    <a:lumMod val="65000"/>
                    <a:lumOff val="35000"/>
                  </a:schemeClr>
                </a:solidFill>
                <a:latin typeface="微軟正黑體" pitchFamily="34" charset="-120"/>
                <a:ea typeface="微軟正黑體" pitchFamily="34" charset="-120"/>
              </a:rPr>
              <a:t>圖片來源</a:t>
            </a:r>
            <a:r>
              <a:rPr lang="en-US" altLang="zh-TW" sz="900" i="1" dirty="0" smtClean="0">
                <a:solidFill>
                  <a:schemeClr val="tx1">
                    <a:lumMod val="65000"/>
                    <a:lumOff val="35000"/>
                  </a:schemeClr>
                </a:solidFill>
                <a:latin typeface="微軟正黑體" pitchFamily="34" charset="-120"/>
                <a:ea typeface="微軟正黑體" pitchFamily="34" charset="-120"/>
              </a:rPr>
              <a:t>(</a:t>
            </a:r>
            <a:r>
              <a:rPr lang="zh-TW" altLang="en-US" sz="900" i="1" dirty="0" smtClean="0">
                <a:solidFill>
                  <a:schemeClr val="tx1">
                    <a:lumMod val="65000"/>
                    <a:lumOff val="35000"/>
                  </a:schemeClr>
                </a:solidFill>
                <a:latin typeface="微軟正黑體" pitchFamily="34" charset="-120"/>
                <a:ea typeface="微軟正黑體" pitchFamily="34" charset="-120"/>
              </a:rPr>
              <a:t>右</a:t>
            </a:r>
            <a:r>
              <a:rPr lang="en-US" altLang="zh-TW" sz="900" i="1" dirty="0" smtClean="0">
                <a:solidFill>
                  <a:schemeClr val="tx1">
                    <a:lumMod val="65000"/>
                    <a:lumOff val="35000"/>
                  </a:schemeClr>
                </a:solidFill>
                <a:latin typeface="微軟正黑體" pitchFamily="34" charset="-120"/>
                <a:ea typeface="微軟正黑體" pitchFamily="34" charset="-120"/>
              </a:rPr>
              <a:t>) : The Express Tribune</a:t>
            </a:r>
            <a:endParaRPr lang="zh-TW" altLang="en-US" sz="900" i="1" dirty="0" smtClean="0">
              <a:solidFill>
                <a:schemeClr val="tx1">
                  <a:lumMod val="65000"/>
                  <a:lumOff val="3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pPr lvl="0"/>
            <a:r>
              <a:rPr lang="zh-TW" altLang="en-US" sz="2800" dirty="0" smtClean="0">
                <a:latin typeface="Microsoft YaHei UI" pitchFamily="34" charset="-122"/>
                <a:ea typeface="Microsoft YaHei UI" pitchFamily="34" charset="-122"/>
              </a:rPr>
              <a:t>個案討論</a:t>
            </a:r>
            <a:endParaRPr lang="en" altLang="en-US" sz="2800" dirty="0">
              <a:latin typeface="Microsoft YaHei UI" pitchFamily="34" charset="-122"/>
              <a:ea typeface="Microsoft YaHei UI" pitchFamily="34" charset="-122"/>
            </a:endParaRPr>
          </a:p>
        </p:txBody>
      </p:sp>
      <p:grpSp>
        <p:nvGrpSpPr>
          <p:cNvPr id="2"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1)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性別歧視條例</a:t>
              </a:r>
              <a:endParaRPr lang="en" b="1" i="1" dirty="0">
                <a:solidFill>
                  <a:schemeClr val="accent2">
                    <a:lumMod val="75000"/>
                  </a:schemeClr>
                </a:solidFill>
                <a:latin typeface="Lato"/>
                <a:ea typeface="Lato"/>
                <a:cs typeface="Lato"/>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120336"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3) </a:t>
              </a:r>
              <a:r>
                <a:rPr lang="zh-TW" altLang="en-US" i="1" dirty="0" smtClean="0">
                  <a:solidFill>
                    <a:srgbClr val="25212A"/>
                  </a:solidFill>
                  <a:latin typeface="Microsoft YaHei UI" pitchFamily="34" charset="-122"/>
                  <a:ea typeface="Microsoft YaHei UI" pitchFamily="34" charset="-122"/>
                  <a:cs typeface="Oswald"/>
                  <a:sym typeface="Oswald"/>
                </a:rPr>
                <a:t>院舍預防措施</a:t>
              </a:r>
              <a:endParaRPr lang="en" i="1" dirty="0">
                <a:solidFill>
                  <a:srgbClr val="677480"/>
                </a:solidFill>
                <a:latin typeface="Lato"/>
                <a:ea typeface="Lato"/>
                <a:cs typeface="Lato"/>
                <a:sym typeface="Lato"/>
              </a:endParaRPr>
            </a:p>
          </p:txBody>
        </p:sp>
      </p:grpSp>
      <p:sp>
        <p:nvSpPr>
          <p:cNvPr id="19" name="矩形 18"/>
          <p:cNvSpPr/>
          <p:nvPr/>
        </p:nvSpPr>
        <p:spPr>
          <a:xfrm>
            <a:off x="1691680" y="2132856"/>
            <a:ext cx="6336704" cy="352839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spcAft>
                <a:spcPts val="600"/>
              </a:spcAft>
            </a:pPr>
            <a:endParaRPr lang="en-US" altLang="zh-TW" sz="2800" dirty="0" smtClean="0">
              <a:solidFill>
                <a:srgbClr val="25212A"/>
              </a:solidFill>
              <a:latin typeface="微軟正黑體" pitchFamily="34" charset="-120"/>
              <a:ea typeface="微軟正黑體" pitchFamily="34" charset="-120"/>
              <a:cs typeface="Tinos"/>
              <a:sym typeface="Oswald"/>
            </a:endParaRPr>
          </a:p>
        </p:txBody>
      </p:sp>
      <p:sp>
        <p:nvSpPr>
          <p:cNvPr id="20" name="矩形 19"/>
          <p:cNvSpPr/>
          <p:nvPr/>
        </p:nvSpPr>
        <p:spPr>
          <a:xfrm>
            <a:off x="1835696" y="1988840"/>
            <a:ext cx="6048672" cy="1477328"/>
          </a:xfrm>
          <a:prstGeom prst="rect">
            <a:avLst/>
          </a:prstGeom>
        </p:spPr>
        <p:txBody>
          <a:bodyPr wrap="square">
            <a:spAutoFit/>
          </a:bodyPr>
          <a:lstStyle/>
          <a:p>
            <a:r>
              <a:rPr lang="zh-TW" altLang="en-US" sz="2200" dirty="0" smtClean="0">
                <a:solidFill>
                  <a:srgbClr val="25212A"/>
                </a:solidFill>
                <a:latin typeface="微軟正黑體" pitchFamily="34" charset="-120"/>
                <a:ea typeface="微軟正黑體" pitchFamily="34" charset="-120"/>
                <a:cs typeface="Oswald"/>
                <a:sym typeface="Oswald"/>
              </a:rPr>
              <a:t>有院舍職員在露天平台上，將部分缺乏自理能力的女長者，脫至全裸或半裸後，才推入室內洗澡，其他長者以至周遭大樓上居民均可看到。有關情況是否構成性騷擾</a:t>
            </a:r>
            <a:r>
              <a:rPr lang="en-US" altLang="zh-TW" sz="2200" dirty="0" smtClean="0">
                <a:solidFill>
                  <a:srgbClr val="25212A"/>
                </a:solidFill>
                <a:latin typeface="微軟正黑體" pitchFamily="34" charset="-120"/>
                <a:ea typeface="微軟正黑體" pitchFamily="34" charset="-120"/>
                <a:cs typeface="Oswald"/>
                <a:sym typeface="Oswald"/>
              </a:rPr>
              <a:t>?</a:t>
            </a:r>
            <a:endParaRPr lang="en-GB" altLang="en-US" sz="2200" dirty="0" smtClean="0">
              <a:solidFill>
                <a:srgbClr val="25212A"/>
              </a:solidFill>
              <a:latin typeface="微軟正黑體" pitchFamily="34" charset="-120"/>
              <a:ea typeface="微軟正黑體" pitchFamily="34" charset="-120"/>
              <a:cs typeface="Oswald"/>
              <a:sym typeface="Oswa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r>
              <a:rPr lang="zh-TW" altLang="en-US" sz="2800" dirty="0" smtClean="0">
                <a:latin typeface="Microsoft YaHei UI" pitchFamily="34" charset="-122"/>
                <a:ea typeface="Microsoft YaHei UI" pitchFamily="34" charset="-122"/>
              </a:rPr>
              <a:t>使人受害 </a:t>
            </a:r>
            <a:r>
              <a:rPr lang="en-US" altLang="zh-TW" sz="2800" dirty="0" smtClean="0">
                <a:latin typeface="Microsoft YaHei UI" pitchFamily="34" charset="-122"/>
                <a:ea typeface="Microsoft YaHei UI" pitchFamily="34" charset="-122"/>
              </a:rPr>
              <a:t>(</a:t>
            </a:r>
            <a:r>
              <a:rPr lang="en-US" altLang="zh-TW" sz="2800" dirty="0" err="1" smtClean="0">
                <a:latin typeface="Microsoft YaHei UI" pitchFamily="34" charset="-122"/>
                <a:ea typeface="Microsoft YaHei UI" pitchFamily="34" charset="-122"/>
              </a:rPr>
              <a:t>Victimisation</a:t>
            </a:r>
            <a:r>
              <a:rPr lang="en-US" altLang="zh-TW" sz="2800" dirty="0" smtClean="0">
                <a:latin typeface="Microsoft YaHei UI" pitchFamily="34" charset="-122"/>
                <a:ea typeface="Microsoft YaHei UI" pitchFamily="34" charset="-122"/>
              </a:rPr>
              <a:t>)</a:t>
            </a:r>
            <a:endParaRPr lang="en" altLang="en-US" sz="2800" dirty="0">
              <a:latin typeface="Microsoft YaHei UI" pitchFamily="34" charset="-122"/>
              <a:ea typeface="Microsoft YaHei UI" pitchFamily="34" charset="-122"/>
            </a:endParaRPr>
          </a:p>
        </p:txBody>
      </p:sp>
      <p:grpSp>
        <p:nvGrpSpPr>
          <p:cNvPr id="2"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1)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性別歧視條例</a:t>
              </a:r>
              <a:endParaRPr lang="en" b="1" i="1" dirty="0">
                <a:solidFill>
                  <a:schemeClr val="accent2">
                    <a:lumMod val="75000"/>
                  </a:schemeClr>
                </a:solidFill>
                <a:latin typeface="Lato"/>
                <a:ea typeface="Lato"/>
                <a:cs typeface="Lato"/>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120336"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3) </a:t>
              </a:r>
              <a:r>
                <a:rPr lang="zh-TW" altLang="en-US" i="1" dirty="0" smtClean="0">
                  <a:solidFill>
                    <a:srgbClr val="25212A"/>
                  </a:solidFill>
                  <a:latin typeface="Microsoft YaHei UI" pitchFamily="34" charset="-122"/>
                  <a:ea typeface="Microsoft YaHei UI" pitchFamily="34" charset="-122"/>
                  <a:cs typeface="Oswald"/>
                  <a:sym typeface="Oswald"/>
                </a:rPr>
                <a:t>院舍預防措施</a:t>
              </a:r>
              <a:endParaRPr lang="en" i="1" dirty="0">
                <a:solidFill>
                  <a:srgbClr val="677480"/>
                </a:solidFill>
                <a:latin typeface="Lato"/>
                <a:ea typeface="Lato"/>
                <a:cs typeface="Lato"/>
                <a:sym typeface="Lato"/>
              </a:endParaRPr>
            </a:p>
          </p:txBody>
        </p:sp>
      </p:grpSp>
      <p:sp>
        <p:nvSpPr>
          <p:cNvPr id="19" name="矩形 18"/>
          <p:cNvSpPr/>
          <p:nvPr/>
        </p:nvSpPr>
        <p:spPr>
          <a:xfrm>
            <a:off x="1691680" y="2132856"/>
            <a:ext cx="6336704" cy="352839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spcAft>
                <a:spcPts val="600"/>
              </a:spcAft>
            </a:pPr>
            <a:endParaRPr lang="zh-TW" altLang="en-US" sz="2800" dirty="0" smtClean="0">
              <a:solidFill>
                <a:srgbClr val="25212A"/>
              </a:solidFill>
              <a:latin typeface="微軟正黑體" pitchFamily="34" charset="-120"/>
              <a:ea typeface="微軟正黑體" pitchFamily="34" charset="-120"/>
              <a:cs typeface="Tinos"/>
              <a:sym typeface="Oswald"/>
            </a:endParaRPr>
          </a:p>
        </p:txBody>
      </p:sp>
      <p:sp>
        <p:nvSpPr>
          <p:cNvPr id="15" name="矩形 14"/>
          <p:cNvSpPr/>
          <p:nvPr/>
        </p:nvSpPr>
        <p:spPr>
          <a:xfrm>
            <a:off x="1691680" y="1988840"/>
            <a:ext cx="6768752" cy="382480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spcBef>
                <a:spcPts val="600"/>
              </a:spcBef>
              <a:buClr>
                <a:srgbClr val="009DD9"/>
              </a:buClr>
              <a:buSzPct val="60000"/>
              <a:buFont typeface="Wingdings"/>
              <a:buChar char=""/>
            </a:pPr>
            <a:r>
              <a:rPr lang="zh-TW" altLang="en-US" sz="2200" dirty="0" smtClean="0">
                <a:solidFill>
                  <a:srgbClr val="25212A"/>
                </a:solidFill>
                <a:latin typeface="微軟正黑體" pitchFamily="34" charset="-120"/>
                <a:ea typeface="微軟正黑體" pitchFamily="34" charset="-120"/>
                <a:cs typeface="Oswald"/>
                <a:sym typeface="Oswald"/>
              </a:rPr>
              <a:t>由於</a:t>
            </a:r>
            <a:r>
              <a:rPr lang="en-US" altLang="zh-TW" sz="2200" dirty="0" smtClean="0">
                <a:solidFill>
                  <a:srgbClr val="25212A"/>
                </a:solidFill>
                <a:latin typeface="微軟正黑體" pitchFamily="34" charset="-120"/>
                <a:ea typeface="微軟正黑體" pitchFamily="34" charset="-120"/>
                <a:cs typeface="Oswald"/>
                <a:sym typeface="Oswald"/>
              </a:rPr>
              <a:t>(</a:t>
            </a:r>
            <a:r>
              <a:rPr lang="zh-TW" altLang="en-US" sz="2200" dirty="0" smtClean="0">
                <a:solidFill>
                  <a:srgbClr val="25212A"/>
                </a:solidFill>
                <a:latin typeface="微軟正黑體" pitchFamily="34" charset="-120"/>
                <a:ea typeface="微軟正黑體" pitchFamily="34" charset="-120"/>
                <a:cs typeface="Oswald"/>
                <a:sym typeface="Oswald"/>
              </a:rPr>
              <a:t>或懷疑</a:t>
            </a:r>
            <a:r>
              <a:rPr lang="en-US" altLang="zh-TW" sz="2200" dirty="0" smtClean="0">
                <a:solidFill>
                  <a:srgbClr val="25212A"/>
                </a:solidFill>
                <a:latin typeface="微軟正黑體" pitchFamily="34" charset="-120"/>
                <a:ea typeface="微軟正黑體" pitchFamily="34" charset="-120"/>
                <a:cs typeface="Oswald"/>
                <a:sym typeface="Oswald"/>
              </a:rPr>
              <a:t>) </a:t>
            </a:r>
            <a:r>
              <a:rPr lang="zh-TW" altLang="en-US" sz="2200" dirty="0" smtClean="0">
                <a:solidFill>
                  <a:srgbClr val="25212A"/>
                </a:solidFill>
                <a:latin typeface="微軟正黑體" pitchFamily="34" charset="-120"/>
                <a:ea typeface="微軟正黑體" pitchFamily="34" charset="-120"/>
                <a:cs typeface="Oswald"/>
                <a:sym typeface="Oswald"/>
              </a:rPr>
              <a:t>受害人士或其他人已</a:t>
            </a:r>
            <a:r>
              <a:rPr lang="en-US" altLang="zh-TW" sz="2200" dirty="0" smtClean="0">
                <a:solidFill>
                  <a:srgbClr val="25212A"/>
                </a:solidFill>
                <a:latin typeface="微軟正黑體" pitchFamily="34" charset="-120"/>
                <a:ea typeface="微軟正黑體" pitchFamily="34" charset="-120"/>
                <a:cs typeface="Oswald"/>
                <a:sym typeface="Oswald"/>
              </a:rPr>
              <a:t>/</a:t>
            </a:r>
            <a:r>
              <a:rPr lang="zh-TW" altLang="en-US" sz="2200" dirty="0" smtClean="0">
                <a:solidFill>
                  <a:srgbClr val="25212A"/>
                </a:solidFill>
                <a:latin typeface="微軟正黑體" pitchFamily="34" charset="-120"/>
                <a:ea typeface="微軟正黑體" pitchFamily="34" charset="-120"/>
                <a:cs typeface="Oswald"/>
                <a:sym typeface="Oswald"/>
              </a:rPr>
              <a:t>擬作出以下事情，而給予他</a:t>
            </a:r>
            <a:r>
              <a:rPr lang="en-US" altLang="zh-TW" sz="2200" dirty="0" smtClean="0">
                <a:solidFill>
                  <a:srgbClr val="25212A"/>
                </a:solidFill>
                <a:latin typeface="微軟正黑體" pitchFamily="34" charset="-120"/>
                <a:ea typeface="微軟正黑體" pitchFamily="34" charset="-120"/>
                <a:cs typeface="Oswald"/>
                <a:sym typeface="Oswald"/>
              </a:rPr>
              <a:t>/</a:t>
            </a:r>
            <a:r>
              <a:rPr lang="zh-TW" altLang="en-US" sz="2200" dirty="0" smtClean="0">
                <a:solidFill>
                  <a:srgbClr val="25212A"/>
                </a:solidFill>
                <a:latin typeface="微軟正黑體" pitchFamily="34" charset="-120"/>
                <a:ea typeface="微軟正黑體" pitchFamily="34" charset="-120"/>
                <a:cs typeface="Oswald"/>
                <a:sym typeface="Oswald"/>
              </a:rPr>
              <a:t>她較差對待：</a:t>
            </a:r>
          </a:p>
          <a:p>
            <a:pPr marL="274320" lvl="2" indent="457200">
              <a:spcBef>
                <a:spcPts val="600"/>
              </a:spcBef>
              <a:buClr>
                <a:srgbClr val="0070C0"/>
              </a:buClr>
              <a:buSzPct val="75000"/>
              <a:buFont typeface="Wingdings"/>
              <a:buChar char=""/>
            </a:pPr>
            <a:r>
              <a:rPr lang="zh-TW" altLang="en-US" sz="2150" dirty="0" smtClean="0">
                <a:solidFill>
                  <a:srgbClr val="FF0000"/>
                </a:solidFill>
                <a:latin typeface="微軟正黑體" pitchFamily="34" charset="-120"/>
                <a:ea typeface="微軟正黑體" pitchFamily="34" charset="-120"/>
                <a:cs typeface="Oswald"/>
                <a:sym typeface="Oswald"/>
              </a:rPr>
              <a:t>根據條例提出法律程序</a:t>
            </a:r>
          </a:p>
          <a:p>
            <a:pPr marL="274320" lvl="2" indent="457200">
              <a:spcBef>
                <a:spcPts val="600"/>
              </a:spcBef>
              <a:buClr>
                <a:srgbClr val="0070C0"/>
              </a:buClr>
              <a:buSzPct val="75000"/>
              <a:buFont typeface="Wingdings"/>
              <a:buChar char=""/>
            </a:pPr>
            <a:r>
              <a:rPr lang="zh-TW" altLang="en-US" sz="2150" dirty="0" smtClean="0">
                <a:solidFill>
                  <a:schemeClr val="tx1"/>
                </a:solidFill>
                <a:latin typeface="微軟正黑體" pitchFamily="34" charset="-120"/>
                <a:ea typeface="微軟正黑體" pitchFamily="34" charset="-120"/>
                <a:cs typeface="Oswald"/>
                <a:sym typeface="Oswald"/>
              </a:rPr>
              <a:t>就根據條例提出的法律程序而提供證據或資料</a:t>
            </a:r>
          </a:p>
          <a:p>
            <a:pPr marL="274320" lvl="2" indent="457200">
              <a:spcBef>
                <a:spcPts val="600"/>
              </a:spcBef>
              <a:buClr>
                <a:srgbClr val="0070C0"/>
              </a:buClr>
              <a:buSzPct val="75000"/>
              <a:buFont typeface="Wingdings"/>
              <a:buChar char=""/>
            </a:pPr>
            <a:r>
              <a:rPr lang="zh-TW" altLang="en-US" sz="2150" dirty="0" smtClean="0">
                <a:solidFill>
                  <a:schemeClr val="tx1"/>
                </a:solidFill>
                <a:latin typeface="微軟正黑體" pitchFamily="34" charset="-120"/>
                <a:ea typeface="微軟正黑體" pitchFamily="34" charset="-120"/>
                <a:cs typeface="Oswald"/>
                <a:sym typeface="Oswald"/>
              </a:rPr>
              <a:t>根據條例作出其他事情，例如協助投訴人作投訴</a:t>
            </a:r>
          </a:p>
          <a:p>
            <a:pPr marL="274320" lvl="2" indent="457200">
              <a:spcBef>
                <a:spcPts val="600"/>
              </a:spcBef>
              <a:buClr>
                <a:srgbClr val="0070C0"/>
              </a:buClr>
              <a:buSzPct val="75000"/>
              <a:buFont typeface="Wingdings"/>
              <a:buChar char=""/>
            </a:pPr>
            <a:r>
              <a:rPr lang="zh-TW" altLang="en-US" sz="2150" dirty="0" smtClean="0">
                <a:solidFill>
                  <a:schemeClr val="tx1"/>
                </a:solidFill>
                <a:latin typeface="微軟正黑體" pitchFamily="34" charset="-120"/>
                <a:ea typeface="微軟正黑體" pitchFamily="34" charset="-120"/>
                <a:cs typeface="Oswald"/>
                <a:sym typeface="Oswald"/>
              </a:rPr>
              <a:t>指稱某人曾作出違法行為，例如舉報性騷擾者 </a:t>
            </a:r>
          </a:p>
          <a:p>
            <a:pPr marL="274320" lvl="2" indent="457200">
              <a:spcBef>
                <a:spcPts val="600"/>
              </a:spcBef>
              <a:buClr>
                <a:srgbClr val="0070C0"/>
              </a:buClr>
              <a:buSzPct val="75000"/>
              <a:buFont typeface="Wingdings"/>
              <a:buChar char=""/>
            </a:pPr>
            <a:endParaRPr lang="en-US" altLang="zh-TW" sz="2200" dirty="0" smtClean="0">
              <a:solidFill>
                <a:schemeClr val="tx1"/>
              </a:solidFill>
              <a:latin typeface="微軟正黑體" pitchFamily="34" charset="-120"/>
              <a:ea typeface="微軟正黑體" pitchFamily="34" charset="-120"/>
              <a:cs typeface="Oswald"/>
              <a:sym typeface="Oswa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1912025" y="2822333"/>
            <a:ext cx="5802600" cy="1546500"/>
          </a:xfrm>
          <a:prstGeom prst="rect">
            <a:avLst/>
          </a:prstGeom>
        </p:spPr>
        <p:txBody>
          <a:bodyPr lIns="91425" tIns="91425" rIns="91425" bIns="91425" anchor="b" anchorCtr="0">
            <a:noAutofit/>
          </a:bodyPr>
          <a:lstStyle/>
          <a:p>
            <a:pPr lvl="0" rtl="0">
              <a:spcBef>
                <a:spcPts val="0"/>
              </a:spcBef>
              <a:buNone/>
            </a:pPr>
            <a:r>
              <a:rPr lang="en" dirty="0" smtClean="0"/>
              <a:t>2.</a:t>
            </a:r>
            <a:endParaRPr lang="en" dirty="0"/>
          </a:p>
          <a:p>
            <a:pPr lvl="0"/>
            <a:r>
              <a:rPr lang="zh-TW" altLang="en-US" dirty="0" smtClean="0">
                <a:latin typeface="Microsoft YaHei UI" pitchFamily="34" charset="-122"/>
                <a:ea typeface="Microsoft YaHei UI" pitchFamily="34" charset="-122"/>
              </a:rPr>
              <a:t>殘疾歧視條例</a:t>
            </a:r>
            <a:endParaRPr lang="en" dirty="0"/>
          </a:p>
        </p:txBody>
      </p:sp>
      <p:sp>
        <p:nvSpPr>
          <p:cNvPr id="81" name="Shape 81"/>
          <p:cNvSpPr txBox="1">
            <a:spLocks noGrp="1"/>
          </p:cNvSpPr>
          <p:nvPr>
            <p:ph type="subTitle" idx="1"/>
          </p:nvPr>
        </p:nvSpPr>
        <p:spPr>
          <a:xfrm>
            <a:off x="1912025" y="4193134"/>
            <a:ext cx="5802600" cy="1046400"/>
          </a:xfrm>
          <a:prstGeom prst="rect">
            <a:avLst/>
          </a:prstGeom>
        </p:spPr>
        <p:txBody>
          <a:bodyPr lIns="91425" tIns="91425" rIns="91425" bIns="91425" anchor="t" anchorCtr="0">
            <a:noAutofit/>
          </a:bodyPr>
          <a:lstStyle/>
          <a:p>
            <a:r>
              <a:rPr lang="zh-TW" altLang="en-US" dirty="0" smtClean="0">
                <a:latin typeface="微軟正黑體 Light" pitchFamily="34" charset="-120"/>
                <a:ea typeface="微軟正黑體 Light" pitchFamily="34" charset="-120"/>
                <a:cs typeface="微軟正黑體 Light" pitchFamily="34" charset="-120"/>
              </a:rPr>
              <a:t>殘疾人士院舍與殘疾騷擾</a:t>
            </a:r>
            <a:endParaRPr lang="en" altLang="zh-TW" dirty="0" smtClean="0"/>
          </a:p>
          <a:p>
            <a:pPr lvl="0"/>
            <a:endParaRPr lang="en" dirty="0"/>
          </a:p>
        </p:txBody>
      </p:sp>
      <p:grpSp>
        <p:nvGrpSpPr>
          <p:cNvPr id="12" name="群組 5"/>
          <p:cNvGrpSpPr/>
          <p:nvPr/>
        </p:nvGrpSpPr>
        <p:grpSpPr>
          <a:xfrm>
            <a:off x="1403648" y="764704"/>
            <a:ext cx="6876704" cy="308150"/>
            <a:chOff x="1403648" y="836712"/>
            <a:chExt cx="6876704" cy="308150"/>
          </a:xfrm>
        </p:grpSpPr>
        <p:cxnSp>
          <p:nvCxnSpPr>
            <p:cNvPr id="13"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4"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5"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6"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7"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chemeClr val="tx1"/>
                  </a:solidFill>
                  <a:latin typeface="Microsoft YaHei UI" pitchFamily="34" charset="-122"/>
                  <a:ea typeface="Microsoft YaHei UI" pitchFamily="34" charset="-122"/>
                  <a:cs typeface="Oswald"/>
                  <a:sym typeface="Oswald"/>
                </a:rPr>
                <a:t>1) </a:t>
              </a:r>
              <a:r>
                <a:rPr lang="zh-TW" altLang="en-US" i="1" dirty="0" smtClean="0">
                  <a:solidFill>
                    <a:schemeClr val="tx1"/>
                  </a:solidFill>
                  <a:latin typeface="Microsoft YaHei UI" pitchFamily="34" charset="-122"/>
                  <a:ea typeface="Microsoft YaHei UI" pitchFamily="34" charset="-122"/>
                  <a:cs typeface="Oswald"/>
                  <a:sym typeface="Oswald"/>
                </a:rPr>
                <a:t>性別歧視條例</a:t>
              </a:r>
              <a:endParaRPr lang="en" i="1" dirty="0">
                <a:solidFill>
                  <a:schemeClr val="tx1"/>
                </a:solidFill>
                <a:latin typeface="Lato"/>
                <a:ea typeface="Lato"/>
                <a:cs typeface="Lato"/>
                <a:sym typeface="Lato"/>
              </a:endParaRPr>
            </a:p>
          </p:txBody>
        </p:sp>
        <p:sp>
          <p:nvSpPr>
            <p:cNvPr id="18" name="Shape 216"/>
            <p:cNvSpPr txBox="1"/>
            <p:nvPr/>
          </p:nvSpPr>
          <p:spPr>
            <a:xfrm>
              <a:off x="3923928" y="836712"/>
              <a:ext cx="1656184" cy="308150"/>
            </a:xfrm>
            <a:prstGeom prst="rect">
              <a:avLst/>
            </a:prstGeom>
            <a:noFill/>
            <a:ln>
              <a:noFill/>
            </a:ln>
          </p:spPr>
          <p:txBody>
            <a:bodyPr lIns="91425" tIns="91425" rIns="91425" bIns="91425" anchor="ctr" anchorCtr="0">
              <a:noAutofit/>
            </a:bodyPr>
            <a:lstStyle/>
            <a:p>
              <a:pPr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2)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殘疾歧視條例</a:t>
              </a:r>
              <a:endParaRPr lang="en" altLang="zh-TW" b="1" i="1" dirty="0" smtClean="0">
                <a:solidFill>
                  <a:schemeClr val="accent2">
                    <a:lumMod val="75000"/>
                  </a:schemeClr>
                </a:solidFill>
                <a:latin typeface="Microsoft YaHei UI" pitchFamily="34" charset="-122"/>
                <a:ea typeface="Microsoft YaHei UI" pitchFamily="34" charset="-122"/>
                <a:cs typeface="Oswald"/>
                <a:sym typeface="Lato"/>
              </a:endParaRPr>
            </a:p>
          </p:txBody>
        </p:sp>
        <p:sp>
          <p:nvSpPr>
            <p:cNvPr id="19" name="Shape 217"/>
            <p:cNvSpPr txBox="1"/>
            <p:nvPr/>
          </p:nvSpPr>
          <p:spPr>
            <a:xfrm>
              <a:off x="6120336"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3) </a:t>
              </a:r>
              <a:r>
                <a:rPr lang="zh-TW" altLang="en-US" i="1" dirty="0" smtClean="0">
                  <a:solidFill>
                    <a:srgbClr val="25212A"/>
                  </a:solidFill>
                  <a:latin typeface="Microsoft YaHei UI" pitchFamily="34" charset="-122"/>
                  <a:ea typeface="Microsoft YaHei UI" pitchFamily="34" charset="-122"/>
                  <a:cs typeface="Oswald"/>
                  <a:sym typeface="Oswald"/>
                </a:rPr>
                <a:t>院舍預防措施</a:t>
              </a:r>
              <a:endParaRPr lang="en" i="1" dirty="0">
                <a:solidFill>
                  <a:srgbClr val="677480"/>
                </a:solidFill>
                <a:latin typeface="Lato"/>
                <a:ea typeface="Lato"/>
                <a:cs typeface="Lato"/>
                <a:sym typeface="Lato"/>
              </a:endParaRPr>
            </a:p>
          </p:txBody>
        </p:sp>
      </p:grpSp>
      <p:pic>
        <p:nvPicPr>
          <p:cNvPr id="21" name="Picture 6"/>
          <p:cNvPicPr>
            <a:picLocks noChangeAspect="1" noChangeArrowheads="1"/>
          </p:cNvPicPr>
          <p:nvPr/>
        </p:nvPicPr>
        <p:blipFill>
          <a:blip r:embed="rId3" cstate="print"/>
          <a:srcRect/>
          <a:stretch>
            <a:fillRect/>
          </a:stretch>
        </p:blipFill>
        <p:spPr bwMode="auto">
          <a:xfrm>
            <a:off x="5724128" y="3789040"/>
            <a:ext cx="2664296" cy="2242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title"/>
          </p:nvPr>
        </p:nvSpPr>
        <p:spPr>
          <a:prstGeom prst="rect">
            <a:avLst/>
          </a:prstGeom>
        </p:spPr>
        <p:txBody>
          <a:bodyPr lIns="91425" tIns="91425" rIns="91425" bIns="91425" anchor="b" anchorCtr="0">
            <a:noAutofit/>
          </a:bodyPr>
          <a:lstStyle/>
          <a:p>
            <a:pPr lvl="0"/>
            <a:r>
              <a:rPr lang="zh-TW" altLang="en-US" sz="2800" dirty="0" smtClean="0">
                <a:latin typeface="Microsoft YaHei UI" pitchFamily="34" charset="-122"/>
                <a:ea typeface="Microsoft YaHei UI" pitchFamily="34" charset="-122"/>
              </a:rPr>
              <a:t>殘疾騷擾的</a:t>
            </a:r>
            <a:r>
              <a:rPr lang="zh-TW" altLang="en-US" sz="2800" dirty="0" smtClean="0">
                <a:solidFill>
                  <a:srgbClr val="FF0000"/>
                </a:solidFill>
                <a:latin typeface="Microsoft YaHei UI" pitchFamily="34" charset="-122"/>
                <a:ea typeface="Microsoft YaHei UI" pitchFamily="34" charset="-122"/>
              </a:rPr>
              <a:t>定義</a:t>
            </a:r>
            <a:endParaRPr lang="en" altLang="en-US" sz="2800" dirty="0">
              <a:solidFill>
                <a:srgbClr val="FF0000"/>
              </a:solidFill>
              <a:latin typeface="Microsoft YaHei UI" pitchFamily="34" charset="-122"/>
              <a:ea typeface="Microsoft YaHei UI" pitchFamily="34" charset="-122"/>
            </a:endParaRPr>
          </a:p>
        </p:txBody>
      </p:sp>
      <p:sp>
        <p:nvSpPr>
          <p:cNvPr id="111" name="Shape 111"/>
          <p:cNvSpPr txBox="1">
            <a:spLocks noGrp="1"/>
          </p:cNvSpPr>
          <p:nvPr>
            <p:ph type="body" idx="1"/>
          </p:nvPr>
        </p:nvSpPr>
        <p:spPr>
          <a:xfrm>
            <a:off x="1691680" y="1972500"/>
            <a:ext cx="3384000" cy="2824652"/>
          </a:xfrm>
          <a:prstGeom prst="chevron">
            <a:avLst>
              <a:gd name="adj" fmla="val 10763"/>
            </a:avLst>
          </a:prstGeom>
          <a:solidFill>
            <a:schemeClr val="accent1">
              <a:lumMod val="20000"/>
              <a:lumOff val="80000"/>
            </a:schemeClr>
          </a:solidFill>
          <a:ln>
            <a:solidFill>
              <a:schemeClr val="accent1">
                <a:lumMod val="75000"/>
              </a:schemeClr>
            </a:solidFill>
            <a:prstDash val="dash"/>
          </a:ln>
        </p:spPr>
        <p:txBody>
          <a:bodyPr lIns="91425" tIns="91425" rIns="91425" bIns="91425" numCol="1" anchor="t" anchorCtr="0">
            <a:noAutofit/>
          </a:bodyPr>
          <a:lstStyle/>
          <a:p>
            <a:pPr marL="457200" lvl="0" indent="-457200" algn="ctr">
              <a:buNone/>
            </a:pPr>
            <a:r>
              <a:rPr lang="zh-TW" altLang="en-US" b="1" u="sng" dirty="0" smtClean="0">
                <a:latin typeface="微軟正黑體" pitchFamily="34" charset="-120"/>
                <a:ea typeface="微軟正黑體" pitchFamily="34" charset="-120"/>
                <a:cs typeface="Oswald"/>
                <a:sym typeface="Oswald"/>
              </a:rPr>
              <a:t>主觀測試</a:t>
            </a:r>
            <a:endParaRPr lang="en-US" altLang="zh-TW" b="1" u="sng" dirty="0" smtClean="0">
              <a:latin typeface="微軟正黑體" pitchFamily="34" charset="-120"/>
              <a:ea typeface="微軟正黑體" pitchFamily="34" charset="-120"/>
              <a:cs typeface="Oswald"/>
              <a:sym typeface="Oswald"/>
            </a:endParaRPr>
          </a:p>
          <a:p>
            <a:pPr marL="457200" lvl="0" indent="-457200">
              <a:buNone/>
            </a:pPr>
            <a:endParaRPr lang="en-US" altLang="zh-TW" sz="1200" dirty="0" smtClean="0">
              <a:latin typeface="Microsoft YaHei UI" pitchFamily="34" charset="-122"/>
              <a:ea typeface="Microsoft YaHei UI" pitchFamily="34" charset="-122"/>
              <a:cs typeface="Oswald"/>
              <a:sym typeface="Oswald"/>
            </a:endParaRPr>
          </a:p>
          <a:p>
            <a:pPr marL="457200" lvl="0" indent="-457200">
              <a:buNone/>
            </a:pPr>
            <a:r>
              <a:rPr lang="en-US" altLang="zh-TW" dirty="0" smtClean="0">
                <a:latin typeface="微軟正黑體" pitchFamily="34" charset="-120"/>
                <a:ea typeface="微軟正黑體" pitchFamily="34" charset="-120"/>
                <a:cs typeface="Oswald"/>
                <a:sym typeface="Oswald"/>
              </a:rPr>
              <a:t>A </a:t>
            </a:r>
            <a:r>
              <a:rPr lang="zh-TW" altLang="en-US" dirty="0" smtClean="0">
                <a:latin typeface="微軟正黑體" pitchFamily="34" charset="-120"/>
                <a:ea typeface="微軟正黑體" pitchFamily="34" charset="-120"/>
                <a:cs typeface="Oswald"/>
                <a:sym typeface="Oswald"/>
              </a:rPr>
              <a:t>君</a:t>
            </a:r>
            <a:r>
              <a:rPr lang="zh-CN" altLang="en-US" dirty="0" smtClean="0">
                <a:latin typeface="微軟正黑體" pitchFamily="34" charset="-120"/>
                <a:ea typeface="微軟正黑體" pitchFamily="34" charset="-120"/>
                <a:cs typeface="Oswald"/>
                <a:sym typeface="Oswald"/>
              </a:rPr>
              <a:t>：</a:t>
            </a:r>
            <a:endParaRPr lang="en-US" altLang="zh-TW" dirty="0" smtClean="0">
              <a:latin typeface="微軟正黑體" pitchFamily="34" charset="-120"/>
              <a:ea typeface="微軟正黑體" pitchFamily="34" charset="-120"/>
              <a:cs typeface="Oswald"/>
              <a:sym typeface="Oswald"/>
            </a:endParaRPr>
          </a:p>
          <a:p>
            <a:pPr marL="457200" indent="-457200"/>
            <a:r>
              <a:rPr lang="zh-TW" altLang="en-US" b="1" u="sng" dirty="0" smtClean="0">
                <a:solidFill>
                  <a:srgbClr val="FF0000"/>
                </a:solidFill>
                <a:latin typeface="微軟正黑體" pitchFamily="34" charset="-120"/>
                <a:ea typeface="微軟正黑體" pitchFamily="34" charset="-120"/>
                <a:cs typeface="Oswald"/>
                <a:sym typeface="Oswald"/>
              </a:rPr>
              <a:t>基於</a:t>
            </a:r>
            <a:r>
              <a:rPr lang="en-US" altLang="zh-TW" dirty="0" smtClean="0">
                <a:latin typeface="微軟正黑體" pitchFamily="34" charset="-120"/>
                <a:ea typeface="微軟正黑體" pitchFamily="34" charset="-120"/>
                <a:cs typeface="Oswald"/>
                <a:sym typeface="Oswald"/>
              </a:rPr>
              <a:t>B</a:t>
            </a:r>
            <a:r>
              <a:rPr lang="zh-TW" altLang="en-US" dirty="0" smtClean="0">
                <a:latin typeface="微軟正黑體" pitchFamily="34" charset="-120"/>
                <a:ea typeface="微軟正黑體" pitchFamily="34" charset="-120"/>
                <a:cs typeface="Oswald"/>
                <a:sym typeface="Oswald"/>
              </a:rPr>
              <a:t>君或其有聯繫人士的</a:t>
            </a:r>
            <a:r>
              <a:rPr lang="zh-TW" altLang="en-US" b="1" u="sng" dirty="0" smtClean="0">
                <a:solidFill>
                  <a:srgbClr val="FF0000"/>
                </a:solidFill>
                <a:latin typeface="微軟正黑體" pitchFamily="34" charset="-120"/>
                <a:ea typeface="微軟正黑體" pitchFamily="34" charset="-120"/>
                <a:cs typeface="Oswald"/>
                <a:sym typeface="Oswald"/>
              </a:rPr>
              <a:t>殘疾</a:t>
            </a:r>
            <a:r>
              <a:rPr lang="zh-TW" altLang="en-US" b="1" dirty="0" smtClean="0">
                <a:solidFill>
                  <a:srgbClr val="FF0000"/>
                </a:solidFill>
                <a:latin typeface="微軟正黑體" pitchFamily="34" charset="-120"/>
                <a:ea typeface="微軟正黑體" pitchFamily="34" charset="-120"/>
                <a:cs typeface="Oswald"/>
                <a:sym typeface="Oswald"/>
              </a:rPr>
              <a:t> </a:t>
            </a:r>
          </a:p>
          <a:p>
            <a:pPr marL="457200" indent="-457200"/>
            <a:r>
              <a:rPr lang="zh-TW" altLang="en-US" dirty="0" smtClean="0">
                <a:latin typeface="微軟正黑體" pitchFamily="34" charset="-120"/>
                <a:ea typeface="微軟正黑體" pitchFamily="34" charset="-120"/>
                <a:cs typeface="Oswald"/>
                <a:sym typeface="Oswald"/>
              </a:rPr>
              <a:t>而作出</a:t>
            </a:r>
            <a:r>
              <a:rPr lang="zh-TW" altLang="en-US" dirty="0" smtClean="0">
                <a:solidFill>
                  <a:srgbClr val="FF0000"/>
                </a:solidFill>
                <a:latin typeface="微軟正黑體" pitchFamily="34" charset="-120"/>
                <a:ea typeface="微軟正黑體" pitchFamily="34" charset="-120"/>
                <a:cs typeface="Oswald"/>
                <a:sym typeface="Oswald"/>
              </a:rPr>
              <a:t>不受歡迎的行徑</a:t>
            </a:r>
            <a:r>
              <a:rPr lang="zh-CN" altLang="en-US" dirty="0" smtClean="0">
                <a:latin typeface="微軟正黑體" pitchFamily="34" charset="-120"/>
                <a:ea typeface="微軟正黑體" pitchFamily="34" charset="-120"/>
                <a:cs typeface="Oswald"/>
                <a:sym typeface="Oswald"/>
              </a:rPr>
              <a:t>（包括口頭或書面陳述）</a:t>
            </a:r>
            <a:endParaRPr lang="zh-TW" altLang="en-US" dirty="0" smtClean="0">
              <a:latin typeface="微軟正黑體" pitchFamily="34" charset="-120"/>
              <a:ea typeface="微軟正黑體" pitchFamily="34" charset="-120"/>
            </a:endParaRPr>
          </a:p>
        </p:txBody>
      </p:sp>
      <p:sp>
        <p:nvSpPr>
          <p:cNvPr id="5" name="文字版面配置區 4"/>
          <p:cNvSpPr>
            <a:spLocks noGrp="1"/>
          </p:cNvSpPr>
          <p:nvPr>
            <p:ph type="body" idx="2"/>
          </p:nvPr>
        </p:nvSpPr>
        <p:spPr>
          <a:xfrm>
            <a:off x="4860032" y="1972500"/>
            <a:ext cx="3384376" cy="2824652"/>
          </a:xfrm>
          <a:prstGeom prst="chevron">
            <a:avLst>
              <a:gd name="adj" fmla="val 10358"/>
            </a:avLst>
          </a:prstGeom>
          <a:solidFill>
            <a:schemeClr val="accent1">
              <a:lumMod val="20000"/>
              <a:lumOff val="80000"/>
            </a:schemeClr>
          </a:solidFill>
          <a:ln>
            <a:solidFill>
              <a:schemeClr val="accent1">
                <a:lumMod val="75000"/>
              </a:schemeClr>
            </a:solidFill>
            <a:prstDash val="dash"/>
          </a:ln>
        </p:spPr>
        <p:txBody>
          <a:bodyPr/>
          <a:lstStyle/>
          <a:p>
            <a:pPr marL="457200" indent="-457200" algn="ctr">
              <a:buNone/>
            </a:pPr>
            <a:r>
              <a:rPr lang="zh-TW" altLang="en-US" b="1" u="sng" dirty="0" smtClean="0">
                <a:latin typeface="微軟正黑體" pitchFamily="34" charset="-120"/>
                <a:ea typeface="微軟正黑體" pitchFamily="34" charset="-120"/>
                <a:cs typeface="Oswald"/>
                <a:sym typeface="Oswald"/>
              </a:rPr>
              <a:t>客觀標準</a:t>
            </a:r>
            <a:endParaRPr lang="en-US" altLang="zh-TW" b="1" u="sng" dirty="0" smtClean="0">
              <a:latin typeface="微軟正黑體" pitchFamily="34" charset="-120"/>
              <a:ea typeface="微軟正黑體" pitchFamily="34" charset="-120"/>
              <a:cs typeface="Oswald"/>
              <a:sym typeface="Oswald"/>
            </a:endParaRPr>
          </a:p>
          <a:p>
            <a:pPr marL="457200" indent="-457200"/>
            <a:endParaRPr lang="en-US" altLang="zh-TW" sz="1200" dirty="0" smtClean="0">
              <a:latin typeface="Microsoft YaHei UI" pitchFamily="34" charset="-122"/>
              <a:ea typeface="Microsoft YaHei UI" pitchFamily="34" charset="-122"/>
              <a:cs typeface="Oswald"/>
              <a:sym typeface="Oswald"/>
            </a:endParaRPr>
          </a:p>
          <a:p>
            <a:pPr marL="457200" indent="-457200"/>
            <a:r>
              <a:rPr lang="zh-TW" altLang="en-US" dirty="0" smtClean="0">
                <a:latin typeface="微軟正黑體" pitchFamily="34" charset="-120"/>
                <a:ea typeface="微軟正黑體" pitchFamily="34" charset="-120"/>
                <a:cs typeface="Oswald"/>
                <a:sym typeface="Oswald"/>
              </a:rPr>
              <a:t>一名合理的人在</a:t>
            </a:r>
            <a:r>
              <a:rPr lang="zh-TW" altLang="en-US" dirty="0" smtClean="0">
                <a:solidFill>
                  <a:srgbClr val="FF0000"/>
                </a:solidFill>
                <a:latin typeface="微軟正黑體" pitchFamily="34" charset="-120"/>
                <a:ea typeface="微軟正黑體" pitchFamily="34" charset="-120"/>
                <a:cs typeface="Oswald"/>
                <a:sym typeface="Oswald"/>
              </a:rPr>
              <a:t>顧及所有情況後</a:t>
            </a:r>
            <a:r>
              <a:rPr lang="zh-TW" altLang="en-US" dirty="0" smtClean="0">
                <a:latin typeface="微軟正黑體" pitchFamily="34" charset="-120"/>
                <a:ea typeface="微軟正黑體" pitchFamily="34" charset="-120"/>
                <a:cs typeface="Oswald"/>
                <a:sym typeface="Oswald"/>
              </a:rPr>
              <a:t>，</a:t>
            </a:r>
          </a:p>
          <a:p>
            <a:pPr marL="457200" indent="-457200"/>
            <a:r>
              <a:rPr lang="zh-TW" altLang="en-US" dirty="0" smtClean="0">
                <a:latin typeface="微軟正黑體" pitchFamily="34" charset="-120"/>
                <a:ea typeface="微軟正黑體" pitchFamily="34" charset="-120"/>
                <a:cs typeface="Oswald"/>
                <a:sym typeface="Oswald"/>
              </a:rPr>
              <a:t>應會預期 </a:t>
            </a:r>
            <a:r>
              <a:rPr lang="en-US" altLang="zh-TW" dirty="0" smtClean="0">
                <a:latin typeface="微軟正黑體" pitchFamily="34" charset="-120"/>
                <a:ea typeface="微軟正黑體" pitchFamily="34" charset="-120"/>
                <a:cs typeface="Oswald"/>
                <a:sym typeface="Oswald"/>
              </a:rPr>
              <a:t>B </a:t>
            </a:r>
            <a:r>
              <a:rPr lang="zh-TW" altLang="en-US" dirty="0" smtClean="0">
                <a:latin typeface="微軟正黑體" pitchFamily="34" charset="-120"/>
                <a:ea typeface="微軟正黑體" pitchFamily="34" charset="-120"/>
                <a:cs typeface="Oswald"/>
                <a:sym typeface="Oswald"/>
              </a:rPr>
              <a:t>君會感到受</a:t>
            </a:r>
            <a:r>
              <a:rPr lang="zh-TW" altLang="en-US" dirty="0" smtClean="0">
                <a:solidFill>
                  <a:srgbClr val="FF0000"/>
                </a:solidFill>
                <a:latin typeface="微軟正黑體" pitchFamily="34" charset="-120"/>
                <a:ea typeface="微軟正黑體" pitchFamily="34" charset="-120"/>
                <a:cs typeface="Oswald"/>
                <a:sym typeface="Oswald"/>
              </a:rPr>
              <a:t>冒犯、侮辱或威嚇</a:t>
            </a:r>
          </a:p>
        </p:txBody>
      </p:sp>
      <p:grpSp>
        <p:nvGrpSpPr>
          <p:cNvPr id="14" name="群組 5"/>
          <p:cNvGrpSpPr/>
          <p:nvPr/>
        </p:nvGrpSpPr>
        <p:grpSpPr>
          <a:xfrm>
            <a:off x="1403648" y="764704"/>
            <a:ext cx="6876704" cy="308150"/>
            <a:chOff x="1403648" y="836712"/>
            <a:chExt cx="6876704" cy="308150"/>
          </a:xfrm>
        </p:grpSpPr>
        <p:cxnSp>
          <p:nvCxnSpPr>
            <p:cNvPr id="15"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6"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25"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26"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27"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chemeClr val="tx1"/>
                  </a:solidFill>
                  <a:latin typeface="Microsoft YaHei UI" pitchFamily="34" charset="-122"/>
                  <a:ea typeface="Microsoft YaHei UI" pitchFamily="34" charset="-122"/>
                  <a:cs typeface="Oswald"/>
                  <a:sym typeface="Oswald"/>
                </a:rPr>
                <a:t>1) </a:t>
              </a:r>
              <a:r>
                <a:rPr lang="zh-TW" altLang="en-US" i="1" dirty="0" smtClean="0">
                  <a:solidFill>
                    <a:schemeClr val="tx1"/>
                  </a:solidFill>
                  <a:latin typeface="Microsoft YaHei UI" pitchFamily="34" charset="-122"/>
                  <a:ea typeface="Microsoft YaHei UI" pitchFamily="34" charset="-122"/>
                  <a:cs typeface="Oswald"/>
                  <a:sym typeface="Oswald"/>
                </a:rPr>
                <a:t>性別歧視條例</a:t>
              </a:r>
              <a:endParaRPr lang="en" i="1" dirty="0">
                <a:solidFill>
                  <a:schemeClr val="tx1"/>
                </a:solidFill>
                <a:latin typeface="Lato"/>
                <a:ea typeface="Lato"/>
                <a:cs typeface="Lato"/>
                <a:sym typeface="Lato"/>
              </a:endParaRPr>
            </a:p>
          </p:txBody>
        </p:sp>
        <p:sp>
          <p:nvSpPr>
            <p:cNvPr id="28" name="Shape 216"/>
            <p:cNvSpPr txBox="1"/>
            <p:nvPr/>
          </p:nvSpPr>
          <p:spPr>
            <a:xfrm>
              <a:off x="3923928" y="836712"/>
              <a:ext cx="1656184" cy="308150"/>
            </a:xfrm>
            <a:prstGeom prst="rect">
              <a:avLst/>
            </a:prstGeom>
            <a:noFill/>
            <a:ln>
              <a:noFill/>
            </a:ln>
          </p:spPr>
          <p:txBody>
            <a:bodyPr lIns="91425" tIns="91425" rIns="91425" bIns="91425" anchor="ctr" anchorCtr="0">
              <a:noAutofit/>
            </a:bodyPr>
            <a:lstStyle/>
            <a:p>
              <a:pPr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2)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殘疾歧視條例</a:t>
              </a:r>
              <a:endParaRPr lang="en" altLang="zh-TW" b="1" i="1" dirty="0" smtClean="0">
                <a:solidFill>
                  <a:schemeClr val="accent2">
                    <a:lumMod val="75000"/>
                  </a:schemeClr>
                </a:solidFill>
                <a:latin typeface="Microsoft YaHei UI" pitchFamily="34" charset="-122"/>
                <a:ea typeface="Microsoft YaHei UI" pitchFamily="34" charset="-122"/>
                <a:cs typeface="Oswald"/>
                <a:sym typeface="Lato"/>
              </a:endParaRPr>
            </a:p>
          </p:txBody>
        </p:sp>
        <p:sp>
          <p:nvSpPr>
            <p:cNvPr id="29" name="Shape 217"/>
            <p:cNvSpPr txBox="1"/>
            <p:nvPr/>
          </p:nvSpPr>
          <p:spPr>
            <a:xfrm>
              <a:off x="6120336"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3) </a:t>
              </a:r>
              <a:r>
                <a:rPr lang="zh-TW" altLang="en-US" i="1" dirty="0" smtClean="0">
                  <a:solidFill>
                    <a:srgbClr val="25212A"/>
                  </a:solidFill>
                  <a:latin typeface="Microsoft YaHei UI" pitchFamily="34" charset="-122"/>
                  <a:ea typeface="Microsoft YaHei UI" pitchFamily="34" charset="-122"/>
                  <a:cs typeface="Oswald"/>
                  <a:sym typeface="Oswald"/>
                </a:rPr>
                <a:t>院舍預防措施</a:t>
              </a:r>
              <a:endParaRPr lang="en" i="1" dirty="0">
                <a:solidFill>
                  <a:srgbClr val="677480"/>
                </a:solidFill>
                <a:latin typeface="Lato"/>
                <a:ea typeface="Lato"/>
                <a:cs typeface="Lato"/>
                <a:sym typeface="Lato"/>
              </a:endParaRPr>
            </a:p>
          </p:txBody>
        </p:sp>
      </p:grpSp>
      <p:sp>
        <p:nvSpPr>
          <p:cNvPr id="18" name="文字方塊 17"/>
          <p:cNvSpPr txBox="1"/>
          <p:nvPr/>
        </p:nvSpPr>
        <p:spPr>
          <a:xfrm>
            <a:off x="1763689" y="4985300"/>
            <a:ext cx="6219726" cy="1107996"/>
          </a:xfrm>
          <a:prstGeom prst="rect">
            <a:avLst/>
          </a:prstGeom>
          <a:noFill/>
          <a:ln w="28575">
            <a:solidFill>
              <a:schemeClr val="tx1"/>
            </a:solidFill>
            <a:prstDash val="solid"/>
          </a:ln>
        </p:spPr>
        <p:txBody>
          <a:bodyPr wrap="square" rtlCol="0">
            <a:spAutoFit/>
          </a:bodyPr>
          <a:lstStyle/>
          <a:p>
            <a:pPr algn="ctr"/>
            <a:r>
              <a:rPr lang="zh-TW" altLang="en-US" sz="2200" b="1" dirty="0" smtClean="0">
                <a:solidFill>
                  <a:srgbClr val="25212A"/>
                </a:solidFill>
                <a:latin typeface="微軟正黑體" pitchFamily="34" charset="-120"/>
                <a:ea typeface="微軟正黑體" pitchFamily="34" charset="-120"/>
                <a:cs typeface="Oswald"/>
                <a:sym typeface="Oswald"/>
              </a:rPr>
              <a:t>法例</a:t>
            </a:r>
            <a:r>
              <a:rPr lang="zh-TW" altLang="en-US" sz="2200" b="1" dirty="0" smtClean="0">
                <a:solidFill>
                  <a:srgbClr val="FF0000"/>
                </a:solidFill>
                <a:latin typeface="微軟正黑體" pitchFamily="34" charset="-120"/>
                <a:ea typeface="微軟正黑體" pitchFamily="34" charset="-120"/>
                <a:cs typeface="Oswald"/>
                <a:sym typeface="Oswald"/>
              </a:rPr>
              <a:t>沒有</a:t>
            </a:r>
            <a:r>
              <a:rPr lang="zh-TW" altLang="en-US" sz="2200" b="1" dirty="0" smtClean="0">
                <a:solidFill>
                  <a:srgbClr val="25212A"/>
                </a:solidFill>
                <a:latin typeface="微軟正黑體" pitchFamily="34" charset="-120"/>
                <a:ea typeface="微軟正黑體" pitchFamily="34" charset="-120"/>
                <a:cs typeface="Oswald"/>
                <a:sym typeface="Oswald"/>
              </a:rPr>
              <a:t>要求受騷擾的一方</a:t>
            </a:r>
            <a:endParaRPr lang="en-US" altLang="zh-TW" sz="2200" b="1" dirty="0" smtClean="0">
              <a:solidFill>
                <a:srgbClr val="25212A"/>
              </a:solidFill>
              <a:latin typeface="微軟正黑體" pitchFamily="34" charset="-120"/>
              <a:ea typeface="微軟正黑體" pitchFamily="34" charset="-120"/>
              <a:cs typeface="Oswald"/>
              <a:sym typeface="Oswald"/>
            </a:endParaRPr>
          </a:p>
          <a:p>
            <a:pPr algn="ctr"/>
            <a:r>
              <a:rPr lang="zh-TW" altLang="en-US" sz="2200" b="1" dirty="0" smtClean="0">
                <a:solidFill>
                  <a:srgbClr val="25212A"/>
                </a:solidFill>
                <a:latin typeface="微軟正黑體" pitchFamily="34" charset="-120"/>
                <a:ea typeface="微軟正黑體" pitchFamily="34" charset="-120"/>
                <a:cs typeface="Oswald"/>
                <a:sym typeface="Oswald"/>
              </a:rPr>
              <a:t>必須曾作出明確的反對或抗議行為</a:t>
            </a:r>
            <a:endParaRPr lang="en-US" altLang="zh-TW" sz="2200" b="1" dirty="0" smtClean="0">
              <a:solidFill>
                <a:srgbClr val="25212A"/>
              </a:solidFill>
              <a:latin typeface="微軟正黑體" pitchFamily="34" charset="-120"/>
              <a:ea typeface="微軟正黑體" pitchFamily="34" charset="-120"/>
              <a:cs typeface="Oswald"/>
              <a:sym typeface="Oswald"/>
            </a:endParaRPr>
          </a:p>
          <a:p>
            <a:pPr algn="ctr"/>
            <a:r>
              <a:rPr lang="zh-TW" altLang="en-US" sz="2200" b="1" dirty="0" smtClean="0">
                <a:solidFill>
                  <a:srgbClr val="25212A"/>
                </a:solidFill>
                <a:latin typeface="微軟正黑體" pitchFamily="34" charset="-120"/>
                <a:ea typeface="微軟正黑體" pitchFamily="34" charset="-120"/>
                <a:cs typeface="Oswald"/>
                <a:sym typeface="Oswald"/>
              </a:rPr>
              <a:t>以表明不歡迎該行為</a:t>
            </a:r>
            <a:endParaRPr lang="zh-TW" altLang="en-US" sz="2200" b="1" dirty="0">
              <a:solidFill>
                <a:srgbClr val="25212A"/>
              </a:solidFill>
              <a:latin typeface="微軟正黑體" pitchFamily="34" charset="-120"/>
              <a:ea typeface="微軟正黑體" pitchFamily="34" charset="-120"/>
              <a:cs typeface="Oswald"/>
              <a:sym typeface="Oswald"/>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r>
              <a:rPr lang="zh-TW" altLang="en-US" sz="2800" dirty="0" smtClean="0">
                <a:latin typeface="Microsoft YaHei UI" pitchFamily="34" charset="-122"/>
                <a:ea typeface="Microsoft YaHei UI" pitchFamily="34" charset="-122"/>
              </a:rPr>
              <a:t>殘疾騷擾的</a:t>
            </a:r>
            <a:r>
              <a:rPr lang="zh-TW" altLang="en-US" sz="2800" dirty="0" smtClean="0">
                <a:solidFill>
                  <a:srgbClr val="FF0000"/>
                </a:solidFill>
                <a:latin typeface="Microsoft YaHei UI" pitchFamily="34" charset="-122"/>
                <a:ea typeface="Microsoft YaHei UI" pitchFamily="34" charset="-122"/>
              </a:rPr>
              <a:t>例子</a:t>
            </a:r>
            <a:endParaRPr lang="en" altLang="en-US" sz="2600" dirty="0">
              <a:solidFill>
                <a:srgbClr val="FF0000"/>
              </a:solidFill>
              <a:latin typeface="Microsoft YaHei UI" pitchFamily="34" charset="-122"/>
              <a:ea typeface="Microsoft YaHei UI" pitchFamily="34" charset="-122"/>
            </a:endParaRPr>
          </a:p>
        </p:txBody>
      </p:sp>
      <p:sp>
        <p:nvSpPr>
          <p:cNvPr id="19" name="矩形 18"/>
          <p:cNvSpPr/>
          <p:nvPr/>
        </p:nvSpPr>
        <p:spPr>
          <a:xfrm>
            <a:off x="1691680" y="2132856"/>
            <a:ext cx="6336704" cy="352839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spcAft>
                <a:spcPts val="600"/>
              </a:spcAft>
            </a:pPr>
            <a:endParaRPr lang="zh-TW" altLang="en-US" sz="2800" dirty="0" smtClean="0">
              <a:solidFill>
                <a:srgbClr val="25212A"/>
              </a:solidFill>
              <a:latin typeface="微軟正黑體" pitchFamily="34" charset="-120"/>
              <a:ea typeface="微軟正黑體" pitchFamily="34" charset="-120"/>
              <a:cs typeface="Tinos"/>
              <a:sym typeface="Oswald"/>
            </a:endParaRPr>
          </a:p>
        </p:txBody>
      </p:sp>
      <p:sp>
        <p:nvSpPr>
          <p:cNvPr id="15" name="矩形 14"/>
          <p:cNvSpPr/>
          <p:nvPr/>
        </p:nvSpPr>
        <p:spPr>
          <a:xfrm>
            <a:off x="1844080" y="1988840"/>
            <a:ext cx="6336704" cy="382480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spcBef>
                <a:spcPts val="600"/>
              </a:spcBef>
              <a:buClr>
                <a:srgbClr val="009DD9"/>
              </a:buClr>
              <a:buSzPct val="60000"/>
              <a:buFont typeface="Wingdings"/>
              <a:buChar char=""/>
            </a:pPr>
            <a:r>
              <a:rPr lang="zh-TW" altLang="en-US" sz="2400" dirty="0" smtClean="0">
                <a:solidFill>
                  <a:srgbClr val="25212A"/>
                </a:solidFill>
                <a:latin typeface="微軟正黑體" pitchFamily="34" charset="-120"/>
                <a:ea typeface="微軟正黑體" pitchFamily="34" charset="-120"/>
                <a:cs typeface="Oswald"/>
                <a:sym typeface="Oswald"/>
              </a:rPr>
              <a:t>含貶義的稱呼、説話或行爲</a:t>
            </a:r>
          </a:p>
          <a:p>
            <a:pPr indent="457200">
              <a:spcBef>
                <a:spcPts val="600"/>
              </a:spcBef>
              <a:buClr>
                <a:srgbClr val="009DD9"/>
              </a:buClr>
              <a:buSzPct val="60000"/>
              <a:buFont typeface="Wingdings"/>
              <a:buChar char=""/>
            </a:pPr>
            <a:r>
              <a:rPr lang="zh-TW" altLang="en-US" sz="2400" dirty="0" smtClean="0">
                <a:solidFill>
                  <a:srgbClr val="25212A"/>
                </a:solidFill>
                <a:latin typeface="微軟正黑體" pitchFamily="34" charset="-120"/>
                <a:ea typeface="微軟正黑體" pitchFamily="34" charset="-120"/>
                <a:cs typeface="Oswald"/>
                <a:sym typeface="Oswald"/>
              </a:rPr>
              <a:t>不必要地模仿殘疾人士的姿勢、動作、行爲等作嘲諷</a:t>
            </a:r>
          </a:p>
          <a:p>
            <a:pPr indent="457200">
              <a:spcBef>
                <a:spcPts val="600"/>
              </a:spcBef>
              <a:buClr>
                <a:srgbClr val="009DD9"/>
              </a:buClr>
              <a:buSzPct val="60000"/>
              <a:buFont typeface="Wingdings"/>
              <a:buChar char=""/>
            </a:pPr>
            <a:r>
              <a:rPr lang="zh-TW" altLang="en-US" sz="2400" dirty="0" smtClean="0">
                <a:solidFill>
                  <a:srgbClr val="25212A"/>
                </a:solidFill>
                <a:latin typeface="微軟正黑體" pitchFamily="34" charset="-120"/>
                <a:ea typeface="微軟正黑體" pitchFamily="34" charset="-120"/>
                <a:cs typeface="Oswald"/>
                <a:sym typeface="Oswald"/>
              </a:rPr>
              <a:t>侮辱的言論，不論是口頭或是書面方式</a:t>
            </a:r>
            <a:br>
              <a:rPr lang="zh-TW" altLang="en-US" sz="2400" dirty="0" smtClean="0">
                <a:solidFill>
                  <a:srgbClr val="25212A"/>
                </a:solidFill>
                <a:latin typeface="微軟正黑體" pitchFamily="34" charset="-120"/>
                <a:ea typeface="微軟正黑體" pitchFamily="34" charset="-120"/>
                <a:cs typeface="Oswald"/>
                <a:sym typeface="Oswald"/>
              </a:rPr>
            </a:br>
            <a:r>
              <a:rPr lang="zh-TW" altLang="en-US" sz="2400" dirty="0" smtClean="0">
                <a:solidFill>
                  <a:srgbClr val="25212A"/>
                </a:solidFill>
                <a:latin typeface="微軟正黑體" pitchFamily="34" charset="-120"/>
                <a:ea typeface="微軟正黑體" pitchFamily="34" charset="-120"/>
                <a:cs typeface="Oswald"/>
                <a:sym typeface="Oswald"/>
              </a:rPr>
              <a:t>（如字條、電郵或塗鴉等）</a:t>
            </a:r>
          </a:p>
          <a:p>
            <a:pPr indent="457200">
              <a:spcBef>
                <a:spcPts val="600"/>
              </a:spcBef>
              <a:buClr>
                <a:srgbClr val="009DD9"/>
              </a:buClr>
              <a:buSzPct val="60000"/>
              <a:buFont typeface="Wingdings"/>
              <a:buChar char=""/>
            </a:pPr>
            <a:r>
              <a:rPr lang="zh-TW" altLang="en-US" sz="2400" dirty="0" smtClean="0">
                <a:solidFill>
                  <a:srgbClr val="25212A"/>
                </a:solidFill>
                <a:latin typeface="微軟正黑體" pitchFamily="34" charset="-120"/>
                <a:ea typeface="微軟正黑體" pitchFamily="34" charset="-120"/>
                <a:cs typeface="Oswald"/>
                <a:sym typeface="Oswald"/>
              </a:rPr>
              <a:t>取笑殘疾人士的殘疾狀況</a:t>
            </a:r>
          </a:p>
          <a:p>
            <a:pPr indent="457200">
              <a:spcBef>
                <a:spcPts val="600"/>
              </a:spcBef>
              <a:buClr>
                <a:srgbClr val="009DD9"/>
              </a:buClr>
              <a:buSzPct val="60000"/>
              <a:buFont typeface="Wingdings"/>
              <a:buChar char=""/>
            </a:pPr>
            <a:r>
              <a:rPr lang="zh-TW" altLang="en-US" sz="2400" dirty="0" smtClean="0">
                <a:solidFill>
                  <a:srgbClr val="25212A"/>
                </a:solidFill>
                <a:latin typeface="微軟正黑體" pitchFamily="34" charset="-120"/>
                <a:ea typeface="微軟正黑體" pitchFamily="34" charset="-120"/>
                <a:cs typeface="Oswald"/>
                <a:sym typeface="Oswald"/>
              </a:rPr>
              <a:t>欺凌、威脅或恐嚇</a:t>
            </a:r>
          </a:p>
        </p:txBody>
      </p:sp>
      <p:grpSp>
        <p:nvGrpSpPr>
          <p:cNvPr id="14" name="群組 5"/>
          <p:cNvGrpSpPr/>
          <p:nvPr/>
        </p:nvGrpSpPr>
        <p:grpSpPr>
          <a:xfrm>
            <a:off x="1403648" y="764704"/>
            <a:ext cx="6876704" cy="308150"/>
            <a:chOff x="1403648" y="836712"/>
            <a:chExt cx="6876704" cy="308150"/>
          </a:xfrm>
        </p:grpSpPr>
        <p:cxnSp>
          <p:nvCxnSpPr>
            <p:cNvPr id="16"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7"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8"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2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2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chemeClr val="tx1"/>
                  </a:solidFill>
                  <a:latin typeface="Microsoft YaHei UI" pitchFamily="34" charset="-122"/>
                  <a:ea typeface="Microsoft YaHei UI" pitchFamily="34" charset="-122"/>
                  <a:cs typeface="Oswald"/>
                  <a:sym typeface="Oswald"/>
                </a:rPr>
                <a:t>1) </a:t>
              </a:r>
              <a:r>
                <a:rPr lang="zh-TW" altLang="en-US" i="1" dirty="0" smtClean="0">
                  <a:solidFill>
                    <a:schemeClr val="tx1"/>
                  </a:solidFill>
                  <a:latin typeface="Microsoft YaHei UI" pitchFamily="34" charset="-122"/>
                  <a:ea typeface="Microsoft YaHei UI" pitchFamily="34" charset="-122"/>
                  <a:cs typeface="Oswald"/>
                  <a:sym typeface="Oswald"/>
                </a:rPr>
                <a:t>性別歧視條例</a:t>
              </a:r>
              <a:endParaRPr lang="en" i="1" dirty="0">
                <a:solidFill>
                  <a:schemeClr val="tx1"/>
                </a:solidFill>
                <a:latin typeface="Lato"/>
                <a:ea typeface="Lato"/>
                <a:cs typeface="Lato"/>
                <a:sym typeface="Lato"/>
              </a:endParaRPr>
            </a:p>
          </p:txBody>
        </p:sp>
        <p:sp>
          <p:nvSpPr>
            <p:cNvPr id="22" name="Shape 216"/>
            <p:cNvSpPr txBox="1"/>
            <p:nvPr/>
          </p:nvSpPr>
          <p:spPr>
            <a:xfrm>
              <a:off x="3923928" y="836712"/>
              <a:ext cx="1656184" cy="308150"/>
            </a:xfrm>
            <a:prstGeom prst="rect">
              <a:avLst/>
            </a:prstGeom>
            <a:noFill/>
            <a:ln>
              <a:noFill/>
            </a:ln>
          </p:spPr>
          <p:txBody>
            <a:bodyPr lIns="91425" tIns="91425" rIns="91425" bIns="91425" anchor="ctr" anchorCtr="0">
              <a:noAutofit/>
            </a:bodyPr>
            <a:lstStyle/>
            <a:p>
              <a:pPr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2)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殘疾歧視條例</a:t>
              </a:r>
              <a:endParaRPr lang="en" altLang="zh-TW" b="1" i="1" dirty="0" smtClean="0">
                <a:solidFill>
                  <a:schemeClr val="accent2">
                    <a:lumMod val="75000"/>
                  </a:schemeClr>
                </a:solidFill>
                <a:latin typeface="Microsoft YaHei UI" pitchFamily="34" charset="-122"/>
                <a:ea typeface="Microsoft YaHei UI" pitchFamily="34" charset="-122"/>
                <a:cs typeface="Oswald"/>
                <a:sym typeface="Lato"/>
              </a:endParaRPr>
            </a:p>
          </p:txBody>
        </p:sp>
        <p:sp>
          <p:nvSpPr>
            <p:cNvPr id="23" name="Shape 217"/>
            <p:cNvSpPr txBox="1"/>
            <p:nvPr/>
          </p:nvSpPr>
          <p:spPr>
            <a:xfrm>
              <a:off x="6120336"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3) </a:t>
              </a:r>
              <a:r>
                <a:rPr lang="zh-TW" altLang="en-US" i="1" dirty="0" smtClean="0">
                  <a:solidFill>
                    <a:srgbClr val="25212A"/>
                  </a:solidFill>
                  <a:latin typeface="Microsoft YaHei UI" pitchFamily="34" charset="-122"/>
                  <a:ea typeface="Microsoft YaHei UI" pitchFamily="34" charset="-122"/>
                  <a:cs typeface="Oswald"/>
                  <a:sym typeface="Oswald"/>
                </a:rPr>
                <a:t>院舍預防措施</a:t>
              </a:r>
              <a:endParaRPr lang="en" i="1" dirty="0">
                <a:solidFill>
                  <a:srgbClr val="677480"/>
                </a:solidFill>
                <a:latin typeface="Lato"/>
                <a:ea typeface="Lato"/>
                <a:cs typeface="Lato"/>
                <a:sym typeface="Lato"/>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title"/>
          </p:nvPr>
        </p:nvSpPr>
        <p:spPr>
          <a:prstGeom prst="rect">
            <a:avLst/>
          </a:prstGeom>
        </p:spPr>
        <p:txBody>
          <a:bodyPr lIns="91425" tIns="91425" rIns="91425" bIns="91425" anchor="b" anchorCtr="0">
            <a:noAutofit/>
          </a:bodyPr>
          <a:lstStyle/>
          <a:p>
            <a:pPr lvl="0"/>
            <a:r>
              <a:rPr lang="zh-TW" altLang="en-US" sz="2800" dirty="0" smtClean="0">
                <a:latin typeface="Microsoft YaHei UI" pitchFamily="34" charset="-122"/>
                <a:ea typeface="Microsoft YaHei UI" pitchFamily="34" charset="-122"/>
              </a:rPr>
              <a:t>內容</a:t>
            </a:r>
            <a:endParaRPr lang="en" altLang="en-US" sz="2800" dirty="0">
              <a:latin typeface="Microsoft YaHei UI" pitchFamily="34" charset="-122"/>
              <a:ea typeface="Microsoft YaHei UI" pitchFamily="34" charset="-122"/>
            </a:endParaRPr>
          </a:p>
        </p:txBody>
      </p:sp>
      <p:sp>
        <p:nvSpPr>
          <p:cNvPr id="111" name="Shape 111"/>
          <p:cNvSpPr txBox="1">
            <a:spLocks noGrp="1"/>
          </p:cNvSpPr>
          <p:nvPr>
            <p:ph type="body" idx="1"/>
          </p:nvPr>
        </p:nvSpPr>
        <p:spPr>
          <a:xfrm>
            <a:off x="1556174" y="1972500"/>
            <a:ext cx="6400202" cy="2824652"/>
          </a:xfrm>
          <a:prstGeom prst="rect">
            <a:avLst/>
          </a:prstGeom>
          <a:solidFill>
            <a:schemeClr val="accent1">
              <a:lumMod val="20000"/>
              <a:lumOff val="80000"/>
            </a:schemeClr>
          </a:solidFill>
        </p:spPr>
        <p:txBody>
          <a:bodyPr lIns="91425" tIns="91425" rIns="91425" bIns="91425" numCol="1" anchor="t" anchorCtr="0">
            <a:noAutofit/>
          </a:bodyPr>
          <a:lstStyle/>
          <a:p>
            <a:pPr marL="457200" indent="-457200">
              <a:buNone/>
            </a:pPr>
            <a:r>
              <a:rPr lang="en-US" altLang="zh-TW" sz="2400" b="1" dirty="0" smtClean="0">
                <a:latin typeface="微軟正黑體" pitchFamily="34" charset="-120"/>
                <a:ea typeface="微軟正黑體" pitchFamily="34" charset="-120"/>
                <a:cs typeface="Oswald"/>
                <a:sym typeface="Oswald"/>
              </a:rPr>
              <a:t>1) 	</a:t>
            </a:r>
            <a:r>
              <a:rPr lang="zh-TW" altLang="en-US" sz="2400" b="1" dirty="0" smtClean="0">
                <a:latin typeface="微軟正黑體" pitchFamily="34" charset="-120"/>
                <a:ea typeface="微軟正黑體" pitchFamily="34" charset="-120"/>
                <a:cs typeface="Oswald"/>
                <a:sym typeface="Oswald"/>
              </a:rPr>
              <a:t>甚麽是性騷擾</a:t>
            </a:r>
            <a:r>
              <a:rPr lang="en-US" altLang="zh-TW" sz="2400" b="1" dirty="0" smtClean="0">
                <a:latin typeface="微軟正黑體" pitchFamily="34" charset="-120"/>
                <a:ea typeface="微軟正黑體" pitchFamily="34" charset="-120"/>
                <a:cs typeface="Oswald"/>
                <a:sym typeface="Oswald"/>
              </a:rPr>
              <a:t>? </a:t>
            </a:r>
          </a:p>
          <a:p>
            <a:pPr marL="457200" indent="-457200">
              <a:buNone/>
            </a:pPr>
            <a:r>
              <a:rPr lang="en-US" altLang="zh-TW" sz="2400" dirty="0" smtClean="0">
                <a:latin typeface="微軟正黑體" pitchFamily="34" charset="-120"/>
                <a:ea typeface="微軟正黑體" pitchFamily="34" charset="-120"/>
                <a:cs typeface="Oswald"/>
                <a:sym typeface="Oswald"/>
              </a:rPr>
              <a:t>	-</a:t>
            </a:r>
            <a:r>
              <a:rPr lang="zh-TW" altLang="en-US" sz="2400" dirty="0" smtClean="0">
                <a:latin typeface="微軟正黑體" pitchFamily="34" charset="-120"/>
                <a:ea typeface="微軟正黑體" pitchFamily="34" charset="-120"/>
                <a:cs typeface="Oswald"/>
                <a:sym typeface="Oswald"/>
              </a:rPr>
              <a:t>對個別人士的性騷擾</a:t>
            </a:r>
            <a:endParaRPr lang="en-US" altLang="zh-TW" sz="2400" dirty="0" smtClean="0">
              <a:latin typeface="微軟正黑體" pitchFamily="34" charset="-120"/>
              <a:ea typeface="微軟正黑體" pitchFamily="34" charset="-120"/>
              <a:cs typeface="Oswald"/>
              <a:sym typeface="Oswald"/>
            </a:endParaRPr>
          </a:p>
          <a:p>
            <a:pPr marL="457200" indent="-457200">
              <a:buNone/>
            </a:pPr>
            <a:r>
              <a:rPr lang="en-US" altLang="zh-TW" sz="2400" dirty="0" smtClean="0">
                <a:latin typeface="微軟正黑體" pitchFamily="34" charset="-120"/>
                <a:ea typeface="微軟正黑體" pitchFamily="34" charset="-120"/>
                <a:cs typeface="Oswald"/>
                <a:sym typeface="Oswald"/>
              </a:rPr>
              <a:t>	-</a:t>
            </a:r>
            <a:r>
              <a:rPr lang="zh-TW" altLang="en-US" sz="2400" dirty="0" smtClean="0">
                <a:latin typeface="微軟正黑體" pitchFamily="34" charset="-120"/>
                <a:ea typeface="微軟正黑體" pitchFamily="34" charset="-120"/>
                <a:cs typeface="Oswald"/>
                <a:sym typeface="Oswald"/>
              </a:rPr>
              <a:t>環境的性騷擾</a:t>
            </a:r>
            <a:endParaRPr lang="en-US" altLang="zh-TW" sz="2400" dirty="0" smtClean="0">
              <a:latin typeface="微軟正黑體" pitchFamily="34" charset="-120"/>
              <a:ea typeface="微軟正黑體" pitchFamily="34" charset="-120"/>
              <a:cs typeface="Oswald"/>
              <a:sym typeface="Oswald"/>
            </a:endParaRPr>
          </a:p>
          <a:p>
            <a:pPr marL="457200" lvl="0" indent="-457200">
              <a:buNone/>
            </a:pPr>
            <a:endParaRPr lang="en-US" altLang="zh-TW" sz="2400" dirty="0" smtClean="0">
              <a:latin typeface="微軟正黑體" pitchFamily="34" charset="-120"/>
              <a:ea typeface="微軟正黑體" pitchFamily="34" charset="-120"/>
              <a:cs typeface="Oswald"/>
              <a:sym typeface="Oswald"/>
            </a:endParaRPr>
          </a:p>
          <a:p>
            <a:pPr marL="457200" indent="-457200">
              <a:buNone/>
            </a:pPr>
            <a:r>
              <a:rPr lang="en-US" altLang="zh-TW" sz="2400" b="1" dirty="0" smtClean="0">
                <a:latin typeface="微軟正黑體" pitchFamily="34" charset="-120"/>
                <a:ea typeface="微軟正黑體" pitchFamily="34" charset="-120"/>
                <a:cs typeface="Oswald"/>
                <a:sym typeface="Oswald"/>
              </a:rPr>
              <a:t>2)	</a:t>
            </a:r>
            <a:r>
              <a:rPr lang="zh-TW" altLang="en-US" sz="2400" b="1" dirty="0" smtClean="0">
                <a:latin typeface="微軟正黑體" pitchFamily="34" charset="-120"/>
                <a:ea typeface="微軟正黑體" pitchFamily="34" charset="-120"/>
                <a:cs typeface="Oswald"/>
                <a:sym typeface="Oswald"/>
              </a:rPr>
              <a:t>甚麽是殘疾騷擾</a:t>
            </a:r>
            <a:r>
              <a:rPr lang="en-US" altLang="zh-TW" sz="2400" b="1" dirty="0" smtClean="0">
                <a:latin typeface="微軟正黑體" pitchFamily="34" charset="-120"/>
                <a:ea typeface="微軟正黑體" pitchFamily="34" charset="-120"/>
                <a:cs typeface="Oswald"/>
                <a:sym typeface="Oswald"/>
              </a:rPr>
              <a:t>?</a:t>
            </a:r>
            <a:endParaRPr lang="en-US" altLang="zh-CN" sz="2400" dirty="0" smtClean="0">
              <a:latin typeface="微軟正黑體" pitchFamily="34" charset="-120"/>
              <a:ea typeface="微軟正黑體" pitchFamily="34" charset="-120"/>
              <a:cs typeface="Oswald"/>
              <a:sym typeface="Oswald"/>
            </a:endParaRPr>
          </a:p>
          <a:p>
            <a:pPr marL="457200" lvl="0" indent="-457200">
              <a:buNone/>
            </a:pPr>
            <a:endParaRPr lang="en-US" altLang="zh-TW" sz="2400" dirty="0" smtClean="0">
              <a:latin typeface="微軟正黑體" pitchFamily="34" charset="-120"/>
              <a:ea typeface="微軟正黑體" pitchFamily="34" charset="-120"/>
              <a:cs typeface="Oswald"/>
              <a:sym typeface="Oswald"/>
            </a:endParaRPr>
          </a:p>
          <a:p>
            <a:pPr marL="457200" indent="-457200">
              <a:buNone/>
            </a:pPr>
            <a:r>
              <a:rPr lang="en-US" altLang="zh-CN" sz="2400" b="1" dirty="0" smtClean="0">
                <a:latin typeface="微軟正黑體" pitchFamily="34" charset="-120"/>
                <a:ea typeface="微軟正黑體" pitchFamily="34" charset="-120"/>
                <a:cs typeface="Oswald"/>
                <a:sym typeface="Oswald"/>
              </a:rPr>
              <a:t>3)	</a:t>
            </a:r>
            <a:r>
              <a:rPr lang="zh-TW" altLang="en-US" sz="2400" b="1" dirty="0" smtClean="0">
                <a:latin typeface="微軟正黑體" pitchFamily="34" charset="-120"/>
                <a:ea typeface="微軟正黑體" pitchFamily="34" charset="-120"/>
                <a:cs typeface="Oswald"/>
                <a:sym typeface="Oswald"/>
              </a:rPr>
              <a:t>院舍作為僱主及主事人的法律責任</a:t>
            </a:r>
            <a:endParaRPr lang="en-US" altLang="zh-TW" sz="2400" b="1" dirty="0" smtClean="0">
              <a:latin typeface="微軟正黑體" pitchFamily="34" charset="-120"/>
              <a:ea typeface="微軟正黑體" pitchFamily="34" charset="-120"/>
              <a:cs typeface="Oswald"/>
              <a:sym typeface="Oswald"/>
            </a:endParaRPr>
          </a:p>
        </p:txBody>
      </p:sp>
      <p:grpSp>
        <p:nvGrpSpPr>
          <p:cNvPr id="6"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1) </a:t>
              </a:r>
              <a:r>
                <a:rPr lang="zh-TW" altLang="en-US" i="1" dirty="0" smtClean="0">
                  <a:solidFill>
                    <a:srgbClr val="25212A"/>
                  </a:solidFill>
                  <a:latin typeface="Microsoft YaHei UI" pitchFamily="34" charset="-122"/>
                  <a:ea typeface="Microsoft YaHei UI" pitchFamily="34" charset="-122"/>
                  <a:cs typeface="Oswald"/>
                  <a:sym typeface="Oswald"/>
                </a:rPr>
                <a:t>性別歧視條例</a:t>
              </a:r>
              <a:endParaRPr lang="en" altLang="en-US" i="1" dirty="0">
                <a:solidFill>
                  <a:srgbClr val="25212A"/>
                </a:solidFill>
                <a:latin typeface="Microsoft YaHei UI" pitchFamily="34" charset="-122"/>
                <a:ea typeface="Microsoft YaHei UI" pitchFamily="34" charset="-122"/>
                <a:cs typeface="Oswald"/>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120336" y="836712"/>
              <a:ext cx="1476000" cy="308150"/>
            </a:xfrm>
            <a:prstGeom prst="rect">
              <a:avLst/>
            </a:prstGeom>
            <a:noFill/>
            <a:ln>
              <a:noFill/>
            </a:ln>
          </p:spPr>
          <p:txBody>
            <a:bodyPr lIns="91425" tIns="91425" rIns="91425" bIns="91425" anchor="ctr" anchorCtr="0">
              <a:noAutofit/>
            </a:bodyPr>
            <a:lstStyle/>
            <a:p>
              <a:pPr algn="ctr"/>
              <a:r>
                <a:rPr lang="en-US" altLang="zh-TW" i="1" dirty="0" smtClean="0">
                  <a:solidFill>
                    <a:srgbClr val="25212A"/>
                  </a:solidFill>
                  <a:latin typeface="Microsoft YaHei UI" pitchFamily="34" charset="-122"/>
                  <a:ea typeface="Microsoft YaHei UI" pitchFamily="34" charset="-122"/>
                  <a:cs typeface="Oswald"/>
                  <a:sym typeface="Oswald"/>
                </a:rPr>
                <a:t>3) </a:t>
              </a:r>
              <a:r>
                <a:rPr lang="zh-TW" altLang="en-US" i="1" dirty="0" smtClean="0">
                  <a:solidFill>
                    <a:srgbClr val="25212A"/>
                  </a:solidFill>
                  <a:latin typeface="Microsoft YaHei UI" pitchFamily="34" charset="-122"/>
                  <a:ea typeface="Microsoft YaHei UI" pitchFamily="34" charset="-122"/>
                  <a:cs typeface="Oswald"/>
                  <a:sym typeface="Oswald"/>
                </a:rPr>
                <a:t>院舍預防措施</a:t>
              </a:r>
              <a:endParaRPr lang="en" i="1" dirty="0">
                <a:solidFill>
                  <a:srgbClr val="677480"/>
                </a:solidFill>
                <a:latin typeface="Lato"/>
                <a:ea typeface="Lato"/>
                <a:cs typeface="Lato"/>
                <a:sym typeface="Lato"/>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r>
              <a:rPr lang="zh-TW" altLang="en-US" sz="2600" dirty="0" smtClean="0">
                <a:latin typeface="Microsoft YaHei UI" pitchFamily="34" charset="-122"/>
                <a:ea typeface="Microsoft YaHei UI" pitchFamily="34" charset="-122"/>
              </a:rPr>
              <a:t>法庭個案</a:t>
            </a:r>
            <a:r>
              <a:rPr lang="en-US" altLang="zh-TW" sz="2600" dirty="0" smtClean="0">
                <a:latin typeface="Microsoft YaHei UI" pitchFamily="34" charset="-122"/>
                <a:ea typeface="Microsoft YaHei UI" pitchFamily="34" charset="-122"/>
              </a:rPr>
              <a:t>: </a:t>
            </a:r>
            <a:r>
              <a:rPr lang="zh-TW" altLang="en-US" sz="2600" dirty="0" smtClean="0">
                <a:latin typeface="Microsoft YaHei UI" pitchFamily="34" charset="-122"/>
                <a:ea typeface="Microsoft YaHei UI" pitchFamily="34" charset="-122"/>
              </a:rPr>
              <a:t>馬碧容 訴 高泉 </a:t>
            </a:r>
            <a:r>
              <a:rPr lang="en-US" altLang="zh-TW" sz="2600" dirty="0" smtClean="0">
                <a:latin typeface="Microsoft YaHei UI" pitchFamily="34" charset="-122"/>
                <a:ea typeface="Microsoft YaHei UI" pitchFamily="34" charset="-122"/>
              </a:rPr>
              <a:t>FACV 25/2000</a:t>
            </a:r>
            <a:endParaRPr lang="en" altLang="en-US" sz="2600" dirty="0">
              <a:latin typeface="Microsoft YaHei UI" pitchFamily="34" charset="-122"/>
              <a:ea typeface="Microsoft YaHei UI" pitchFamily="34" charset="-122"/>
            </a:endParaRPr>
          </a:p>
        </p:txBody>
      </p:sp>
      <p:sp>
        <p:nvSpPr>
          <p:cNvPr id="19" name="矩形 18"/>
          <p:cNvSpPr/>
          <p:nvPr/>
        </p:nvSpPr>
        <p:spPr>
          <a:xfrm>
            <a:off x="1691680" y="2132856"/>
            <a:ext cx="6336704" cy="352839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spcAft>
                <a:spcPts val="600"/>
              </a:spcAft>
            </a:pPr>
            <a:endParaRPr lang="zh-TW" altLang="en-US" sz="2800" dirty="0" smtClean="0">
              <a:solidFill>
                <a:srgbClr val="25212A"/>
              </a:solidFill>
              <a:latin typeface="微軟正黑體" pitchFamily="34" charset="-120"/>
              <a:ea typeface="微軟正黑體" pitchFamily="34" charset="-120"/>
              <a:cs typeface="Tinos"/>
              <a:sym typeface="Oswald"/>
            </a:endParaRPr>
          </a:p>
        </p:txBody>
      </p:sp>
      <p:sp>
        <p:nvSpPr>
          <p:cNvPr id="15" name="矩形 14"/>
          <p:cNvSpPr/>
          <p:nvPr/>
        </p:nvSpPr>
        <p:spPr>
          <a:xfrm>
            <a:off x="1844080" y="1988840"/>
            <a:ext cx="6336704" cy="382480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spcBef>
                <a:spcPts val="600"/>
              </a:spcBef>
              <a:buClr>
                <a:srgbClr val="009DD9"/>
              </a:buClr>
              <a:buSzPct val="60000"/>
              <a:buFont typeface="Wingdings"/>
              <a:buChar char=""/>
            </a:pPr>
            <a:r>
              <a:rPr lang="zh-TW" altLang="en-US" sz="2200" dirty="0" smtClean="0">
                <a:solidFill>
                  <a:srgbClr val="25212A"/>
                </a:solidFill>
                <a:latin typeface="微軟正黑體" pitchFamily="34" charset="-120"/>
                <a:ea typeface="微軟正黑體" pitchFamily="34" charset="-120"/>
                <a:cs typeface="Oswald"/>
                <a:sym typeface="Oswald"/>
              </a:rPr>
              <a:t>原告人是一名半身不遂的輪椅人士，某日她在街上有意乘搭的士。而被告人是一名的士司機，並曾對原告人作出</a:t>
            </a:r>
            <a:r>
              <a:rPr lang="zh-TW" altLang="en-US" sz="2200" dirty="0" smtClean="0">
                <a:solidFill>
                  <a:srgbClr val="FF0000"/>
                </a:solidFill>
                <a:latin typeface="微軟正黑體" pitchFamily="34" charset="-120"/>
                <a:ea typeface="微軟正黑體" pitchFamily="34" charset="-120"/>
                <a:cs typeface="Oswald"/>
                <a:sym typeface="Oswald"/>
              </a:rPr>
              <a:t>一連串不受歡迎的行為</a:t>
            </a:r>
            <a:r>
              <a:rPr lang="zh-TW" altLang="en-US" sz="2200" dirty="0" smtClean="0">
                <a:solidFill>
                  <a:srgbClr val="25212A"/>
                </a:solidFill>
                <a:latin typeface="微軟正黑體" pitchFamily="34" charset="-120"/>
                <a:ea typeface="微軟正黑體" pitchFamily="34" charset="-120"/>
                <a:cs typeface="Oswald"/>
                <a:sym typeface="Oswald"/>
              </a:rPr>
              <a:t>，當中包括拒載、拒絕幫助原告人登上的士及把她的輪椅放在車尾箱，以及當原告人在的士內的時候，向她講出一些</a:t>
            </a:r>
            <a:r>
              <a:rPr lang="zh-TW" altLang="en-US" sz="2200" dirty="0" smtClean="0">
                <a:solidFill>
                  <a:srgbClr val="FF0000"/>
                </a:solidFill>
                <a:latin typeface="微軟正黑體" pitchFamily="34" charset="-120"/>
                <a:ea typeface="微軟正黑體" pitchFamily="34" charset="-120"/>
                <a:cs typeface="Oswald"/>
                <a:sym typeface="Oswald"/>
              </a:rPr>
              <a:t>關於其殘疾的無禮及冒犯</a:t>
            </a:r>
            <a:r>
              <a:rPr lang="zh-TW" altLang="en-US" sz="2200" dirty="0" smtClean="0">
                <a:solidFill>
                  <a:srgbClr val="25212A"/>
                </a:solidFill>
                <a:latin typeface="微軟正黑體" pitchFamily="34" charset="-120"/>
                <a:ea typeface="微軟正黑體" pitchFamily="34" charset="-120"/>
                <a:cs typeface="Oswald"/>
                <a:sym typeface="Oswald"/>
              </a:rPr>
              <a:t>說話。</a:t>
            </a:r>
            <a:endParaRPr lang="en-US" altLang="zh-TW" sz="2200" dirty="0" smtClean="0">
              <a:solidFill>
                <a:srgbClr val="25212A"/>
              </a:solidFill>
              <a:latin typeface="微軟正黑體" pitchFamily="34" charset="-120"/>
              <a:ea typeface="微軟正黑體" pitchFamily="34" charset="-120"/>
              <a:cs typeface="Oswald"/>
              <a:sym typeface="Oswald"/>
            </a:endParaRPr>
          </a:p>
          <a:p>
            <a:pPr indent="457200">
              <a:spcBef>
                <a:spcPts val="600"/>
              </a:spcBef>
              <a:buClr>
                <a:srgbClr val="009DD9"/>
              </a:buClr>
              <a:buSzPct val="60000"/>
              <a:buFont typeface="Wingdings"/>
              <a:buChar char=""/>
            </a:pPr>
            <a:r>
              <a:rPr lang="zh-TW" altLang="en-US" sz="2200" dirty="0" smtClean="0">
                <a:solidFill>
                  <a:srgbClr val="25212A"/>
                </a:solidFill>
                <a:latin typeface="微軟正黑體" pitchFamily="34" charset="-120"/>
                <a:ea typeface="微軟正黑體" pitchFamily="34" charset="-120"/>
                <a:cs typeface="Oswald"/>
                <a:sym typeface="Oswald"/>
              </a:rPr>
              <a:t>法庭裁定被告人的行為及說話不但無禮及帶有冒犯性，更曾明確提及原告人是一名殘疾人士，故有關言論顯然是「</a:t>
            </a:r>
            <a:r>
              <a:rPr lang="zh-TW" altLang="en-US" sz="2200" dirty="0" smtClean="0">
                <a:solidFill>
                  <a:srgbClr val="FF0000"/>
                </a:solidFill>
                <a:latin typeface="微軟正黑體" pitchFamily="34" charset="-120"/>
                <a:ea typeface="微軟正黑體" pitchFamily="34" charset="-120"/>
                <a:cs typeface="Oswald"/>
                <a:sym typeface="Oswald"/>
              </a:rPr>
              <a:t>基於原告人的殘疾</a:t>
            </a:r>
            <a:r>
              <a:rPr lang="zh-TW" altLang="en-US" sz="2200" dirty="0" smtClean="0">
                <a:solidFill>
                  <a:srgbClr val="25212A"/>
                </a:solidFill>
                <a:latin typeface="微軟正黑體" pitchFamily="34" charset="-120"/>
                <a:ea typeface="微軟正黑體" pitchFamily="34" charset="-120"/>
                <a:cs typeface="Oswald"/>
                <a:sym typeface="Oswald"/>
              </a:rPr>
              <a:t>」而作出的。</a:t>
            </a:r>
            <a:endParaRPr lang="en-US" altLang="zh-TW" sz="2200" dirty="0" smtClean="0">
              <a:solidFill>
                <a:srgbClr val="25212A"/>
              </a:solidFill>
              <a:latin typeface="微軟正黑體" pitchFamily="34" charset="-120"/>
              <a:ea typeface="微軟正黑體" pitchFamily="34" charset="-120"/>
              <a:cs typeface="Oswald"/>
              <a:sym typeface="Oswald"/>
            </a:endParaRPr>
          </a:p>
          <a:p>
            <a:pPr indent="457200">
              <a:spcBef>
                <a:spcPts val="600"/>
              </a:spcBef>
              <a:buClr>
                <a:srgbClr val="009DD9"/>
              </a:buClr>
              <a:buSzPct val="60000"/>
              <a:buFont typeface="Wingdings"/>
              <a:buChar char=""/>
            </a:pPr>
            <a:r>
              <a:rPr lang="zh-TW" altLang="en-US" sz="2200" dirty="0" smtClean="0">
                <a:solidFill>
                  <a:srgbClr val="25212A"/>
                </a:solidFill>
                <a:latin typeface="微軟正黑體" pitchFamily="34" charset="-120"/>
                <a:ea typeface="微軟正黑體" pitchFamily="34" charset="-120"/>
                <a:cs typeface="Oswald"/>
                <a:sym typeface="Oswald"/>
              </a:rPr>
              <a:t>法庭最後裁定有關的士司機在整件事中的行為構成</a:t>
            </a:r>
            <a:r>
              <a:rPr lang="zh-TW" altLang="en-US" sz="2200" dirty="0" smtClean="0">
                <a:solidFill>
                  <a:srgbClr val="FF0000"/>
                </a:solidFill>
                <a:latin typeface="微軟正黑體" pitchFamily="34" charset="-120"/>
                <a:ea typeface="微軟正黑體" pitchFamily="34" charset="-120"/>
                <a:cs typeface="Oswald"/>
                <a:sym typeface="Oswald"/>
              </a:rPr>
              <a:t>殘疾騷擾</a:t>
            </a:r>
            <a:r>
              <a:rPr lang="zh-TW" altLang="en-US" sz="2200" dirty="0" smtClean="0">
                <a:solidFill>
                  <a:srgbClr val="25212A"/>
                </a:solidFill>
                <a:latin typeface="微軟正黑體" pitchFamily="34" charset="-120"/>
                <a:ea typeface="微軟正黑體" pitchFamily="34" charset="-120"/>
                <a:cs typeface="Oswald"/>
                <a:sym typeface="Oswald"/>
              </a:rPr>
              <a:t>，</a:t>
            </a:r>
            <a:r>
              <a:rPr lang="zh-CN" altLang="en-US" sz="2200" dirty="0" smtClean="0">
                <a:solidFill>
                  <a:srgbClr val="25212A"/>
                </a:solidFill>
                <a:latin typeface="微軟正黑體" pitchFamily="34" charset="-120"/>
                <a:ea typeface="微軟正黑體" pitchFamily="34" charset="-120"/>
                <a:cs typeface="Oswald"/>
                <a:sym typeface="Oswald"/>
              </a:rPr>
              <a:t>上訴</a:t>
            </a:r>
            <a:r>
              <a:rPr lang="zh-TW" altLang="en-US" sz="2200" dirty="0" smtClean="0">
                <a:solidFill>
                  <a:srgbClr val="25212A"/>
                </a:solidFill>
                <a:latin typeface="微軟正黑體" pitchFamily="34" charset="-120"/>
                <a:ea typeface="微軟正黑體" pitchFamily="34" charset="-120"/>
                <a:cs typeface="Oswald"/>
                <a:sym typeface="Oswald"/>
              </a:rPr>
              <a:t>後原告獲判港幣</a:t>
            </a:r>
            <a:r>
              <a:rPr lang="en-US" altLang="zh-TW" sz="2200" dirty="0" smtClean="0">
                <a:solidFill>
                  <a:srgbClr val="25212A"/>
                </a:solidFill>
                <a:latin typeface="微軟正黑體" pitchFamily="34" charset="-120"/>
                <a:ea typeface="微軟正黑體" pitchFamily="34" charset="-120"/>
                <a:cs typeface="Oswald"/>
                <a:sym typeface="Oswald"/>
              </a:rPr>
              <a:t>10,000</a:t>
            </a:r>
            <a:r>
              <a:rPr lang="zh-TW" altLang="en-US" sz="2200" dirty="0" smtClean="0">
                <a:solidFill>
                  <a:srgbClr val="25212A"/>
                </a:solidFill>
                <a:latin typeface="微軟正黑體" pitchFamily="34" charset="-120"/>
                <a:ea typeface="微軟正黑體" pitchFamily="34" charset="-120"/>
                <a:cs typeface="Oswald"/>
                <a:sym typeface="Oswald"/>
              </a:rPr>
              <a:t>元。</a:t>
            </a:r>
          </a:p>
        </p:txBody>
      </p:sp>
      <p:grpSp>
        <p:nvGrpSpPr>
          <p:cNvPr id="14" name="群組 5"/>
          <p:cNvGrpSpPr/>
          <p:nvPr/>
        </p:nvGrpSpPr>
        <p:grpSpPr>
          <a:xfrm>
            <a:off x="1403648" y="764704"/>
            <a:ext cx="6876704" cy="308150"/>
            <a:chOff x="1403648" y="836712"/>
            <a:chExt cx="6876704" cy="308150"/>
          </a:xfrm>
        </p:grpSpPr>
        <p:cxnSp>
          <p:nvCxnSpPr>
            <p:cNvPr id="16"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7"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8"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2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2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chemeClr val="tx1"/>
                  </a:solidFill>
                  <a:latin typeface="Microsoft YaHei UI" pitchFamily="34" charset="-122"/>
                  <a:ea typeface="Microsoft YaHei UI" pitchFamily="34" charset="-122"/>
                  <a:cs typeface="Oswald"/>
                  <a:sym typeface="Oswald"/>
                </a:rPr>
                <a:t>1) </a:t>
              </a:r>
              <a:r>
                <a:rPr lang="zh-TW" altLang="en-US" i="1" dirty="0" smtClean="0">
                  <a:solidFill>
                    <a:schemeClr val="tx1"/>
                  </a:solidFill>
                  <a:latin typeface="Microsoft YaHei UI" pitchFamily="34" charset="-122"/>
                  <a:ea typeface="Microsoft YaHei UI" pitchFamily="34" charset="-122"/>
                  <a:cs typeface="Oswald"/>
                  <a:sym typeface="Oswald"/>
                </a:rPr>
                <a:t>性別歧視條例</a:t>
              </a:r>
              <a:endParaRPr lang="en" i="1" dirty="0">
                <a:solidFill>
                  <a:schemeClr val="tx1"/>
                </a:solidFill>
                <a:latin typeface="Lato"/>
                <a:ea typeface="Lato"/>
                <a:cs typeface="Lato"/>
                <a:sym typeface="Lato"/>
              </a:endParaRPr>
            </a:p>
          </p:txBody>
        </p:sp>
        <p:sp>
          <p:nvSpPr>
            <p:cNvPr id="22" name="Shape 216"/>
            <p:cNvSpPr txBox="1"/>
            <p:nvPr/>
          </p:nvSpPr>
          <p:spPr>
            <a:xfrm>
              <a:off x="3923928" y="836712"/>
              <a:ext cx="1656184" cy="308150"/>
            </a:xfrm>
            <a:prstGeom prst="rect">
              <a:avLst/>
            </a:prstGeom>
            <a:noFill/>
            <a:ln>
              <a:noFill/>
            </a:ln>
          </p:spPr>
          <p:txBody>
            <a:bodyPr lIns="91425" tIns="91425" rIns="91425" bIns="91425" anchor="ctr" anchorCtr="0">
              <a:noAutofit/>
            </a:bodyPr>
            <a:lstStyle/>
            <a:p>
              <a:pPr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2)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殘疾歧視條例</a:t>
              </a:r>
              <a:endParaRPr lang="en" altLang="zh-TW" b="1" i="1" dirty="0" smtClean="0">
                <a:solidFill>
                  <a:schemeClr val="accent2">
                    <a:lumMod val="75000"/>
                  </a:schemeClr>
                </a:solidFill>
                <a:latin typeface="Microsoft YaHei UI" pitchFamily="34" charset="-122"/>
                <a:ea typeface="Microsoft YaHei UI" pitchFamily="34" charset="-122"/>
                <a:cs typeface="Oswald"/>
                <a:sym typeface="Lato"/>
              </a:endParaRPr>
            </a:p>
          </p:txBody>
        </p:sp>
        <p:sp>
          <p:nvSpPr>
            <p:cNvPr id="23" name="Shape 217"/>
            <p:cNvSpPr txBox="1"/>
            <p:nvPr/>
          </p:nvSpPr>
          <p:spPr>
            <a:xfrm>
              <a:off x="6120336"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3) </a:t>
              </a:r>
              <a:r>
                <a:rPr lang="zh-TW" altLang="en-US" i="1" dirty="0" smtClean="0">
                  <a:solidFill>
                    <a:srgbClr val="25212A"/>
                  </a:solidFill>
                  <a:latin typeface="Microsoft YaHei UI" pitchFamily="34" charset="-122"/>
                  <a:ea typeface="Microsoft YaHei UI" pitchFamily="34" charset="-122"/>
                  <a:cs typeface="Oswald"/>
                  <a:sym typeface="Oswald"/>
                </a:rPr>
                <a:t>院舍預防措施</a:t>
              </a:r>
              <a:endParaRPr lang="en" i="1" dirty="0">
                <a:solidFill>
                  <a:srgbClr val="677480"/>
                </a:solidFill>
                <a:latin typeface="Lato"/>
                <a:ea typeface="Lato"/>
                <a:cs typeface="Lato"/>
                <a:sym typeface="Lato"/>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r>
              <a:rPr lang="zh-TW" altLang="en-US" sz="2600" dirty="0" smtClean="0">
                <a:latin typeface="Microsoft YaHei UI" pitchFamily="34" charset="-122"/>
                <a:ea typeface="Microsoft YaHei UI" pitchFamily="34" charset="-122"/>
              </a:rPr>
              <a:t>個案</a:t>
            </a:r>
            <a:r>
              <a:rPr lang="zh-CN" altLang="en-US" sz="2600" dirty="0" smtClean="0">
                <a:latin typeface="Microsoft YaHei UI" pitchFamily="34" charset="-122"/>
                <a:ea typeface="Microsoft YaHei UI" pitchFamily="34" charset="-122"/>
              </a:rPr>
              <a:t>討論</a:t>
            </a:r>
            <a:endParaRPr lang="en" altLang="en-US" sz="2600" dirty="0">
              <a:latin typeface="Microsoft YaHei UI" pitchFamily="34" charset="-122"/>
              <a:ea typeface="Microsoft YaHei UI" pitchFamily="34" charset="-122"/>
            </a:endParaRPr>
          </a:p>
        </p:txBody>
      </p:sp>
      <p:sp>
        <p:nvSpPr>
          <p:cNvPr id="19" name="矩形 18"/>
          <p:cNvSpPr/>
          <p:nvPr/>
        </p:nvSpPr>
        <p:spPr>
          <a:xfrm>
            <a:off x="1691680" y="2132856"/>
            <a:ext cx="6336704" cy="352839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spcAft>
                <a:spcPts val="600"/>
              </a:spcAft>
            </a:pPr>
            <a:endParaRPr lang="zh-TW" altLang="en-US" sz="2800" dirty="0" smtClean="0">
              <a:solidFill>
                <a:srgbClr val="25212A"/>
              </a:solidFill>
              <a:latin typeface="微軟正黑體" pitchFamily="34" charset="-120"/>
              <a:ea typeface="微軟正黑體" pitchFamily="34" charset="-120"/>
              <a:cs typeface="Tinos"/>
              <a:sym typeface="Oswald"/>
            </a:endParaRPr>
          </a:p>
        </p:txBody>
      </p:sp>
      <p:sp>
        <p:nvSpPr>
          <p:cNvPr id="15" name="矩形 14"/>
          <p:cNvSpPr/>
          <p:nvPr/>
        </p:nvSpPr>
        <p:spPr>
          <a:xfrm>
            <a:off x="1835696" y="1916832"/>
            <a:ext cx="6192688" cy="3096344"/>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spcBef>
                <a:spcPts val="600"/>
              </a:spcBef>
              <a:buClr>
                <a:srgbClr val="009DD9"/>
              </a:buClr>
              <a:buSzPct val="60000"/>
              <a:buFont typeface="Wingdings"/>
              <a:buChar char=""/>
            </a:pPr>
            <a:r>
              <a:rPr lang="zh-TW" altLang="en-US" sz="2200" dirty="0" smtClean="0">
                <a:solidFill>
                  <a:srgbClr val="25212A"/>
                </a:solidFill>
                <a:latin typeface="微軟正黑體" pitchFamily="34" charset="-120"/>
                <a:ea typeface="微軟正黑體" pitchFamily="34" charset="-120"/>
                <a:cs typeface="Oswald"/>
                <a:sym typeface="Oswald"/>
              </a:rPr>
              <a:t> 復康宿舍職員用膠紙貼在男智障院友的乳頭及四肢上，亦有職員取笑院友及拍下他躺在床上、赤裸肩膀的照片。其中一人被裁定</a:t>
            </a:r>
            <a:r>
              <a:rPr lang="zh-TW" altLang="en-US" sz="2200" dirty="0" smtClean="0">
                <a:solidFill>
                  <a:srgbClr val="FF0000"/>
                </a:solidFill>
                <a:latin typeface="微軟正黑體" pitchFamily="34" charset="-120"/>
                <a:ea typeface="微軟正黑體" pitchFamily="34" charset="-120"/>
                <a:cs typeface="Oswald"/>
                <a:sym typeface="Oswald"/>
              </a:rPr>
              <a:t>普通襲擊罪成</a:t>
            </a:r>
            <a:r>
              <a:rPr lang="zh-TW" altLang="en-US" sz="2200" dirty="0" smtClean="0">
                <a:solidFill>
                  <a:srgbClr val="25212A"/>
                </a:solidFill>
                <a:latin typeface="微軟正黑體" pitchFamily="34" charset="-120"/>
                <a:ea typeface="微軟正黑體" pitchFamily="34" charset="-120"/>
                <a:cs typeface="Oswald"/>
                <a:sym typeface="Oswald"/>
              </a:rPr>
              <a:t>，判被告入獄</a:t>
            </a:r>
            <a:r>
              <a:rPr lang="en-US" altLang="zh-TW" sz="2200" dirty="0" smtClean="0">
                <a:solidFill>
                  <a:srgbClr val="25212A"/>
                </a:solidFill>
                <a:latin typeface="微軟正黑體" pitchFamily="34" charset="-120"/>
                <a:ea typeface="微軟正黑體" pitchFamily="34" charset="-120"/>
                <a:cs typeface="Oswald"/>
                <a:sym typeface="Oswald"/>
              </a:rPr>
              <a:t>3</a:t>
            </a:r>
            <a:r>
              <a:rPr lang="zh-TW" altLang="en-US" sz="2200" dirty="0" smtClean="0">
                <a:solidFill>
                  <a:srgbClr val="25212A"/>
                </a:solidFill>
                <a:latin typeface="微軟正黑體" pitchFamily="34" charset="-120"/>
                <a:ea typeface="微軟正黑體" pitchFamily="34" charset="-120"/>
                <a:cs typeface="Oswald"/>
                <a:sym typeface="Oswald"/>
              </a:rPr>
              <a:t>個月，緩刑兩年。</a:t>
            </a:r>
          </a:p>
          <a:p>
            <a:pPr indent="457200">
              <a:spcBef>
                <a:spcPts val="600"/>
              </a:spcBef>
              <a:buClr>
                <a:srgbClr val="009DD9"/>
              </a:buClr>
              <a:buSzPct val="60000"/>
              <a:buFont typeface="Wingdings"/>
              <a:buChar char=""/>
            </a:pPr>
            <a:r>
              <a:rPr lang="zh-TW" altLang="en-US" sz="2200" dirty="0" smtClean="0">
                <a:solidFill>
                  <a:srgbClr val="25212A"/>
                </a:solidFill>
                <a:latin typeface="微軟正黑體" pitchFamily="34" charset="-120"/>
                <a:ea typeface="微軟正黑體" pitchFamily="34" charset="-120"/>
                <a:cs typeface="Oswald"/>
                <a:sym typeface="Oswald"/>
              </a:rPr>
              <a:t>裁判官批評被告絕對是虐待，有必要判阻嚇性刑罰。證人亦證實，事主當時非常驚恐，嘗試避開膠紙。</a:t>
            </a:r>
          </a:p>
          <a:p>
            <a:pPr indent="457200">
              <a:spcBef>
                <a:spcPts val="600"/>
              </a:spcBef>
              <a:buClr>
                <a:srgbClr val="009DD9"/>
              </a:buClr>
              <a:buSzPct val="60000"/>
              <a:buFont typeface="Wingdings"/>
              <a:buChar char=""/>
            </a:pPr>
            <a:r>
              <a:rPr lang="zh-TW" altLang="en-US" sz="2200" dirty="0" smtClean="0">
                <a:solidFill>
                  <a:srgbClr val="25212A"/>
                </a:solidFill>
                <a:latin typeface="微軟正黑體" pitchFamily="34" charset="-120"/>
                <a:ea typeface="微軟正黑體" pitchFamily="34" charset="-120"/>
                <a:cs typeface="Oswald"/>
                <a:sym typeface="Oswald"/>
              </a:rPr>
              <a:t>裁判官批評被告作為復康</a:t>
            </a:r>
            <a:r>
              <a:rPr lang="zh-TW" altLang="en-US" sz="2200" dirty="0" smtClean="0">
                <a:solidFill>
                  <a:srgbClr val="25212A"/>
                </a:solidFill>
                <a:latin typeface="微軟正黑體" pitchFamily="34" charset="-120"/>
                <a:ea typeface="微軟正黑體" pitchFamily="34" charset="-120"/>
                <a:cs typeface="Oswald"/>
                <a:sym typeface="Oswald"/>
              </a:rPr>
              <a:t>宿舍職員</a:t>
            </a:r>
            <a:r>
              <a:rPr lang="zh-TW" altLang="en-US" sz="2200" dirty="0" smtClean="0">
                <a:solidFill>
                  <a:srgbClr val="25212A"/>
                </a:solidFill>
                <a:latin typeface="微軟正黑體" pitchFamily="34" charset="-120"/>
                <a:ea typeface="微軟正黑體" pitchFamily="34" charset="-120"/>
                <a:cs typeface="Oswald"/>
                <a:sym typeface="Oswald"/>
              </a:rPr>
              <a:t>，利用事主弱點，令他</a:t>
            </a:r>
            <a:r>
              <a:rPr lang="zh-TW" altLang="en-US" sz="2200" dirty="0" smtClean="0">
                <a:solidFill>
                  <a:srgbClr val="25212A"/>
                </a:solidFill>
                <a:latin typeface="微軟正黑體" pitchFamily="34" charset="-120"/>
                <a:ea typeface="微軟正黑體" pitchFamily="34" charset="-120"/>
                <a:cs typeface="Oswald"/>
                <a:sym typeface="Oswald"/>
              </a:rPr>
              <a:t>承受不必要</a:t>
            </a:r>
            <a:r>
              <a:rPr lang="zh-TW" altLang="en-US" sz="2200" dirty="0" smtClean="0">
                <a:solidFill>
                  <a:srgbClr val="25212A"/>
                </a:solidFill>
                <a:latin typeface="微軟正黑體" pitchFamily="34" charset="-120"/>
                <a:ea typeface="微軟正黑體" pitchFamily="34" charset="-120"/>
                <a:cs typeface="Oswald"/>
                <a:sym typeface="Oswald"/>
              </a:rPr>
              <a:t>傷害，是完全不能接受。</a:t>
            </a:r>
            <a:endParaRPr lang="en-US" altLang="zh-TW" sz="2200" dirty="0" smtClean="0">
              <a:solidFill>
                <a:srgbClr val="25212A"/>
              </a:solidFill>
              <a:latin typeface="微軟正黑體" pitchFamily="34" charset="-120"/>
              <a:ea typeface="微軟正黑體" pitchFamily="34" charset="-120"/>
              <a:cs typeface="Oswald"/>
              <a:sym typeface="Oswald"/>
            </a:endParaRPr>
          </a:p>
          <a:p>
            <a:pPr indent="457200">
              <a:spcBef>
                <a:spcPts val="600"/>
              </a:spcBef>
              <a:buClr>
                <a:srgbClr val="009DD9"/>
              </a:buClr>
              <a:buSzPct val="60000"/>
              <a:buFont typeface="Wingdings"/>
              <a:buChar char=""/>
            </a:pPr>
            <a:endParaRPr lang="zh-TW" altLang="en-US" sz="2200" dirty="0" smtClean="0">
              <a:solidFill>
                <a:srgbClr val="25212A"/>
              </a:solidFill>
              <a:latin typeface="微軟正黑體" pitchFamily="34" charset="-120"/>
              <a:ea typeface="微軟正黑體" pitchFamily="34" charset="-120"/>
              <a:cs typeface="Oswald"/>
              <a:sym typeface="Oswald"/>
            </a:endParaRPr>
          </a:p>
        </p:txBody>
      </p:sp>
      <p:grpSp>
        <p:nvGrpSpPr>
          <p:cNvPr id="2" name="群組 5"/>
          <p:cNvGrpSpPr/>
          <p:nvPr/>
        </p:nvGrpSpPr>
        <p:grpSpPr>
          <a:xfrm>
            <a:off x="1403648" y="764704"/>
            <a:ext cx="6876704" cy="308150"/>
            <a:chOff x="1403648" y="836712"/>
            <a:chExt cx="6876704" cy="308150"/>
          </a:xfrm>
        </p:grpSpPr>
        <p:cxnSp>
          <p:nvCxnSpPr>
            <p:cNvPr id="16"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7"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8"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2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2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chemeClr val="tx1"/>
                  </a:solidFill>
                  <a:latin typeface="Microsoft YaHei UI" pitchFamily="34" charset="-122"/>
                  <a:ea typeface="Microsoft YaHei UI" pitchFamily="34" charset="-122"/>
                  <a:cs typeface="Oswald"/>
                  <a:sym typeface="Oswald"/>
                </a:rPr>
                <a:t>1) </a:t>
              </a:r>
              <a:r>
                <a:rPr lang="zh-TW" altLang="en-US" i="1" dirty="0" smtClean="0">
                  <a:solidFill>
                    <a:schemeClr val="tx1"/>
                  </a:solidFill>
                  <a:latin typeface="Microsoft YaHei UI" pitchFamily="34" charset="-122"/>
                  <a:ea typeface="Microsoft YaHei UI" pitchFamily="34" charset="-122"/>
                  <a:cs typeface="Oswald"/>
                  <a:sym typeface="Oswald"/>
                </a:rPr>
                <a:t>性別歧視條例</a:t>
              </a:r>
              <a:endParaRPr lang="en" i="1" dirty="0">
                <a:solidFill>
                  <a:schemeClr val="tx1"/>
                </a:solidFill>
                <a:latin typeface="Lato"/>
                <a:ea typeface="Lato"/>
                <a:cs typeface="Lato"/>
                <a:sym typeface="Lato"/>
              </a:endParaRPr>
            </a:p>
          </p:txBody>
        </p:sp>
        <p:sp>
          <p:nvSpPr>
            <p:cNvPr id="22" name="Shape 216"/>
            <p:cNvSpPr txBox="1"/>
            <p:nvPr/>
          </p:nvSpPr>
          <p:spPr>
            <a:xfrm>
              <a:off x="3923928" y="836712"/>
              <a:ext cx="1656184" cy="308150"/>
            </a:xfrm>
            <a:prstGeom prst="rect">
              <a:avLst/>
            </a:prstGeom>
            <a:noFill/>
            <a:ln>
              <a:noFill/>
            </a:ln>
          </p:spPr>
          <p:txBody>
            <a:bodyPr lIns="91425" tIns="91425" rIns="91425" bIns="91425" anchor="ctr" anchorCtr="0">
              <a:noAutofit/>
            </a:bodyPr>
            <a:lstStyle/>
            <a:p>
              <a:pPr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2)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殘疾歧視條例</a:t>
              </a:r>
              <a:endParaRPr lang="en" altLang="zh-TW" b="1" i="1" dirty="0" smtClean="0">
                <a:solidFill>
                  <a:schemeClr val="accent2">
                    <a:lumMod val="75000"/>
                  </a:schemeClr>
                </a:solidFill>
                <a:latin typeface="Microsoft YaHei UI" pitchFamily="34" charset="-122"/>
                <a:ea typeface="Microsoft YaHei UI" pitchFamily="34" charset="-122"/>
                <a:cs typeface="Oswald"/>
                <a:sym typeface="Lato"/>
              </a:endParaRPr>
            </a:p>
          </p:txBody>
        </p:sp>
        <p:sp>
          <p:nvSpPr>
            <p:cNvPr id="23" name="Shape 217"/>
            <p:cNvSpPr txBox="1"/>
            <p:nvPr/>
          </p:nvSpPr>
          <p:spPr>
            <a:xfrm>
              <a:off x="6120336"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3) </a:t>
              </a:r>
              <a:r>
                <a:rPr lang="zh-TW" altLang="en-US" i="1" dirty="0" smtClean="0">
                  <a:solidFill>
                    <a:srgbClr val="25212A"/>
                  </a:solidFill>
                  <a:latin typeface="Microsoft YaHei UI" pitchFamily="34" charset="-122"/>
                  <a:ea typeface="Microsoft YaHei UI" pitchFamily="34" charset="-122"/>
                  <a:cs typeface="Oswald"/>
                  <a:sym typeface="Oswald"/>
                </a:rPr>
                <a:t>院舍預防措施</a:t>
              </a:r>
              <a:endParaRPr lang="en" i="1" dirty="0">
                <a:solidFill>
                  <a:srgbClr val="677480"/>
                </a:solidFill>
                <a:latin typeface="Lato"/>
                <a:ea typeface="Lato"/>
                <a:cs typeface="Lato"/>
                <a:sym typeface="Lato"/>
              </a:endParaRPr>
            </a:p>
          </p:txBody>
        </p:sp>
      </p:grpSp>
      <p:sp>
        <p:nvSpPr>
          <p:cNvPr id="13" name="Shape 111"/>
          <p:cNvSpPr txBox="1">
            <a:spLocks noGrp="1"/>
          </p:cNvSpPr>
          <p:nvPr>
            <p:ph type="body" idx="1"/>
          </p:nvPr>
        </p:nvSpPr>
        <p:spPr>
          <a:xfrm>
            <a:off x="2123728" y="5373216"/>
            <a:ext cx="5760640" cy="538480"/>
          </a:xfrm>
          <a:prstGeom prst="rect">
            <a:avLst/>
          </a:prstGeom>
          <a:solidFill>
            <a:schemeClr val="accent1">
              <a:lumMod val="20000"/>
              <a:lumOff val="80000"/>
            </a:schemeClr>
          </a:solidFill>
          <a:ln>
            <a:solidFill>
              <a:schemeClr val="accent1"/>
            </a:solidFill>
            <a:prstDash val="lgDash"/>
          </a:ln>
        </p:spPr>
        <p:txBody>
          <a:bodyPr lIns="91425" tIns="91425" rIns="91425" bIns="91425" numCol="1" anchor="t" anchorCtr="0">
            <a:noAutofit/>
          </a:bodyPr>
          <a:lstStyle/>
          <a:p>
            <a:pPr marL="457200" lvl="0" indent="-457200" algn="ctr">
              <a:buNone/>
            </a:pPr>
            <a:r>
              <a:rPr lang="zh-CN" altLang="en-US" sz="2400" b="1" dirty="0" smtClean="0">
                <a:latin typeface="Microsoft YaHei UI" pitchFamily="34" charset="-122"/>
                <a:ea typeface="Microsoft YaHei UI" pitchFamily="34" charset="-122"/>
                <a:cs typeface="Oswald"/>
                <a:sym typeface="Oswald"/>
              </a:rPr>
              <a:t>有關行爲是否構成</a:t>
            </a:r>
            <a:r>
              <a:rPr lang="zh-CN" altLang="en-US" sz="2400" b="1" dirty="0" smtClean="0">
                <a:solidFill>
                  <a:srgbClr val="FF0000"/>
                </a:solidFill>
                <a:latin typeface="Microsoft YaHei UI" pitchFamily="34" charset="-122"/>
                <a:ea typeface="Microsoft YaHei UI" pitchFamily="34" charset="-122"/>
                <a:cs typeface="Oswald"/>
                <a:sym typeface="Oswald"/>
              </a:rPr>
              <a:t>性騷擾</a:t>
            </a:r>
            <a:r>
              <a:rPr lang="zh-CN" altLang="en-US" sz="2400" b="1" dirty="0" smtClean="0">
                <a:latin typeface="Microsoft YaHei UI" pitchFamily="34" charset="-122"/>
                <a:ea typeface="Microsoft YaHei UI" pitchFamily="34" charset="-122"/>
                <a:cs typeface="Oswald"/>
                <a:sym typeface="Oswald"/>
              </a:rPr>
              <a:t>或</a:t>
            </a:r>
            <a:r>
              <a:rPr lang="zh-CN" altLang="en-US" sz="2400" b="1" dirty="0" smtClean="0">
                <a:solidFill>
                  <a:srgbClr val="FF0000"/>
                </a:solidFill>
                <a:latin typeface="Microsoft YaHei UI" pitchFamily="34" charset="-122"/>
                <a:ea typeface="Microsoft YaHei UI" pitchFamily="34" charset="-122"/>
                <a:cs typeface="Oswald"/>
                <a:sym typeface="Oswald"/>
              </a:rPr>
              <a:t>殘疾騷擾</a:t>
            </a:r>
            <a:r>
              <a:rPr lang="zh-CN" altLang="en-US" sz="2400" b="1" dirty="0" smtClean="0">
                <a:latin typeface="Microsoft YaHei UI" pitchFamily="34" charset="-122"/>
                <a:ea typeface="Microsoft YaHei UI" pitchFamily="34" charset="-122"/>
                <a:cs typeface="Oswald"/>
                <a:sym typeface="Oswald"/>
              </a:rPr>
              <a:t>？</a:t>
            </a:r>
            <a:endParaRPr lang="zh-TW" altLang="en-US" sz="2400" b="1" dirty="0" smtClean="0">
              <a:latin typeface="Microsoft YaHei UI" pitchFamily="34" charset="-122"/>
              <a:ea typeface="Microsoft YaHei UI" pitchFamily="34" charset="-122"/>
              <a:cs typeface="Oswald"/>
              <a:sym typeface="Oswal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1912024" y="3552348"/>
            <a:ext cx="5108248" cy="1546500"/>
          </a:xfrm>
          <a:prstGeom prst="rect">
            <a:avLst/>
          </a:prstGeom>
        </p:spPr>
        <p:txBody>
          <a:bodyPr lIns="91425" tIns="91425" rIns="91425" bIns="91425" anchor="b" anchorCtr="0">
            <a:noAutofit/>
          </a:bodyPr>
          <a:lstStyle/>
          <a:p>
            <a:pPr lvl="0" rtl="0">
              <a:spcBef>
                <a:spcPts val="0"/>
              </a:spcBef>
              <a:buNone/>
            </a:pPr>
            <a:r>
              <a:rPr lang="en" dirty="0" smtClean="0"/>
              <a:t>3.</a:t>
            </a:r>
            <a:endParaRPr lang="en" dirty="0"/>
          </a:p>
          <a:p>
            <a:pPr lvl="0"/>
            <a:r>
              <a:rPr lang="zh-TW" altLang="en-US" dirty="0" smtClean="0">
                <a:latin typeface="Microsoft YaHei UI" pitchFamily="34" charset="-122"/>
                <a:ea typeface="Microsoft YaHei UI" pitchFamily="34" charset="-122"/>
              </a:rPr>
              <a:t>法律責任及院舍應採取的預防措施</a:t>
            </a:r>
          </a:p>
        </p:txBody>
      </p:sp>
      <p:sp>
        <p:nvSpPr>
          <p:cNvPr id="81" name="Shape 81"/>
          <p:cNvSpPr txBox="1">
            <a:spLocks noGrp="1"/>
          </p:cNvSpPr>
          <p:nvPr>
            <p:ph type="subTitle" idx="1"/>
          </p:nvPr>
        </p:nvSpPr>
        <p:spPr>
          <a:xfrm>
            <a:off x="1912025" y="5002842"/>
            <a:ext cx="5802600" cy="658406"/>
          </a:xfrm>
          <a:prstGeom prst="rect">
            <a:avLst/>
          </a:prstGeom>
        </p:spPr>
        <p:txBody>
          <a:bodyPr lIns="91425" tIns="91425" rIns="91425" bIns="91425" anchor="t" anchorCtr="0">
            <a:noAutofit/>
          </a:bodyPr>
          <a:lstStyle/>
          <a:p>
            <a:r>
              <a:rPr lang="zh-TW" altLang="en-US" dirty="0" smtClean="0">
                <a:latin typeface="微軟正黑體 Light" pitchFamily="34" charset="-120"/>
                <a:ea typeface="微軟正黑體 Light" pitchFamily="34" charset="-120"/>
                <a:cs typeface="微軟正黑體 Light" pitchFamily="34" charset="-120"/>
              </a:rPr>
              <a:t>殘疾人士院舍</a:t>
            </a:r>
            <a:r>
              <a:rPr lang="zh-CN" altLang="en-US" dirty="0" smtClean="0">
                <a:latin typeface="微軟正黑體 Light" pitchFamily="34" charset="-120"/>
                <a:ea typeface="微軟正黑體 Light" pitchFamily="34" charset="-120"/>
                <a:cs typeface="微軟正黑體 Light" pitchFamily="34" charset="-120"/>
              </a:rPr>
              <a:t>的轉承責任</a:t>
            </a:r>
            <a:endParaRPr lang="en" altLang="zh-TW" dirty="0" smtClean="0"/>
          </a:p>
        </p:txBody>
      </p:sp>
      <p:grpSp>
        <p:nvGrpSpPr>
          <p:cNvPr id="4" name="群組 3"/>
          <p:cNvGrpSpPr/>
          <p:nvPr/>
        </p:nvGrpSpPr>
        <p:grpSpPr>
          <a:xfrm>
            <a:off x="1403648" y="764704"/>
            <a:ext cx="6876704" cy="308150"/>
            <a:chOff x="1403648" y="836712"/>
            <a:chExt cx="6876704" cy="308150"/>
          </a:xfrm>
        </p:grpSpPr>
        <p:cxnSp>
          <p:nvCxnSpPr>
            <p:cNvPr id="5"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6"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7"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9"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1) </a:t>
              </a:r>
              <a:r>
                <a:rPr lang="zh-TW" altLang="en-US" i="1" dirty="0" smtClean="0">
                  <a:solidFill>
                    <a:srgbClr val="25212A"/>
                  </a:solidFill>
                  <a:latin typeface="Microsoft YaHei UI" pitchFamily="34" charset="-122"/>
                  <a:ea typeface="Microsoft YaHei UI" pitchFamily="34" charset="-122"/>
                  <a:cs typeface="Oswald"/>
                  <a:sym typeface="Oswald"/>
                </a:rPr>
                <a:t>性別歧視條例</a:t>
              </a:r>
              <a:endParaRPr lang="en" altLang="en-US" i="1" dirty="0">
                <a:solidFill>
                  <a:srgbClr val="25212A"/>
                </a:solidFill>
                <a:latin typeface="Microsoft YaHei UI" pitchFamily="34" charset="-122"/>
                <a:ea typeface="Microsoft YaHei UI" pitchFamily="34" charset="-122"/>
                <a:cs typeface="Oswald"/>
                <a:sym typeface="Lato"/>
              </a:endParaRPr>
            </a:p>
          </p:txBody>
        </p:sp>
        <p:sp>
          <p:nvSpPr>
            <p:cNvPr id="10"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1" name="Shape 217"/>
            <p:cNvSpPr txBox="1"/>
            <p:nvPr/>
          </p:nvSpPr>
          <p:spPr>
            <a:xfrm>
              <a:off x="6084168"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3)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院舍預防措施</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pPr lvl="0"/>
            <a:r>
              <a:rPr lang="zh-TW" altLang="en-US" sz="2800" dirty="0" smtClean="0">
                <a:solidFill>
                  <a:srgbClr val="FF0000"/>
                </a:solidFill>
                <a:latin typeface="Microsoft YaHei UI" pitchFamily="34" charset="-122"/>
                <a:ea typeface="Microsoft YaHei UI" pitchFamily="34" charset="-122"/>
              </a:rPr>
              <a:t>僱員</a:t>
            </a:r>
            <a:r>
              <a:rPr lang="zh-TW" altLang="en-US" sz="2800" dirty="0" smtClean="0">
                <a:latin typeface="Microsoft YaHei UI" pitchFamily="34" charset="-122"/>
                <a:ea typeface="Microsoft YaHei UI" pitchFamily="34" charset="-122"/>
              </a:rPr>
              <a:t>的個人責任</a:t>
            </a:r>
            <a:endParaRPr lang="en" altLang="en-US" sz="2800" dirty="0">
              <a:latin typeface="Microsoft YaHei UI" pitchFamily="34" charset="-122"/>
              <a:ea typeface="Microsoft YaHei UI" pitchFamily="34" charset="-122"/>
            </a:endParaRPr>
          </a:p>
        </p:txBody>
      </p:sp>
      <p:grpSp>
        <p:nvGrpSpPr>
          <p:cNvPr id="6"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1) </a:t>
              </a:r>
              <a:r>
                <a:rPr lang="zh-TW" altLang="en-US" i="1" dirty="0" smtClean="0">
                  <a:solidFill>
                    <a:srgbClr val="25212A"/>
                  </a:solidFill>
                  <a:latin typeface="Microsoft YaHei UI" pitchFamily="34" charset="-122"/>
                  <a:ea typeface="Microsoft YaHei UI" pitchFamily="34" charset="-122"/>
                  <a:cs typeface="Oswald"/>
                  <a:sym typeface="Oswald"/>
                </a:rPr>
                <a:t>性別歧視條例</a:t>
              </a:r>
              <a:endParaRPr lang="en" altLang="en-US" i="1" dirty="0">
                <a:solidFill>
                  <a:srgbClr val="25212A"/>
                </a:solidFill>
                <a:latin typeface="Microsoft YaHei UI" pitchFamily="34" charset="-122"/>
                <a:ea typeface="Microsoft YaHei UI" pitchFamily="34" charset="-122"/>
                <a:cs typeface="Oswald"/>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084168"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3)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院舍預防措施</a:t>
              </a:r>
            </a:p>
          </p:txBody>
        </p:sp>
      </p:grpSp>
      <p:sp>
        <p:nvSpPr>
          <p:cNvPr id="18" name="矩形 17"/>
          <p:cNvSpPr/>
          <p:nvPr/>
        </p:nvSpPr>
        <p:spPr>
          <a:xfrm>
            <a:off x="1691680" y="1916832"/>
            <a:ext cx="6480720" cy="367240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spcBef>
                <a:spcPts val="600"/>
              </a:spcBef>
              <a:buClr>
                <a:srgbClr val="009DD9"/>
              </a:buClr>
              <a:buSzPct val="60000"/>
              <a:buFont typeface="Wingdings"/>
              <a:buChar char=""/>
            </a:pPr>
            <a:r>
              <a:rPr lang="zh-TW" altLang="en-US" sz="2600" dirty="0" smtClean="0">
                <a:solidFill>
                  <a:srgbClr val="FF0000"/>
                </a:solidFill>
                <a:latin typeface="微軟正黑體" pitchFamily="34" charset="-120"/>
                <a:ea typeface="微軟正黑體" pitchFamily="34" charset="-120"/>
                <a:cs typeface="Oswald"/>
                <a:sym typeface="Oswald"/>
              </a:rPr>
              <a:t>騷擾者</a:t>
            </a:r>
            <a:r>
              <a:rPr lang="zh-TW" altLang="en-US" sz="2600" dirty="0" smtClean="0">
                <a:solidFill>
                  <a:srgbClr val="25212A"/>
                </a:solidFill>
                <a:latin typeface="微軟正黑體" pitchFamily="34" charset="-120"/>
                <a:ea typeface="微軟正黑體" pitchFamily="34" charset="-120"/>
                <a:cs typeface="Oswald"/>
                <a:sym typeface="Oswald"/>
              </a:rPr>
              <a:t>需要為自己作出的違法行為負個人責任</a:t>
            </a:r>
          </a:p>
          <a:p>
            <a:pPr indent="457200">
              <a:spcBef>
                <a:spcPts val="600"/>
              </a:spcBef>
              <a:buClr>
                <a:srgbClr val="009DD9"/>
              </a:buClr>
              <a:buSzPct val="60000"/>
              <a:buFont typeface="Wingdings"/>
              <a:buChar char=""/>
            </a:pPr>
            <a:r>
              <a:rPr lang="zh-TW" altLang="en-US" sz="2600" dirty="0" smtClean="0">
                <a:solidFill>
                  <a:srgbClr val="FF0000"/>
                </a:solidFill>
                <a:latin typeface="微軟正黑體" pitchFamily="34" charset="-120"/>
                <a:ea typeface="微軟正黑體" pitchFamily="34" charset="-120"/>
                <a:cs typeface="Oswald"/>
                <a:sym typeface="Oswald"/>
              </a:rPr>
              <a:t>指示</a:t>
            </a:r>
            <a:r>
              <a:rPr lang="zh-TW" altLang="en-US" sz="2600" dirty="0" smtClean="0">
                <a:solidFill>
                  <a:srgbClr val="25212A"/>
                </a:solidFill>
                <a:latin typeface="微軟正黑體" pitchFamily="34" charset="-120"/>
                <a:ea typeface="微軟正黑體" pitchFamily="34" charset="-120"/>
                <a:cs typeface="Oswald"/>
                <a:sym typeface="Oswald"/>
              </a:rPr>
              <a:t>、</a:t>
            </a:r>
            <a:r>
              <a:rPr lang="zh-TW" altLang="en-US" sz="2600" dirty="0" smtClean="0">
                <a:solidFill>
                  <a:srgbClr val="FF0000"/>
                </a:solidFill>
                <a:latin typeface="微軟正黑體" pitchFamily="34" charset="-120"/>
                <a:ea typeface="微軟正黑體" pitchFamily="34" charset="-120"/>
                <a:cs typeface="Oswald"/>
                <a:sym typeface="Oswald"/>
              </a:rPr>
              <a:t>施壓</a:t>
            </a:r>
            <a:r>
              <a:rPr lang="zh-TW" altLang="en-US" sz="2600" dirty="0" smtClean="0">
                <a:solidFill>
                  <a:srgbClr val="25212A"/>
                </a:solidFill>
                <a:latin typeface="微軟正黑體" pitchFamily="34" charset="-120"/>
                <a:ea typeface="微軟正黑體" pitchFamily="34" charset="-120"/>
                <a:cs typeface="Oswald"/>
                <a:sym typeface="Oswald"/>
              </a:rPr>
              <a:t>、或</a:t>
            </a:r>
            <a:r>
              <a:rPr lang="zh-TW" altLang="en-US" sz="2600" dirty="0" smtClean="0">
                <a:solidFill>
                  <a:srgbClr val="FF0000"/>
                </a:solidFill>
                <a:latin typeface="微軟正黑體" pitchFamily="34" charset="-120"/>
                <a:ea typeface="微軟正黑體" pitchFamily="34" charset="-120"/>
                <a:cs typeface="Oswald"/>
                <a:sym typeface="Oswald"/>
              </a:rPr>
              <a:t>明知而協助</a:t>
            </a:r>
            <a:r>
              <a:rPr lang="zh-TW" altLang="en-US" sz="2600" dirty="0" smtClean="0">
                <a:solidFill>
                  <a:srgbClr val="25212A"/>
                </a:solidFill>
                <a:latin typeface="微軟正黑體" pitchFamily="34" charset="-120"/>
                <a:ea typeface="微軟正黑體" pitchFamily="34" charset="-120"/>
                <a:cs typeface="Oswald"/>
                <a:sym typeface="Oswald"/>
              </a:rPr>
              <a:t>他人作出條例下的違法行為，同樣需要負上法律責任 </a:t>
            </a:r>
          </a:p>
          <a:p>
            <a:pPr indent="457200">
              <a:spcBef>
                <a:spcPts val="600"/>
              </a:spcBef>
              <a:buClr>
                <a:srgbClr val="009DD9"/>
              </a:buClr>
              <a:buSzPct val="60000"/>
              <a:buFont typeface="Wingdings"/>
              <a:buChar char=""/>
            </a:pPr>
            <a:r>
              <a:rPr lang="zh-TW" altLang="en-US" sz="2600" dirty="0" smtClean="0">
                <a:solidFill>
                  <a:srgbClr val="FF0000"/>
                </a:solidFill>
                <a:latin typeface="微軟正黑體" pitchFamily="34" charset="-120"/>
                <a:ea typeface="微軟正黑體" pitchFamily="34" charset="-120"/>
                <a:cs typeface="Oswald"/>
                <a:sym typeface="Oswald"/>
              </a:rPr>
              <a:t>不懂法例</a:t>
            </a:r>
            <a:r>
              <a:rPr lang="zh-TW" altLang="en-US" sz="2600" dirty="0" smtClean="0">
                <a:solidFill>
                  <a:srgbClr val="25212A"/>
                </a:solidFill>
                <a:latin typeface="微軟正黑體" pitchFamily="34" charset="-120"/>
                <a:ea typeface="微軟正黑體" pitchFamily="34" charset="-120"/>
                <a:cs typeface="Oswald"/>
                <a:sym typeface="Oswald"/>
              </a:rPr>
              <a:t>或</a:t>
            </a:r>
            <a:r>
              <a:rPr lang="zh-TW" altLang="en-US" sz="2600" dirty="0" smtClean="0">
                <a:solidFill>
                  <a:srgbClr val="FF0000"/>
                </a:solidFill>
                <a:latin typeface="微軟正黑體" pitchFamily="34" charset="-120"/>
                <a:ea typeface="微軟正黑體" pitchFamily="34" charset="-120"/>
                <a:cs typeface="Oswald"/>
                <a:sym typeface="Oswald"/>
              </a:rPr>
              <a:t>無心之失</a:t>
            </a:r>
            <a:r>
              <a:rPr lang="zh-TW" altLang="en-US" sz="2600" dirty="0" smtClean="0">
                <a:solidFill>
                  <a:srgbClr val="25212A"/>
                </a:solidFill>
                <a:latin typeface="微軟正黑體" pitchFamily="34" charset="-120"/>
                <a:ea typeface="微軟正黑體" pitchFamily="34" charset="-120"/>
                <a:cs typeface="Oswald"/>
                <a:sym typeface="Oswald"/>
              </a:rPr>
              <a:t>並不可作辯護理由</a:t>
            </a:r>
          </a:p>
          <a:p>
            <a:pPr indent="457200">
              <a:spcBef>
                <a:spcPts val="600"/>
              </a:spcBef>
              <a:buClr>
                <a:srgbClr val="009DD9"/>
              </a:buClr>
              <a:buSzPct val="60000"/>
              <a:buFont typeface="Wingdings"/>
              <a:buChar char=""/>
            </a:pPr>
            <a:endParaRPr lang="zh-TW" altLang="en-US" sz="2400" dirty="0" smtClean="0">
              <a:solidFill>
                <a:srgbClr val="25212A"/>
              </a:solidFill>
              <a:latin typeface="微軟正黑體" pitchFamily="34" charset="-120"/>
              <a:ea typeface="微軟正黑體" pitchFamily="34" charset="-120"/>
              <a:cs typeface="Oswald"/>
              <a:sym typeface="Oswald"/>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pPr lvl="0"/>
            <a:r>
              <a:rPr lang="zh-TW" altLang="en-US" sz="2800" dirty="0" smtClean="0">
                <a:solidFill>
                  <a:srgbClr val="FF0000"/>
                </a:solidFill>
                <a:latin typeface="Microsoft YaHei UI" pitchFamily="34" charset="-122"/>
                <a:ea typeface="Microsoft YaHei UI" pitchFamily="34" charset="-122"/>
              </a:rPr>
              <a:t>僱主</a:t>
            </a:r>
            <a:r>
              <a:rPr lang="zh-TW" altLang="en-US" sz="2800" dirty="0" smtClean="0">
                <a:latin typeface="Microsoft YaHei UI" pitchFamily="34" charset="-122"/>
                <a:ea typeface="Microsoft YaHei UI" pitchFamily="34" charset="-122"/>
              </a:rPr>
              <a:t>及</a:t>
            </a:r>
            <a:r>
              <a:rPr lang="zh-TW" altLang="en-US" sz="2800" dirty="0" smtClean="0">
                <a:solidFill>
                  <a:srgbClr val="FF0000"/>
                </a:solidFill>
                <a:latin typeface="Microsoft YaHei UI" pitchFamily="34" charset="-122"/>
                <a:ea typeface="Microsoft YaHei UI" pitchFamily="34" charset="-122"/>
              </a:rPr>
              <a:t>主事人</a:t>
            </a:r>
            <a:r>
              <a:rPr lang="zh-TW" altLang="en-US" sz="2800" dirty="0" smtClean="0">
                <a:latin typeface="Microsoft YaHei UI" pitchFamily="34" charset="-122"/>
                <a:ea typeface="Microsoft YaHei UI" pitchFamily="34" charset="-122"/>
              </a:rPr>
              <a:t>的法律責任</a:t>
            </a:r>
            <a:endParaRPr lang="en" altLang="en-US" sz="2800" dirty="0">
              <a:latin typeface="Microsoft YaHei UI" pitchFamily="34" charset="-122"/>
              <a:ea typeface="Microsoft YaHei UI" pitchFamily="34" charset="-122"/>
            </a:endParaRPr>
          </a:p>
        </p:txBody>
      </p:sp>
      <p:grpSp>
        <p:nvGrpSpPr>
          <p:cNvPr id="2"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1) </a:t>
              </a:r>
              <a:r>
                <a:rPr lang="zh-TW" altLang="en-US" i="1" dirty="0" smtClean="0">
                  <a:solidFill>
                    <a:srgbClr val="25212A"/>
                  </a:solidFill>
                  <a:latin typeface="Microsoft YaHei UI" pitchFamily="34" charset="-122"/>
                  <a:ea typeface="Microsoft YaHei UI" pitchFamily="34" charset="-122"/>
                  <a:cs typeface="Oswald"/>
                  <a:sym typeface="Oswald"/>
                </a:rPr>
                <a:t>性別歧視條例</a:t>
              </a:r>
              <a:endParaRPr lang="en" altLang="en-US" i="1" dirty="0">
                <a:solidFill>
                  <a:srgbClr val="25212A"/>
                </a:solidFill>
                <a:latin typeface="Microsoft YaHei UI" pitchFamily="34" charset="-122"/>
                <a:ea typeface="Microsoft YaHei UI" pitchFamily="34" charset="-122"/>
                <a:cs typeface="Oswald"/>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084168"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3)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院舍預防措施</a:t>
              </a:r>
            </a:p>
          </p:txBody>
        </p:sp>
      </p:grpSp>
      <p:sp>
        <p:nvSpPr>
          <p:cNvPr id="18" name="矩形 17"/>
          <p:cNvSpPr/>
          <p:nvPr/>
        </p:nvSpPr>
        <p:spPr>
          <a:xfrm>
            <a:off x="1691680" y="1916832"/>
            <a:ext cx="6480720" cy="367240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spcBef>
                <a:spcPts val="600"/>
              </a:spcBef>
              <a:buClr>
                <a:srgbClr val="009DD9"/>
              </a:buClr>
              <a:buSzPct val="60000"/>
              <a:buFont typeface="Wingdings"/>
              <a:buChar char=""/>
            </a:pPr>
            <a:r>
              <a:rPr lang="zh-TW" altLang="en-US" sz="2600" dirty="0" smtClean="0">
                <a:solidFill>
                  <a:srgbClr val="FF0000"/>
                </a:solidFill>
                <a:latin typeface="微軟正黑體" pitchFamily="34" charset="-120"/>
                <a:ea typeface="微軟正黑體" pitchFamily="34" charset="-120"/>
                <a:cs typeface="Oswald"/>
                <a:sym typeface="Oswald"/>
              </a:rPr>
              <a:t>轉承責任</a:t>
            </a:r>
            <a:endParaRPr lang="en-US" altLang="zh-TW" sz="2600" dirty="0" smtClean="0">
              <a:solidFill>
                <a:srgbClr val="FF0000"/>
              </a:solidFill>
              <a:latin typeface="微軟正黑體" pitchFamily="34" charset="-120"/>
              <a:ea typeface="微軟正黑體" pitchFamily="34" charset="-120"/>
              <a:cs typeface="Oswald"/>
              <a:sym typeface="Oswald"/>
            </a:endParaRPr>
          </a:p>
          <a:p>
            <a:pPr lvl="2" indent="457200">
              <a:buClr>
                <a:srgbClr val="009DD9"/>
              </a:buClr>
              <a:buSzPct val="60000"/>
            </a:pPr>
            <a:r>
              <a:rPr lang="zh-TW" altLang="en-US" sz="2600" dirty="0" smtClean="0">
                <a:solidFill>
                  <a:schemeClr val="tx1"/>
                </a:solidFill>
                <a:latin typeface="微軟正黑體" pitchFamily="34" charset="-120"/>
                <a:ea typeface="微軟正黑體" pitchFamily="34" charset="-120"/>
                <a:cs typeface="Oswald"/>
                <a:sym typeface="Oswald"/>
              </a:rPr>
              <a:t>任何人</a:t>
            </a:r>
            <a:r>
              <a:rPr lang="zh-TW" altLang="en-US" sz="2600" dirty="0" smtClean="0">
                <a:solidFill>
                  <a:srgbClr val="FF0000"/>
                </a:solidFill>
                <a:latin typeface="微軟正黑體" pitchFamily="34" charset="-120"/>
                <a:ea typeface="微軟正黑體" pitchFamily="34" charset="-120"/>
                <a:cs typeface="Oswald"/>
                <a:sym typeface="Oswald"/>
              </a:rPr>
              <a:t>在受僱用中</a:t>
            </a:r>
            <a:r>
              <a:rPr lang="zh-TW" altLang="en-US" sz="2600" dirty="0" smtClean="0">
                <a:solidFill>
                  <a:schemeClr val="tx1"/>
                </a:solidFill>
                <a:latin typeface="微軟正黑體" pitchFamily="34" charset="-120"/>
                <a:ea typeface="微軟正黑體" pitchFamily="34" charset="-120"/>
                <a:cs typeface="Oswald"/>
                <a:sym typeface="Oswald"/>
              </a:rPr>
              <a:t>所作出的違法行為，</a:t>
            </a:r>
            <a:r>
              <a:rPr lang="en-US" altLang="zh-TW" sz="2600" dirty="0" smtClean="0">
                <a:solidFill>
                  <a:schemeClr val="tx1"/>
                </a:solidFill>
                <a:latin typeface="微軟正黑體" pitchFamily="34" charset="-120"/>
                <a:ea typeface="微軟正黑體" pitchFamily="34" charset="-120"/>
                <a:cs typeface="Oswald"/>
                <a:sym typeface="Oswald"/>
              </a:rPr>
              <a:t>   </a:t>
            </a:r>
          </a:p>
          <a:p>
            <a:pPr lvl="2" indent="457200">
              <a:buClr>
                <a:srgbClr val="009DD9"/>
              </a:buClr>
              <a:buSzPct val="60000"/>
            </a:pPr>
            <a:r>
              <a:rPr lang="zh-TW" altLang="en-US" sz="2600" dirty="0" smtClean="0">
                <a:solidFill>
                  <a:schemeClr val="tx1"/>
                </a:solidFill>
                <a:latin typeface="微軟正黑體" pitchFamily="34" charset="-120"/>
                <a:ea typeface="微軟正黑體" pitchFamily="34" charset="-120"/>
                <a:cs typeface="Oswald"/>
                <a:sym typeface="Oswald"/>
              </a:rPr>
              <a:t>就歧視條例而言須視為</a:t>
            </a:r>
            <a:r>
              <a:rPr lang="zh-TW" altLang="en-US" sz="2600" dirty="0" smtClean="0">
                <a:solidFill>
                  <a:srgbClr val="FF0000"/>
                </a:solidFill>
                <a:latin typeface="微軟正黑體" pitchFamily="34" charset="-120"/>
                <a:ea typeface="微軟正黑體" pitchFamily="34" charset="-120"/>
                <a:cs typeface="Oswald"/>
                <a:sym typeface="Oswald"/>
              </a:rPr>
              <a:t>亦是由其僱主所</a:t>
            </a:r>
            <a:endParaRPr lang="en-US" altLang="zh-TW" sz="2600" dirty="0" smtClean="0">
              <a:solidFill>
                <a:srgbClr val="FF0000"/>
              </a:solidFill>
              <a:latin typeface="微軟正黑體" pitchFamily="34" charset="-120"/>
              <a:ea typeface="微軟正黑體" pitchFamily="34" charset="-120"/>
              <a:cs typeface="Oswald"/>
              <a:sym typeface="Oswald"/>
            </a:endParaRPr>
          </a:p>
          <a:p>
            <a:pPr lvl="2" indent="457200">
              <a:buClr>
                <a:srgbClr val="009DD9"/>
              </a:buClr>
              <a:buSzPct val="60000"/>
            </a:pPr>
            <a:r>
              <a:rPr lang="zh-TW" altLang="en-US" sz="2600" dirty="0" smtClean="0">
                <a:solidFill>
                  <a:srgbClr val="FF0000"/>
                </a:solidFill>
                <a:latin typeface="微軟正黑體" pitchFamily="34" charset="-120"/>
                <a:ea typeface="微軟正黑體" pitchFamily="34" charset="-120"/>
                <a:cs typeface="Oswald"/>
                <a:sym typeface="Oswald"/>
              </a:rPr>
              <a:t>作</a:t>
            </a:r>
            <a:r>
              <a:rPr lang="zh-TW" altLang="en-US" sz="2600" dirty="0" smtClean="0">
                <a:solidFill>
                  <a:schemeClr val="tx1"/>
                </a:solidFill>
                <a:latin typeface="微軟正黑體" pitchFamily="34" charset="-120"/>
                <a:ea typeface="微軟正黑體" pitchFamily="34" charset="-120"/>
                <a:cs typeface="Oswald"/>
                <a:sym typeface="Oswald"/>
              </a:rPr>
              <a:t>出的，</a:t>
            </a:r>
            <a:r>
              <a:rPr lang="zh-TW" altLang="en-US" sz="2600" dirty="0" smtClean="0">
                <a:solidFill>
                  <a:srgbClr val="FF0000"/>
                </a:solidFill>
                <a:latin typeface="微軟正黑體" pitchFamily="34" charset="-120"/>
                <a:ea typeface="微軟正黑體" pitchFamily="34" charset="-120"/>
                <a:cs typeface="Oswald"/>
                <a:sym typeface="Oswald"/>
              </a:rPr>
              <a:t>不論其僱主是否知悉或批准</a:t>
            </a:r>
          </a:p>
          <a:p>
            <a:pPr indent="457200">
              <a:spcBef>
                <a:spcPts val="600"/>
              </a:spcBef>
              <a:buClr>
                <a:srgbClr val="009DD9"/>
              </a:buClr>
              <a:buSzPct val="60000"/>
              <a:buFont typeface="Wingdings"/>
              <a:buChar char=""/>
            </a:pPr>
            <a:r>
              <a:rPr lang="zh-TW" altLang="en-US" sz="2600" dirty="0" smtClean="0">
                <a:solidFill>
                  <a:schemeClr val="tx1"/>
                </a:solidFill>
                <a:latin typeface="微軟正黑體" pitchFamily="34" charset="-120"/>
                <a:ea typeface="微軟正黑體" pitchFamily="34" charset="-120"/>
                <a:cs typeface="Oswald"/>
                <a:sym typeface="Oswald"/>
              </a:rPr>
              <a:t>主事人須為其代理人於「授權下」所作的違法行為負上轉承責任</a:t>
            </a:r>
          </a:p>
          <a:p>
            <a:pPr indent="457200">
              <a:spcBef>
                <a:spcPts val="600"/>
              </a:spcBef>
              <a:buClr>
                <a:srgbClr val="009DD9"/>
              </a:buClr>
              <a:buSzPct val="60000"/>
              <a:buFont typeface="Wingdings"/>
              <a:buChar char=""/>
            </a:pPr>
            <a:endParaRPr lang="zh-TW" altLang="en-US" sz="2600" dirty="0" smtClean="0">
              <a:solidFill>
                <a:schemeClr val="tx1"/>
              </a:solidFill>
              <a:latin typeface="微軟正黑體" pitchFamily="34" charset="-120"/>
              <a:ea typeface="微軟正黑體" pitchFamily="34" charset="-120"/>
              <a:cs typeface="Oswald"/>
              <a:sym typeface="Oswald"/>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pPr lvl="0"/>
            <a:r>
              <a:rPr lang="zh-TW" altLang="en-US" sz="2800" dirty="0" smtClean="0">
                <a:solidFill>
                  <a:srgbClr val="FF0000"/>
                </a:solidFill>
                <a:latin typeface="Microsoft YaHei UI" pitchFamily="34" charset="-122"/>
                <a:ea typeface="Microsoft YaHei UI" pitchFamily="34" charset="-122"/>
              </a:rPr>
              <a:t>僱主</a:t>
            </a:r>
            <a:r>
              <a:rPr lang="zh-TW" altLang="en-US" sz="2800" dirty="0" smtClean="0">
                <a:latin typeface="Microsoft YaHei UI" pitchFamily="34" charset="-122"/>
                <a:ea typeface="Microsoft YaHei UI" pitchFamily="34" charset="-122"/>
              </a:rPr>
              <a:t>及</a:t>
            </a:r>
            <a:r>
              <a:rPr lang="zh-TW" altLang="en-US" sz="2800" dirty="0" smtClean="0">
                <a:solidFill>
                  <a:srgbClr val="FF0000"/>
                </a:solidFill>
                <a:latin typeface="Microsoft YaHei UI" pitchFamily="34" charset="-122"/>
                <a:ea typeface="Microsoft YaHei UI" pitchFamily="34" charset="-122"/>
              </a:rPr>
              <a:t>主事人</a:t>
            </a:r>
            <a:r>
              <a:rPr lang="zh-TW" altLang="en-US" sz="2800" dirty="0" smtClean="0">
                <a:latin typeface="Microsoft YaHei UI" pitchFamily="34" charset="-122"/>
                <a:ea typeface="Microsoft YaHei UI" pitchFamily="34" charset="-122"/>
              </a:rPr>
              <a:t>的法律責任</a:t>
            </a:r>
            <a:endParaRPr lang="en" altLang="en-US" sz="2800" dirty="0">
              <a:latin typeface="Microsoft YaHei UI" pitchFamily="34" charset="-122"/>
              <a:ea typeface="Microsoft YaHei UI" pitchFamily="34" charset="-122"/>
            </a:endParaRPr>
          </a:p>
        </p:txBody>
      </p:sp>
      <p:grpSp>
        <p:nvGrpSpPr>
          <p:cNvPr id="2"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1) </a:t>
              </a:r>
              <a:r>
                <a:rPr lang="zh-TW" altLang="en-US" i="1" dirty="0" smtClean="0">
                  <a:solidFill>
                    <a:srgbClr val="25212A"/>
                  </a:solidFill>
                  <a:latin typeface="Microsoft YaHei UI" pitchFamily="34" charset="-122"/>
                  <a:ea typeface="Microsoft YaHei UI" pitchFamily="34" charset="-122"/>
                  <a:cs typeface="Oswald"/>
                  <a:sym typeface="Oswald"/>
                </a:rPr>
                <a:t>性別歧視條例</a:t>
              </a:r>
              <a:endParaRPr lang="en" altLang="en-US" i="1" dirty="0">
                <a:solidFill>
                  <a:srgbClr val="25212A"/>
                </a:solidFill>
                <a:latin typeface="Microsoft YaHei UI" pitchFamily="34" charset="-122"/>
                <a:ea typeface="Microsoft YaHei UI" pitchFamily="34" charset="-122"/>
                <a:cs typeface="Oswald"/>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084168"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3)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院舍預防措施</a:t>
              </a:r>
            </a:p>
          </p:txBody>
        </p:sp>
      </p:grpSp>
      <p:sp>
        <p:nvSpPr>
          <p:cNvPr id="18" name="矩形 17"/>
          <p:cNvSpPr/>
          <p:nvPr/>
        </p:nvSpPr>
        <p:spPr>
          <a:xfrm>
            <a:off x="1691680" y="1916832"/>
            <a:ext cx="6480720" cy="367240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spcBef>
                <a:spcPts val="600"/>
              </a:spcBef>
              <a:buClr>
                <a:srgbClr val="009DD9"/>
              </a:buClr>
              <a:buSzPct val="60000"/>
              <a:buFont typeface="Wingdings"/>
              <a:buChar char=""/>
            </a:pPr>
            <a:r>
              <a:rPr lang="zh-TW" altLang="en-US" sz="2600" dirty="0" smtClean="0">
                <a:solidFill>
                  <a:schemeClr val="tx1"/>
                </a:solidFill>
                <a:latin typeface="微軟正黑體" pitchFamily="34" charset="-120"/>
                <a:ea typeface="微軟正黑體" pitchFamily="34" charset="-120"/>
                <a:cs typeface="Oswald"/>
                <a:sym typeface="Oswald"/>
              </a:rPr>
              <a:t>不知情並不能成為免除轉承責任的理由</a:t>
            </a:r>
          </a:p>
          <a:p>
            <a:pPr indent="457200">
              <a:spcBef>
                <a:spcPts val="600"/>
              </a:spcBef>
              <a:buClr>
                <a:srgbClr val="009DD9"/>
              </a:buClr>
              <a:buSzPct val="60000"/>
              <a:buFont typeface="Wingdings"/>
              <a:buChar char=""/>
            </a:pPr>
            <a:r>
              <a:rPr lang="zh-TW" altLang="en-US" sz="2600" dirty="0" smtClean="0">
                <a:solidFill>
                  <a:schemeClr val="tx1"/>
                </a:solidFill>
                <a:latin typeface="微軟正黑體" pitchFamily="34" charset="-120"/>
                <a:ea typeface="微軟正黑體" pitchFamily="34" charset="-120"/>
                <a:cs typeface="Oswald"/>
                <a:sym typeface="Oswald"/>
              </a:rPr>
              <a:t>除非僱主已採取「</a:t>
            </a:r>
            <a:r>
              <a:rPr lang="zh-TW" altLang="en-US" sz="2600" dirty="0" smtClean="0">
                <a:solidFill>
                  <a:srgbClr val="FF0000"/>
                </a:solidFill>
                <a:latin typeface="微軟正黑體" pitchFamily="34" charset="-120"/>
                <a:ea typeface="微軟正黑體" pitchFamily="34" charset="-120"/>
                <a:cs typeface="Oswald"/>
                <a:sym typeface="Oswald"/>
              </a:rPr>
              <a:t>合理地切實可行</a:t>
            </a:r>
            <a:r>
              <a:rPr lang="zh-TW" altLang="en-US" sz="2600" dirty="0" smtClean="0">
                <a:solidFill>
                  <a:schemeClr val="tx1"/>
                </a:solidFill>
                <a:latin typeface="微軟正黑體" pitchFamily="34" charset="-120"/>
                <a:ea typeface="微軟正黑體" pitchFamily="34" charset="-120"/>
                <a:cs typeface="Oswald"/>
                <a:sym typeface="Oswald"/>
              </a:rPr>
              <a:t>」的步驟防止該行為發生</a:t>
            </a:r>
            <a:endParaRPr lang="en-US" altLang="zh-TW" sz="2600" dirty="0" smtClean="0">
              <a:solidFill>
                <a:schemeClr val="tx1"/>
              </a:solidFill>
              <a:latin typeface="微軟正黑體" pitchFamily="34" charset="-120"/>
              <a:ea typeface="微軟正黑體" pitchFamily="34" charset="-120"/>
              <a:cs typeface="Oswald"/>
              <a:sym typeface="Oswald"/>
            </a:endParaRPr>
          </a:p>
          <a:p>
            <a:pPr indent="457200">
              <a:spcBef>
                <a:spcPts val="600"/>
              </a:spcBef>
              <a:buClr>
                <a:srgbClr val="009DD9"/>
              </a:buClr>
              <a:buSzPct val="60000"/>
              <a:buFont typeface="Wingdings"/>
              <a:buChar char=""/>
            </a:pPr>
            <a:endParaRPr lang="zh-TW" altLang="en-US" sz="2600" dirty="0" smtClean="0">
              <a:solidFill>
                <a:schemeClr val="tx1"/>
              </a:solidFill>
              <a:latin typeface="微軟正黑體" pitchFamily="34" charset="-120"/>
              <a:ea typeface="微軟正黑體" pitchFamily="34" charset="-120"/>
              <a:cs typeface="Oswald"/>
              <a:sym typeface="Oswald"/>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r>
              <a:rPr lang="zh-TW" altLang="en-US" sz="2800" dirty="0" smtClean="0">
                <a:solidFill>
                  <a:srgbClr val="FF0000"/>
                </a:solidFill>
                <a:latin typeface="Microsoft YaHei UI" pitchFamily="34" charset="-122"/>
                <a:ea typeface="Microsoft YaHei UI" pitchFamily="34" charset="-122"/>
              </a:rPr>
              <a:t>合理地切實可行</a:t>
            </a:r>
            <a:r>
              <a:rPr lang="zh-TW" altLang="en-US" sz="2800" dirty="0" smtClean="0">
                <a:solidFill>
                  <a:schemeClr val="tx1"/>
                </a:solidFill>
                <a:latin typeface="Microsoft YaHei UI" pitchFamily="34" charset="-122"/>
                <a:ea typeface="Microsoft YaHei UI" pitchFamily="34" charset="-122"/>
              </a:rPr>
              <a:t>的措施</a:t>
            </a:r>
            <a:endParaRPr lang="en" altLang="en-US" sz="2800" dirty="0">
              <a:solidFill>
                <a:schemeClr val="tx1"/>
              </a:solidFill>
              <a:latin typeface="Microsoft YaHei UI" pitchFamily="34" charset="-122"/>
              <a:ea typeface="Microsoft YaHei UI" pitchFamily="34" charset="-122"/>
            </a:endParaRPr>
          </a:p>
        </p:txBody>
      </p:sp>
      <p:grpSp>
        <p:nvGrpSpPr>
          <p:cNvPr id="2"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1) </a:t>
              </a:r>
              <a:r>
                <a:rPr lang="zh-TW" altLang="en-US" i="1" dirty="0" smtClean="0">
                  <a:solidFill>
                    <a:srgbClr val="25212A"/>
                  </a:solidFill>
                  <a:latin typeface="Microsoft YaHei UI" pitchFamily="34" charset="-122"/>
                  <a:ea typeface="Microsoft YaHei UI" pitchFamily="34" charset="-122"/>
                  <a:cs typeface="Oswald"/>
                  <a:sym typeface="Oswald"/>
                </a:rPr>
                <a:t>性別歧視條例</a:t>
              </a:r>
              <a:endParaRPr lang="en" altLang="en-US" i="1" dirty="0">
                <a:solidFill>
                  <a:srgbClr val="25212A"/>
                </a:solidFill>
                <a:latin typeface="Microsoft YaHei UI" pitchFamily="34" charset="-122"/>
                <a:ea typeface="Microsoft YaHei UI" pitchFamily="34" charset="-122"/>
                <a:cs typeface="Oswald"/>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084168"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3)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院舍預防措施</a:t>
              </a:r>
            </a:p>
          </p:txBody>
        </p:sp>
      </p:grpSp>
      <p:sp>
        <p:nvSpPr>
          <p:cNvPr id="18" name="矩形 17"/>
          <p:cNvSpPr/>
          <p:nvPr/>
        </p:nvSpPr>
        <p:spPr>
          <a:xfrm>
            <a:off x="1691680" y="1916832"/>
            <a:ext cx="6480720" cy="367240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spcBef>
                <a:spcPts val="600"/>
              </a:spcBef>
              <a:buClr>
                <a:srgbClr val="009DD9"/>
              </a:buClr>
              <a:buSzPct val="60000"/>
              <a:buFont typeface="Wingdings"/>
              <a:buChar char=""/>
            </a:pPr>
            <a:r>
              <a:rPr lang="zh-TW" altLang="en-US" sz="2800" dirty="0" smtClean="0">
                <a:solidFill>
                  <a:schemeClr val="tx1"/>
                </a:solidFill>
                <a:latin typeface="微軟正黑體" pitchFamily="34" charset="-120"/>
                <a:ea typeface="微軟正黑體" pitchFamily="34" charset="-120"/>
                <a:cs typeface="Oswald"/>
                <a:sym typeface="Oswald"/>
              </a:rPr>
              <a:t>僱主應在歧視及騷擾行為發生前已採取預防措施</a:t>
            </a:r>
          </a:p>
          <a:p>
            <a:pPr indent="457200">
              <a:spcBef>
                <a:spcPts val="600"/>
              </a:spcBef>
              <a:buClr>
                <a:srgbClr val="009DD9"/>
              </a:buClr>
              <a:buSzPct val="60000"/>
              <a:buFont typeface="Wingdings"/>
              <a:buChar char=""/>
            </a:pPr>
            <a:r>
              <a:rPr lang="zh-TW" altLang="en-US" sz="2800" dirty="0" smtClean="0">
                <a:solidFill>
                  <a:schemeClr val="tx1"/>
                </a:solidFill>
                <a:latin typeface="微軟正黑體" pitchFamily="34" charset="-120"/>
                <a:ea typeface="微軟正黑體" pitchFamily="34" charset="-120"/>
                <a:cs typeface="Oswald"/>
                <a:sym typeface="Oswald"/>
              </a:rPr>
              <a:t>制定</a:t>
            </a:r>
            <a:r>
              <a:rPr lang="zh-TW" altLang="en-US" sz="2800" dirty="0" smtClean="0">
                <a:solidFill>
                  <a:srgbClr val="FF0000"/>
                </a:solidFill>
                <a:latin typeface="微軟正黑體" pitchFamily="34" charset="-120"/>
                <a:ea typeface="微軟正黑體" pitchFamily="34" charset="-120"/>
                <a:cs typeface="Oswald"/>
                <a:sym typeface="Oswald"/>
              </a:rPr>
              <a:t>消除歧視及騷擾的政策</a:t>
            </a:r>
          </a:p>
          <a:p>
            <a:pPr indent="457200">
              <a:spcBef>
                <a:spcPts val="600"/>
              </a:spcBef>
              <a:buClr>
                <a:srgbClr val="009DD9"/>
              </a:buClr>
              <a:buSzPct val="60000"/>
              <a:buFont typeface="Wingdings"/>
              <a:buChar char=""/>
            </a:pPr>
            <a:r>
              <a:rPr lang="zh-TW" altLang="en-US" sz="2800" dirty="0" smtClean="0">
                <a:solidFill>
                  <a:schemeClr val="tx1"/>
                </a:solidFill>
                <a:latin typeface="微軟正黑體" pitchFamily="34" charset="-120"/>
                <a:ea typeface="微軟正黑體" pitchFamily="34" charset="-120"/>
                <a:cs typeface="Oswald"/>
                <a:sym typeface="Oswald"/>
              </a:rPr>
              <a:t>監察政策有效地實施</a:t>
            </a:r>
          </a:p>
          <a:p>
            <a:pPr indent="457200">
              <a:spcBef>
                <a:spcPts val="600"/>
              </a:spcBef>
              <a:buClr>
                <a:srgbClr val="009DD9"/>
              </a:buClr>
              <a:buSzPct val="60000"/>
              <a:buFont typeface="Wingdings"/>
              <a:buChar char=""/>
            </a:pPr>
            <a:r>
              <a:rPr lang="zh-TW" altLang="en-US" sz="2800" dirty="0" smtClean="0">
                <a:solidFill>
                  <a:schemeClr val="tx1"/>
                </a:solidFill>
                <a:latin typeface="微軟正黑體" pitchFamily="34" charset="-120"/>
                <a:ea typeface="微軟正黑體" pitchFamily="34" charset="-120"/>
                <a:cs typeface="Oswald"/>
                <a:sym typeface="Oswald"/>
              </a:rPr>
              <a:t>制定合適的</a:t>
            </a:r>
            <a:r>
              <a:rPr lang="zh-TW" altLang="en-US" sz="2800" dirty="0" smtClean="0">
                <a:solidFill>
                  <a:srgbClr val="FF0000"/>
                </a:solidFill>
                <a:latin typeface="微軟正黑體" pitchFamily="34" charset="-120"/>
                <a:ea typeface="微軟正黑體" pitchFamily="34" charset="-120"/>
                <a:cs typeface="Oswald"/>
                <a:sym typeface="Oswald"/>
              </a:rPr>
              <a:t>投訴機制</a:t>
            </a:r>
          </a:p>
          <a:p>
            <a:pPr indent="457200">
              <a:spcBef>
                <a:spcPts val="600"/>
              </a:spcBef>
              <a:buClr>
                <a:srgbClr val="009DD9"/>
              </a:buClr>
              <a:buSzPct val="60000"/>
              <a:buFont typeface="Wingdings"/>
              <a:buChar char=""/>
            </a:pPr>
            <a:r>
              <a:rPr lang="zh-TW" altLang="en-US" sz="2800" dirty="0" smtClean="0">
                <a:solidFill>
                  <a:schemeClr val="tx1"/>
                </a:solidFill>
                <a:latin typeface="微軟正黑體" pitchFamily="34" charset="-120"/>
                <a:ea typeface="微軟正黑體" pitchFamily="34" charset="-120"/>
                <a:cs typeface="Oswald"/>
                <a:sym typeface="Oswald"/>
              </a:rPr>
              <a:t>委任</a:t>
            </a:r>
            <a:r>
              <a:rPr lang="zh-TW" altLang="en-US" sz="2800" dirty="0" smtClean="0">
                <a:solidFill>
                  <a:srgbClr val="FF0000"/>
                </a:solidFill>
                <a:latin typeface="微軟正黑體" pitchFamily="34" charset="-120"/>
                <a:ea typeface="微軟正黑體" pitchFamily="34" charset="-120"/>
                <a:cs typeface="Oswald"/>
                <a:sym typeface="Oswald"/>
              </a:rPr>
              <a:t>處理申訴</a:t>
            </a:r>
            <a:r>
              <a:rPr lang="zh-TW" altLang="en-US" sz="2800" dirty="0" smtClean="0">
                <a:solidFill>
                  <a:schemeClr val="tx1"/>
                </a:solidFill>
                <a:latin typeface="微軟正黑體" pitchFamily="34" charset="-120"/>
                <a:ea typeface="微軟正黑體" pitchFamily="34" charset="-120"/>
                <a:cs typeface="Oswald"/>
                <a:sym typeface="Oswald"/>
              </a:rPr>
              <a:t>事宜的人士</a:t>
            </a:r>
          </a:p>
          <a:p>
            <a:pPr indent="457200">
              <a:spcBef>
                <a:spcPts val="600"/>
              </a:spcBef>
              <a:buClr>
                <a:srgbClr val="009DD9"/>
              </a:buClr>
              <a:buSzPct val="60000"/>
              <a:buFont typeface="Wingdings"/>
              <a:buChar char=""/>
            </a:pPr>
            <a:r>
              <a:rPr lang="zh-TW" altLang="en-US" sz="2800" dirty="0" smtClean="0">
                <a:solidFill>
                  <a:schemeClr val="tx1"/>
                </a:solidFill>
                <a:latin typeface="微軟正黑體" pitchFamily="34" charset="-120"/>
                <a:ea typeface="微軟正黑體" pitchFamily="34" charset="-120"/>
                <a:cs typeface="Oswald"/>
                <a:sym typeface="Oswald"/>
              </a:rPr>
              <a:t>定期為所有僱員舉辦</a:t>
            </a:r>
            <a:r>
              <a:rPr lang="zh-TW" altLang="en-US" sz="2800" dirty="0" smtClean="0">
                <a:solidFill>
                  <a:srgbClr val="FF0000"/>
                </a:solidFill>
                <a:latin typeface="微軟正黑體" pitchFamily="34" charset="-120"/>
                <a:ea typeface="微軟正黑體" pitchFamily="34" charset="-120"/>
                <a:cs typeface="Oswald"/>
                <a:sym typeface="Oswald"/>
              </a:rPr>
              <a:t>培訓課程</a:t>
            </a:r>
          </a:p>
          <a:p>
            <a:pPr indent="457200">
              <a:spcBef>
                <a:spcPts val="600"/>
              </a:spcBef>
              <a:buClr>
                <a:srgbClr val="009DD9"/>
              </a:buClr>
              <a:buSzPct val="60000"/>
              <a:buFont typeface="Wingdings"/>
              <a:buChar char=""/>
            </a:pPr>
            <a:endParaRPr lang="zh-TW" altLang="en-US" sz="2800" dirty="0" smtClean="0">
              <a:solidFill>
                <a:schemeClr val="tx1"/>
              </a:solidFill>
              <a:latin typeface="微軟正黑體" pitchFamily="34" charset="-120"/>
              <a:ea typeface="微軟正黑體" pitchFamily="34" charset="-120"/>
              <a:cs typeface="Oswald"/>
              <a:sym typeface="Oswald"/>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r>
              <a:rPr lang="zh-TW" altLang="en-US" sz="2600" dirty="0" smtClean="0">
                <a:latin typeface="Microsoft YaHei UI" pitchFamily="34" charset="-122"/>
                <a:ea typeface="Microsoft YaHei UI" pitchFamily="34" charset="-122"/>
              </a:rPr>
              <a:t>法庭個案</a:t>
            </a:r>
            <a:r>
              <a:rPr lang="en-US" altLang="zh-TW" sz="2600" dirty="0" smtClean="0">
                <a:latin typeface="Microsoft YaHei UI" pitchFamily="34" charset="-122"/>
                <a:ea typeface="Microsoft YaHei UI" pitchFamily="34" charset="-122"/>
              </a:rPr>
              <a:t>:</a:t>
            </a:r>
            <a:r>
              <a:rPr lang="zh-TW" altLang="en-US" sz="2600" dirty="0" smtClean="0">
                <a:latin typeface="Microsoft YaHei UI" pitchFamily="34" charset="-122"/>
                <a:ea typeface="Microsoft YaHei UI" pitchFamily="34" charset="-122"/>
              </a:rPr>
              <a:t>Ｂ 訴 皇上皇集團 </a:t>
            </a:r>
            <a:r>
              <a:rPr lang="en-US" altLang="zh-TW" sz="2600" dirty="0" smtClean="0">
                <a:latin typeface="Microsoft YaHei UI" pitchFamily="34" charset="-122"/>
                <a:ea typeface="Microsoft YaHei UI" pitchFamily="34" charset="-122"/>
              </a:rPr>
              <a:t>DCEO 9/2010</a:t>
            </a:r>
            <a:endParaRPr lang="en" altLang="en-US" sz="2600" dirty="0">
              <a:latin typeface="Microsoft YaHei UI" pitchFamily="34" charset="-122"/>
              <a:ea typeface="Microsoft YaHei UI" pitchFamily="34" charset="-122"/>
            </a:endParaRPr>
          </a:p>
        </p:txBody>
      </p:sp>
      <p:grpSp>
        <p:nvGrpSpPr>
          <p:cNvPr id="2"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1) </a:t>
              </a:r>
              <a:r>
                <a:rPr lang="zh-TW" altLang="en-US" i="1" dirty="0" smtClean="0">
                  <a:solidFill>
                    <a:srgbClr val="25212A"/>
                  </a:solidFill>
                  <a:latin typeface="Microsoft YaHei UI" pitchFamily="34" charset="-122"/>
                  <a:ea typeface="Microsoft YaHei UI" pitchFamily="34" charset="-122"/>
                  <a:cs typeface="Oswald"/>
                  <a:sym typeface="Oswald"/>
                </a:rPr>
                <a:t>性別歧視條例</a:t>
              </a:r>
              <a:endParaRPr lang="en" altLang="en-US" i="1" dirty="0">
                <a:solidFill>
                  <a:srgbClr val="25212A"/>
                </a:solidFill>
                <a:latin typeface="Microsoft YaHei UI" pitchFamily="34" charset="-122"/>
                <a:ea typeface="Microsoft YaHei UI" pitchFamily="34" charset="-122"/>
                <a:cs typeface="Oswald"/>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084168"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3)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院舍預防措施</a:t>
              </a:r>
            </a:p>
          </p:txBody>
        </p:sp>
      </p:grpSp>
      <p:sp>
        <p:nvSpPr>
          <p:cNvPr id="18" name="矩形 17"/>
          <p:cNvSpPr/>
          <p:nvPr/>
        </p:nvSpPr>
        <p:spPr>
          <a:xfrm>
            <a:off x="1691680" y="1916832"/>
            <a:ext cx="6480720" cy="410445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spcBef>
                <a:spcPts val="600"/>
              </a:spcBef>
              <a:buClr>
                <a:srgbClr val="009DD9"/>
              </a:buClr>
              <a:buSzPct val="60000"/>
              <a:buFont typeface="Wingdings"/>
              <a:buChar char=""/>
            </a:pPr>
            <a:r>
              <a:rPr lang="zh-TW" altLang="en-US" sz="2500" dirty="0" smtClean="0">
                <a:solidFill>
                  <a:schemeClr val="tx1"/>
                </a:solidFill>
                <a:latin typeface="微軟正黑體" pitchFamily="34" charset="-120"/>
                <a:ea typeface="微軟正黑體" pitchFamily="34" charset="-120"/>
                <a:cs typeface="Oswald"/>
                <a:sym typeface="Oswald"/>
              </a:rPr>
              <a:t>原告人受到被告人所聘用的點心工人性騷擾。性騷擾事件涉及點心工人</a:t>
            </a:r>
            <a:r>
              <a:rPr lang="zh-TW" altLang="en-US" sz="2500" dirty="0" smtClean="0">
                <a:solidFill>
                  <a:srgbClr val="FF0000"/>
                </a:solidFill>
                <a:latin typeface="微軟正黑體" pitchFamily="34" charset="-120"/>
                <a:ea typeface="微軟正黑體" pitchFamily="34" charset="-120"/>
                <a:cs typeface="Oswald"/>
                <a:sym typeface="Oswald"/>
              </a:rPr>
              <a:t>講了一些關於性的說話</a:t>
            </a:r>
            <a:r>
              <a:rPr lang="zh-TW" altLang="en-US" sz="2500" dirty="0" smtClean="0">
                <a:solidFill>
                  <a:schemeClr val="tx1"/>
                </a:solidFill>
                <a:latin typeface="微軟正黑體" pitchFamily="34" charset="-120"/>
                <a:ea typeface="微軟正黑體" pitchFamily="34" charset="-120"/>
                <a:cs typeface="Oswald"/>
                <a:sym typeface="Oswald"/>
              </a:rPr>
              <a:t>並</a:t>
            </a:r>
            <a:r>
              <a:rPr lang="zh-TW" altLang="en-US" sz="2500" dirty="0" smtClean="0">
                <a:solidFill>
                  <a:srgbClr val="FF0000"/>
                </a:solidFill>
                <a:latin typeface="微軟正黑體" pitchFamily="34" charset="-120"/>
                <a:ea typeface="微軟正黑體" pitchFamily="34" charset="-120"/>
                <a:cs typeface="Oswald"/>
                <a:sym typeface="Oswald"/>
              </a:rPr>
              <a:t>觸碰她的胸部</a:t>
            </a:r>
            <a:r>
              <a:rPr lang="zh-TW" altLang="en-US" sz="2500" dirty="0" smtClean="0">
                <a:solidFill>
                  <a:schemeClr val="tx1"/>
                </a:solidFill>
                <a:latin typeface="微軟正黑體" pitchFamily="34" charset="-120"/>
                <a:ea typeface="微軟正黑體" pitchFamily="34" charset="-120"/>
                <a:cs typeface="Oswald"/>
                <a:sym typeface="Oswald"/>
              </a:rPr>
              <a:t>。</a:t>
            </a:r>
            <a:endParaRPr lang="en-US" altLang="zh-TW" sz="2500" dirty="0" smtClean="0">
              <a:solidFill>
                <a:schemeClr val="tx1"/>
              </a:solidFill>
              <a:latin typeface="微軟正黑體" pitchFamily="34" charset="-120"/>
              <a:ea typeface="微軟正黑體" pitchFamily="34" charset="-120"/>
              <a:cs typeface="Oswald"/>
              <a:sym typeface="Oswald"/>
            </a:endParaRPr>
          </a:p>
          <a:p>
            <a:pPr indent="457200">
              <a:spcBef>
                <a:spcPts val="600"/>
              </a:spcBef>
              <a:buClr>
                <a:srgbClr val="009DD9"/>
              </a:buClr>
              <a:buSzPct val="60000"/>
              <a:buFont typeface="Wingdings"/>
              <a:buChar char=""/>
            </a:pPr>
            <a:r>
              <a:rPr lang="zh-TW" altLang="en-US" sz="2500" dirty="0" smtClean="0">
                <a:solidFill>
                  <a:schemeClr val="tx1"/>
                </a:solidFill>
                <a:latin typeface="微軟正黑體" pitchFamily="34" charset="-120"/>
                <a:ea typeface="微軟正黑體" pitchFamily="34" charset="-120"/>
                <a:cs typeface="Oswald"/>
                <a:sym typeface="Oswald"/>
              </a:rPr>
              <a:t>原告人向僱主投訴，但僱主沒有採取任何即時的行動。當原告人希望報警時，僱主向她施壓，要求她不要這樣做，否則騷擾者和原告人都會被解僱。</a:t>
            </a:r>
            <a:endParaRPr lang="en-US" altLang="zh-TW" sz="2500" dirty="0" smtClean="0">
              <a:solidFill>
                <a:schemeClr val="tx1"/>
              </a:solidFill>
              <a:latin typeface="微軟正黑體" pitchFamily="34" charset="-120"/>
              <a:ea typeface="微軟正黑體" pitchFamily="34" charset="-120"/>
              <a:cs typeface="Oswald"/>
              <a:sym typeface="Oswald"/>
            </a:endParaRPr>
          </a:p>
          <a:p>
            <a:pPr indent="457200">
              <a:spcBef>
                <a:spcPts val="600"/>
              </a:spcBef>
              <a:buClr>
                <a:srgbClr val="009DD9"/>
              </a:buClr>
              <a:buSzPct val="60000"/>
              <a:buFont typeface="Wingdings"/>
              <a:buChar char=""/>
            </a:pPr>
            <a:r>
              <a:rPr lang="zh-TW" altLang="en-US" sz="2500" dirty="0" smtClean="0">
                <a:solidFill>
                  <a:schemeClr val="tx1"/>
                </a:solidFill>
                <a:latin typeface="微軟正黑體" pitchFamily="34" charset="-120"/>
                <a:ea typeface="微軟正黑體" pitchFamily="34" charset="-120"/>
                <a:cs typeface="Oswald"/>
                <a:sym typeface="Oswald"/>
              </a:rPr>
              <a:t>原告人針對性騷擾者而提出的申索已透過調停得以解決，法庭判皇上皇集團賠償港幣</a:t>
            </a:r>
            <a:r>
              <a:rPr lang="en-US" altLang="zh-TW" sz="2500" dirty="0" smtClean="0">
                <a:solidFill>
                  <a:schemeClr val="tx1"/>
                </a:solidFill>
                <a:latin typeface="微軟正黑體" pitchFamily="34" charset="-120"/>
                <a:ea typeface="微軟正黑體" pitchFamily="34" charset="-120"/>
                <a:cs typeface="Oswald"/>
                <a:sym typeface="Oswald"/>
              </a:rPr>
              <a:t>8</a:t>
            </a:r>
            <a:r>
              <a:rPr lang="zh-TW" altLang="en-US" sz="2500" dirty="0" smtClean="0">
                <a:solidFill>
                  <a:schemeClr val="tx1"/>
                </a:solidFill>
                <a:latin typeface="微軟正黑體" pitchFamily="34" charset="-120"/>
                <a:ea typeface="微軟正黑體" pitchFamily="34" charset="-120"/>
                <a:cs typeface="Oswald"/>
                <a:sym typeface="Oswald"/>
              </a:rPr>
              <a:t>萬元的感情損害賠償及訟費。</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r>
              <a:rPr lang="zh-TW" altLang="en-US" sz="2600" dirty="0" smtClean="0">
                <a:latin typeface="Microsoft YaHei UI" pitchFamily="34" charset="-122"/>
                <a:ea typeface="Microsoft YaHei UI" pitchFamily="34" charset="-122"/>
              </a:rPr>
              <a:t>調停個案</a:t>
            </a:r>
            <a:r>
              <a:rPr lang="en-US" altLang="zh-TW" sz="2600" dirty="0" smtClean="0">
                <a:latin typeface="Microsoft YaHei UI" pitchFamily="34" charset="-122"/>
                <a:ea typeface="Microsoft YaHei UI" pitchFamily="34" charset="-122"/>
              </a:rPr>
              <a:t>:</a:t>
            </a:r>
            <a:r>
              <a:rPr lang="zh-TW" altLang="en-US" sz="2600" dirty="0" smtClean="0">
                <a:latin typeface="Microsoft YaHei UI" pitchFamily="34" charset="-122"/>
                <a:ea typeface="Microsoft YaHei UI" pitchFamily="34" charset="-122"/>
              </a:rPr>
              <a:t> 殘疾騷擾及僱主的轉承責任</a:t>
            </a:r>
            <a:r>
              <a:rPr lang="en-US" altLang="zh-TW" sz="2600" dirty="0" smtClean="0">
                <a:latin typeface="Microsoft YaHei UI" pitchFamily="34" charset="-122"/>
                <a:ea typeface="Microsoft YaHei UI" pitchFamily="34" charset="-122"/>
              </a:rPr>
              <a:t>2010</a:t>
            </a:r>
            <a:endParaRPr lang="en" altLang="en-US" sz="2600" dirty="0">
              <a:latin typeface="Microsoft YaHei UI" pitchFamily="34" charset="-122"/>
              <a:ea typeface="Microsoft YaHei UI" pitchFamily="34" charset="-122"/>
            </a:endParaRPr>
          </a:p>
        </p:txBody>
      </p:sp>
      <p:grpSp>
        <p:nvGrpSpPr>
          <p:cNvPr id="2"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1) </a:t>
              </a:r>
              <a:r>
                <a:rPr lang="zh-TW" altLang="en-US" i="1" dirty="0" smtClean="0">
                  <a:solidFill>
                    <a:srgbClr val="25212A"/>
                  </a:solidFill>
                  <a:latin typeface="Microsoft YaHei UI" pitchFamily="34" charset="-122"/>
                  <a:ea typeface="Microsoft YaHei UI" pitchFamily="34" charset="-122"/>
                  <a:cs typeface="Oswald"/>
                  <a:sym typeface="Oswald"/>
                </a:rPr>
                <a:t>性別歧視條例</a:t>
              </a:r>
              <a:endParaRPr lang="en" altLang="en-US" i="1" dirty="0">
                <a:solidFill>
                  <a:srgbClr val="25212A"/>
                </a:solidFill>
                <a:latin typeface="Microsoft YaHei UI" pitchFamily="34" charset="-122"/>
                <a:ea typeface="Microsoft YaHei UI" pitchFamily="34" charset="-122"/>
                <a:cs typeface="Oswald"/>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084168"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3)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院舍預防措施</a:t>
              </a:r>
            </a:p>
          </p:txBody>
        </p:sp>
      </p:grpSp>
      <p:sp>
        <p:nvSpPr>
          <p:cNvPr id="18" name="矩形 17"/>
          <p:cNvSpPr/>
          <p:nvPr/>
        </p:nvSpPr>
        <p:spPr>
          <a:xfrm>
            <a:off x="1691680" y="1916832"/>
            <a:ext cx="6480720" cy="410445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spcBef>
                <a:spcPts val="600"/>
              </a:spcBef>
              <a:buClr>
                <a:srgbClr val="009DD9"/>
              </a:buClr>
              <a:buSzPct val="60000"/>
              <a:buFont typeface="Wingdings"/>
              <a:buChar char=""/>
            </a:pPr>
            <a:r>
              <a:rPr lang="zh-TW" altLang="en-US" sz="2500" dirty="0" smtClean="0">
                <a:solidFill>
                  <a:schemeClr val="tx1"/>
                </a:solidFill>
                <a:latin typeface="微軟正黑體" pitchFamily="34" charset="-120"/>
                <a:ea typeface="微軟正黑體" pitchFamily="34" charset="-120"/>
                <a:cs typeface="Oswald"/>
                <a:sym typeface="Oswald"/>
              </a:rPr>
              <a:t>投訴人是答辯公司的副經理，因精神健康問題放了幾星期病假。病假後回到公司，一位同事數次在投訴人房外</a:t>
            </a:r>
            <a:r>
              <a:rPr lang="zh-TW" altLang="en-US" sz="2500" dirty="0" smtClean="0">
                <a:solidFill>
                  <a:srgbClr val="FF0000"/>
                </a:solidFill>
                <a:latin typeface="微軟正黑體" pitchFamily="34" charset="-120"/>
                <a:ea typeface="微軟正黑體" pitchFamily="34" charset="-120"/>
                <a:cs typeface="Oswald"/>
                <a:sym typeface="Oswald"/>
              </a:rPr>
              <a:t>作出騷擾言論，例如「癲婆」</a:t>
            </a:r>
            <a:r>
              <a:rPr lang="zh-TW" altLang="en-US" sz="2500" dirty="0" smtClean="0">
                <a:solidFill>
                  <a:schemeClr val="tx1"/>
                </a:solidFill>
                <a:latin typeface="微軟正黑體" pitchFamily="34" charset="-120"/>
                <a:ea typeface="微軟正黑體" pitchFamily="34" charset="-120"/>
                <a:cs typeface="Oswald"/>
                <a:sym typeface="Oswald"/>
              </a:rPr>
              <a:t>。投訴人向公司作出內部投訴。投訴人又向平機會投訴公司要對員工的違法殘疾騷擾行為負上</a:t>
            </a:r>
            <a:r>
              <a:rPr lang="zh-TW" altLang="en-US" sz="2500" dirty="0" smtClean="0">
                <a:solidFill>
                  <a:srgbClr val="FF0000"/>
                </a:solidFill>
                <a:latin typeface="微軟正黑體" pitchFamily="34" charset="-120"/>
                <a:ea typeface="微軟正黑體" pitchFamily="34" charset="-120"/>
                <a:cs typeface="Oswald"/>
                <a:sym typeface="Oswald"/>
              </a:rPr>
              <a:t>轉承責任</a:t>
            </a:r>
            <a:r>
              <a:rPr lang="zh-TW" altLang="en-US" sz="2500" dirty="0" smtClean="0">
                <a:solidFill>
                  <a:schemeClr val="tx1"/>
                </a:solidFill>
                <a:latin typeface="微軟正黑體" pitchFamily="34" charset="-120"/>
                <a:ea typeface="微軟正黑體" pitchFamily="34" charset="-120"/>
                <a:cs typeface="Oswald"/>
                <a:sym typeface="Oswald"/>
              </a:rPr>
              <a:t>。</a:t>
            </a:r>
            <a:endParaRPr lang="en-US" altLang="zh-TW" sz="2500" dirty="0" smtClean="0">
              <a:solidFill>
                <a:schemeClr val="tx1"/>
              </a:solidFill>
              <a:latin typeface="微軟正黑體" pitchFamily="34" charset="-120"/>
              <a:ea typeface="微軟正黑體" pitchFamily="34" charset="-120"/>
              <a:cs typeface="Oswald"/>
              <a:sym typeface="Oswald"/>
            </a:endParaRPr>
          </a:p>
          <a:p>
            <a:pPr indent="457200">
              <a:spcBef>
                <a:spcPts val="600"/>
              </a:spcBef>
              <a:buClr>
                <a:srgbClr val="009DD9"/>
              </a:buClr>
              <a:buSzPct val="60000"/>
              <a:buFont typeface="Wingdings"/>
              <a:buChar char=""/>
            </a:pPr>
            <a:r>
              <a:rPr lang="zh-TW" altLang="en-US" sz="2500" dirty="0" smtClean="0">
                <a:solidFill>
                  <a:schemeClr val="tx1"/>
                </a:solidFill>
                <a:latin typeface="微軟正黑體" pitchFamily="34" charset="-120"/>
                <a:ea typeface="微軟正黑體" pitchFamily="34" charset="-120"/>
                <a:cs typeface="Oswald"/>
                <a:sym typeface="Oswald"/>
              </a:rPr>
              <a:t>個案透過</a:t>
            </a:r>
            <a:r>
              <a:rPr lang="zh-TW" altLang="en-US" sz="2500" dirty="0" smtClean="0">
                <a:solidFill>
                  <a:srgbClr val="FF0000"/>
                </a:solidFill>
                <a:latin typeface="微軟正黑體" pitchFamily="34" charset="-120"/>
                <a:ea typeface="微軟正黑體" pitchFamily="34" charset="-120"/>
                <a:cs typeface="Oswald"/>
                <a:sym typeface="Oswald"/>
              </a:rPr>
              <a:t>提早調停得以和解</a:t>
            </a:r>
            <a:r>
              <a:rPr lang="zh-TW" altLang="en-US" sz="2500" dirty="0" smtClean="0">
                <a:solidFill>
                  <a:schemeClr val="tx1"/>
                </a:solidFill>
                <a:latin typeface="微軟正黑體" pitchFamily="34" charset="-120"/>
                <a:ea typeface="微軟正黑體" pitchFamily="34" charset="-120"/>
                <a:cs typeface="Oswald"/>
                <a:sym typeface="Oswald"/>
              </a:rPr>
              <a:t>，公司同意為所有員工提供平等機會培訓，又為負責處理投訴的員工提供相應的培訓。</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r>
              <a:rPr lang="zh-TW" altLang="en-US" sz="2800" dirty="0" smtClean="0">
                <a:latin typeface="Microsoft YaHei UI" pitchFamily="34" charset="-122"/>
                <a:ea typeface="Microsoft YaHei UI" pitchFamily="34" charset="-122"/>
              </a:rPr>
              <a:t>民事 </a:t>
            </a:r>
            <a:r>
              <a:rPr lang="en-US" altLang="zh-TW" sz="2800" dirty="0" smtClean="0">
                <a:latin typeface="Microsoft YaHei UI" pitchFamily="34" charset="-122"/>
                <a:ea typeface="Microsoft YaHei UI" pitchFamily="34" charset="-122"/>
              </a:rPr>
              <a:t>vs. </a:t>
            </a:r>
            <a:r>
              <a:rPr lang="zh-TW" altLang="en-US" sz="2800" dirty="0" smtClean="0">
                <a:latin typeface="Microsoft YaHei UI" pitchFamily="34" charset="-122"/>
                <a:ea typeface="Microsoft YaHei UI" pitchFamily="34" charset="-122"/>
              </a:rPr>
              <a:t>刑事訴訟</a:t>
            </a:r>
            <a:endParaRPr lang="en" altLang="en-US" sz="2800" dirty="0">
              <a:latin typeface="Microsoft YaHei UI" pitchFamily="34" charset="-122"/>
              <a:ea typeface="Microsoft YaHei UI" pitchFamily="34" charset="-122"/>
            </a:endParaRPr>
          </a:p>
        </p:txBody>
      </p:sp>
      <p:grpSp>
        <p:nvGrpSpPr>
          <p:cNvPr id="2"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1) </a:t>
              </a:r>
              <a:r>
                <a:rPr lang="zh-TW" altLang="en-US" i="1" dirty="0" smtClean="0">
                  <a:solidFill>
                    <a:srgbClr val="25212A"/>
                  </a:solidFill>
                  <a:latin typeface="Microsoft YaHei UI" pitchFamily="34" charset="-122"/>
                  <a:ea typeface="Microsoft YaHei UI" pitchFamily="34" charset="-122"/>
                  <a:cs typeface="Oswald"/>
                  <a:sym typeface="Oswald"/>
                </a:rPr>
                <a:t>性別歧視條例</a:t>
              </a:r>
              <a:endParaRPr lang="en" altLang="en-US" i="1" dirty="0">
                <a:solidFill>
                  <a:srgbClr val="25212A"/>
                </a:solidFill>
                <a:latin typeface="Microsoft YaHei UI" pitchFamily="34" charset="-122"/>
                <a:ea typeface="Microsoft YaHei UI" pitchFamily="34" charset="-122"/>
                <a:cs typeface="Oswald"/>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084168"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3)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院舍預防措施</a:t>
              </a:r>
            </a:p>
          </p:txBody>
        </p:sp>
      </p:grpSp>
      <p:sp>
        <p:nvSpPr>
          <p:cNvPr id="18" name="矩形 17"/>
          <p:cNvSpPr/>
          <p:nvPr/>
        </p:nvSpPr>
        <p:spPr>
          <a:xfrm>
            <a:off x="1691680" y="1916832"/>
            <a:ext cx="6480720" cy="410445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spcBef>
                <a:spcPts val="600"/>
              </a:spcBef>
              <a:buClr>
                <a:srgbClr val="009DD9"/>
              </a:buClr>
              <a:buSzPct val="60000"/>
              <a:buFont typeface="Wingdings"/>
              <a:buChar char=""/>
            </a:pPr>
            <a:endParaRPr lang="zh-TW" altLang="en-US" sz="2500" dirty="0" smtClean="0">
              <a:solidFill>
                <a:schemeClr val="tx1"/>
              </a:solidFill>
              <a:latin typeface="微軟正黑體" pitchFamily="34" charset="-120"/>
              <a:ea typeface="微軟正黑體" pitchFamily="34" charset="-120"/>
              <a:cs typeface="Oswald"/>
              <a:sym typeface="Oswald"/>
            </a:endParaRPr>
          </a:p>
        </p:txBody>
      </p:sp>
      <p:sp>
        <p:nvSpPr>
          <p:cNvPr id="14" name="矩形 13"/>
          <p:cNvSpPr/>
          <p:nvPr/>
        </p:nvSpPr>
        <p:spPr>
          <a:xfrm>
            <a:off x="1763688" y="1916832"/>
            <a:ext cx="6480720" cy="122413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spcBef>
                <a:spcPts val="600"/>
              </a:spcBef>
              <a:buClr>
                <a:srgbClr val="009DD9"/>
              </a:buClr>
              <a:buSzPct val="60000"/>
              <a:buFont typeface="Wingdings"/>
              <a:buChar char=""/>
            </a:pPr>
            <a:r>
              <a:rPr lang="zh-TW" altLang="en-US" sz="2300" dirty="0" smtClean="0">
                <a:solidFill>
                  <a:schemeClr val="tx1"/>
                </a:solidFill>
                <a:latin typeface="微軟正黑體" pitchFamily="34" charset="-120"/>
                <a:ea typeface="微軟正黑體" pitchFamily="34" charset="-120"/>
                <a:cs typeface="Oswald"/>
                <a:sym typeface="Oswald"/>
              </a:rPr>
              <a:t>性騷擾屬</a:t>
            </a:r>
            <a:r>
              <a:rPr lang="zh-TW" altLang="en-US" sz="2300" b="1" dirty="0" smtClean="0">
                <a:solidFill>
                  <a:srgbClr val="FF0000"/>
                </a:solidFill>
                <a:latin typeface="微軟正黑體" pitchFamily="34" charset="-120"/>
                <a:ea typeface="微軟正黑體" pitchFamily="34" charset="-120"/>
                <a:cs typeface="Oswald"/>
                <a:sym typeface="Oswald"/>
              </a:rPr>
              <a:t>民事違法行為</a:t>
            </a:r>
            <a:r>
              <a:rPr lang="zh-TW" altLang="en-US" sz="2300" dirty="0" smtClean="0">
                <a:solidFill>
                  <a:schemeClr val="tx1"/>
                </a:solidFill>
                <a:latin typeface="微軟正黑體" pitchFamily="34" charset="-120"/>
                <a:ea typeface="微軟正黑體" pitchFamily="34" charset="-120"/>
                <a:cs typeface="Oswald"/>
                <a:sym typeface="Oswald"/>
              </a:rPr>
              <a:t>，但部份性騷擾行為同時屬於刑事罪行，例如：非禮。因此，公眾可以分別循刑事和民事訴訟，取回公道及索償。</a:t>
            </a:r>
          </a:p>
        </p:txBody>
      </p:sp>
      <p:graphicFrame>
        <p:nvGraphicFramePr>
          <p:cNvPr id="15" name="表格 14"/>
          <p:cNvGraphicFramePr>
            <a:graphicFrameLocks noGrp="1"/>
          </p:cNvGraphicFramePr>
          <p:nvPr/>
        </p:nvGraphicFramePr>
        <p:xfrm>
          <a:off x="1475653" y="3125688"/>
          <a:ext cx="6840762" cy="2895600"/>
        </p:xfrm>
        <a:graphic>
          <a:graphicData uri="http://schemas.openxmlformats.org/drawingml/2006/table">
            <a:tbl>
              <a:tblPr firstRow="1" bandRow="1">
                <a:tableStyleId>{69012ECD-51FC-41F1-AA8D-1B2483CD663E}</a:tableStyleId>
              </a:tblPr>
              <a:tblGrid>
                <a:gridCol w="1512171"/>
                <a:gridCol w="2232248"/>
                <a:gridCol w="3096343"/>
              </a:tblGrid>
              <a:tr h="4818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altLang="en-US" sz="2800" b="1" i="0" u="none" strike="noStrike" cap="none" dirty="0" smtClean="0">
                        <a:solidFill>
                          <a:schemeClr val="bg1"/>
                        </a:solidFill>
                        <a:latin typeface="Microsoft YaHei UI" pitchFamily="34" charset="-122"/>
                        <a:ea typeface="Microsoft YaHei UI" pitchFamily="34" charset="-122"/>
                        <a:cs typeface="Oswald"/>
                        <a:sym typeface="Oswald"/>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i="0" u="none" strike="noStrike" cap="none" dirty="0" smtClean="0">
                          <a:solidFill>
                            <a:schemeClr val="bg1"/>
                          </a:solidFill>
                          <a:latin typeface="Microsoft YaHei UI" pitchFamily="34" charset="-122"/>
                          <a:ea typeface="Microsoft YaHei UI" pitchFamily="34" charset="-122"/>
                          <a:cs typeface="Oswald"/>
                          <a:sym typeface="Oswald"/>
                        </a:rPr>
                        <a:t>刑事 </a:t>
                      </a:r>
                      <a:r>
                        <a:rPr lang="en-US" altLang="zh-CN" sz="2800" b="1" i="0" u="none" strike="noStrike" cap="none" dirty="0" smtClean="0">
                          <a:solidFill>
                            <a:schemeClr val="bg1"/>
                          </a:solidFill>
                          <a:latin typeface="Microsoft YaHei UI" pitchFamily="34" charset="-122"/>
                          <a:ea typeface="Microsoft YaHei UI" pitchFamily="34" charset="-122"/>
                          <a:cs typeface="Oswald"/>
                          <a:sym typeface="Oswald"/>
                        </a:rPr>
                        <a:t>(</a:t>
                      </a:r>
                      <a:r>
                        <a:rPr lang="zh-CN" altLang="en-US" sz="2800" b="1" i="0" u="none" strike="noStrike" cap="none" dirty="0" smtClean="0">
                          <a:solidFill>
                            <a:schemeClr val="bg1"/>
                          </a:solidFill>
                          <a:latin typeface="Microsoft YaHei UI" pitchFamily="34" charset="-122"/>
                          <a:ea typeface="Microsoft YaHei UI" pitchFamily="34" charset="-122"/>
                          <a:cs typeface="Oswald"/>
                          <a:sym typeface="Oswald"/>
                        </a:rPr>
                        <a:t>非禮</a:t>
                      </a:r>
                      <a:r>
                        <a:rPr lang="en-US" altLang="zh-CN" sz="2800" b="1" i="0" u="none" strike="noStrike" cap="none" dirty="0" smtClean="0">
                          <a:solidFill>
                            <a:schemeClr val="bg1"/>
                          </a:solidFill>
                          <a:latin typeface="Microsoft YaHei UI" pitchFamily="34" charset="-122"/>
                          <a:ea typeface="Microsoft YaHei UI" pitchFamily="34" charset="-122"/>
                          <a:cs typeface="Oswald"/>
                          <a:sym typeface="Oswald"/>
                        </a:rPr>
                        <a:t>)</a:t>
                      </a:r>
                      <a:endParaRPr lang="en-GB" altLang="en-US" sz="2800" b="1" i="0" u="none" strike="noStrike" cap="none" dirty="0" smtClean="0">
                        <a:solidFill>
                          <a:schemeClr val="bg1"/>
                        </a:solidFill>
                        <a:latin typeface="Microsoft YaHei UI" pitchFamily="34" charset="-122"/>
                        <a:ea typeface="Microsoft YaHei UI" pitchFamily="34" charset="-122"/>
                        <a:cs typeface="Oswald"/>
                        <a:sym typeface="Oswald"/>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i="0" u="none" strike="noStrike" cap="none" dirty="0" smtClean="0">
                          <a:solidFill>
                            <a:schemeClr val="bg1"/>
                          </a:solidFill>
                          <a:latin typeface="Microsoft YaHei UI" pitchFamily="34" charset="-122"/>
                          <a:ea typeface="Microsoft YaHei UI" pitchFamily="34" charset="-122"/>
                          <a:cs typeface="Oswald"/>
                          <a:sym typeface="Oswald"/>
                        </a:rPr>
                        <a:t>民事 </a:t>
                      </a:r>
                      <a:r>
                        <a:rPr lang="en-US" altLang="zh-CN" sz="2800" b="1" i="0" u="none" strike="noStrike" cap="none" dirty="0" smtClean="0">
                          <a:solidFill>
                            <a:schemeClr val="bg1"/>
                          </a:solidFill>
                          <a:latin typeface="Microsoft YaHei UI" pitchFamily="34" charset="-122"/>
                          <a:ea typeface="Microsoft YaHei UI" pitchFamily="34" charset="-122"/>
                          <a:cs typeface="Oswald"/>
                          <a:sym typeface="Oswald"/>
                        </a:rPr>
                        <a:t>(</a:t>
                      </a:r>
                      <a:r>
                        <a:rPr lang="zh-CN" altLang="en-US" sz="2800" b="1" i="0" u="none" strike="noStrike" cap="none" dirty="0" smtClean="0">
                          <a:solidFill>
                            <a:schemeClr val="bg1"/>
                          </a:solidFill>
                          <a:latin typeface="Microsoft YaHei UI" pitchFamily="34" charset="-122"/>
                          <a:ea typeface="Microsoft YaHei UI" pitchFamily="34" charset="-122"/>
                          <a:cs typeface="Oswald"/>
                          <a:sym typeface="Oswald"/>
                        </a:rPr>
                        <a:t>性騷擾</a:t>
                      </a:r>
                      <a:r>
                        <a:rPr lang="en-US" altLang="zh-CN" sz="2800" b="1" i="0" u="none" strike="noStrike" cap="none" dirty="0" smtClean="0">
                          <a:solidFill>
                            <a:schemeClr val="bg1"/>
                          </a:solidFill>
                          <a:latin typeface="Microsoft YaHei UI" pitchFamily="34" charset="-122"/>
                          <a:ea typeface="Microsoft YaHei UI" pitchFamily="34" charset="-122"/>
                          <a:cs typeface="Oswald"/>
                          <a:sym typeface="Oswald"/>
                        </a:rPr>
                        <a:t>)</a:t>
                      </a:r>
                      <a:endParaRPr lang="en-GB" altLang="en-US" sz="2800" b="1" i="0" u="none" strike="noStrike" cap="none" dirty="0" smtClean="0">
                        <a:solidFill>
                          <a:schemeClr val="bg1"/>
                        </a:solidFill>
                        <a:latin typeface="Microsoft YaHei UI" pitchFamily="34" charset="-122"/>
                        <a:ea typeface="Microsoft YaHei UI" pitchFamily="34" charset="-122"/>
                        <a:cs typeface="Oswald"/>
                        <a:sym typeface="Oswald"/>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273927">
                <a:tc>
                  <a:txBody>
                    <a:bodyPr/>
                    <a:lstStyle/>
                    <a:p>
                      <a:pPr algn="ctr"/>
                      <a:r>
                        <a:rPr lang="zh-CN" altLang="en-US" sz="2300" b="0" i="0" u="none" strike="noStrike" cap="none" dirty="0" smtClean="0">
                          <a:solidFill>
                            <a:schemeClr val="tx1"/>
                          </a:solidFill>
                          <a:latin typeface="微軟正黑體" pitchFamily="34" charset="-120"/>
                          <a:ea typeface="微軟正黑體" pitchFamily="34" charset="-120"/>
                          <a:cs typeface="Oswald"/>
                          <a:sym typeface="Oswald"/>
                        </a:rPr>
                        <a:t>舉證標準</a:t>
                      </a:r>
                      <a:endParaRPr lang="en-GB" altLang="en-US" sz="2300" b="0" i="0" u="none" strike="noStrike" cap="none" dirty="0" smtClean="0">
                        <a:solidFill>
                          <a:schemeClr val="tx1"/>
                        </a:solidFill>
                        <a:latin typeface="微軟正黑體" pitchFamily="34" charset="-120"/>
                        <a:ea typeface="微軟正黑體" pitchFamily="34" charset="-120"/>
                        <a:cs typeface="Oswald"/>
                        <a:sym typeface="Oswald"/>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300" b="0" i="0" u="none" strike="noStrike" cap="none" dirty="0" smtClean="0">
                          <a:solidFill>
                            <a:srgbClr val="FF0000"/>
                          </a:solidFill>
                          <a:latin typeface="微軟正黑體" pitchFamily="34" charset="-120"/>
                          <a:ea typeface="微軟正黑體" pitchFamily="34" charset="-120"/>
                          <a:cs typeface="Oswald"/>
                          <a:sym typeface="Oswald"/>
                        </a:rPr>
                        <a:t>無合理疑點</a:t>
                      </a:r>
                      <a:endParaRPr lang="en-GB" altLang="en-US" sz="2300" b="0" i="0" u="none" strike="noStrike" cap="none" dirty="0" smtClean="0">
                        <a:solidFill>
                          <a:srgbClr val="FF0000"/>
                        </a:solidFill>
                        <a:latin typeface="微軟正黑體" pitchFamily="34" charset="-120"/>
                        <a:ea typeface="微軟正黑體" pitchFamily="34" charset="-120"/>
                        <a:cs typeface="Oswald"/>
                        <a:sym typeface="Oswald"/>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300" b="0" i="0" u="none" strike="noStrike" cap="none" dirty="0" smtClean="0">
                          <a:solidFill>
                            <a:srgbClr val="FF0000"/>
                          </a:solidFill>
                          <a:latin typeface="微軟正黑體" pitchFamily="34" charset="-120"/>
                          <a:ea typeface="微軟正黑體" pitchFamily="34" charset="-120"/>
                          <a:cs typeface="Oswald"/>
                          <a:sym typeface="Oswald"/>
                        </a:rPr>
                        <a:t>相對可能性的衡量</a:t>
                      </a:r>
                      <a:endParaRPr lang="en-GB" altLang="en-US" sz="2300" b="0" i="0" u="none" strike="noStrike" cap="none" dirty="0" smtClean="0">
                        <a:solidFill>
                          <a:srgbClr val="FF0000"/>
                        </a:solidFill>
                        <a:latin typeface="微軟正黑體" pitchFamily="34" charset="-120"/>
                        <a:ea typeface="微軟正黑體" pitchFamily="34" charset="-120"/>
                        <a:cs typeface="Oswald"/>
                        <a:sym typeface="Oswald"/>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3351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300" b="0" i="0" u="none" strike="noStrike" cap="none" dirty="0" smtClean="0">
                          <a:solidFill>
                            <a:schemeClr val="tx1"/>
                          </a:solidFill>
                          <a:latin typeface="微軟正黑體" pitchFamily="34" charset="-120"/>
                          <a:ea typeface="微軟正黑體" pitchFamily="34" charset="-120"/>
                          <a:cs typeface="Oswald"/>
                          <a:sym typeface="Oswald"/>
                        </a:rPr>
                        <a:t>犯罪</a:t>
                      </a:r>
                      <a:r>
                        <a:rPr lang="zh-TW" altLang="en-US" sz="2300" b="0" i="0" u="none" strike="noStrike" cap="none" dirty="0" smtClean="0">
                          <a:solidFill>
                            <a:schemeClr val="tx1"/>
                          </a:solidFill>
                          <a:latin typeface="微軟正黑體" pitchFamily="34" charset="-120"/>
                          <a:ea typeface="微軟正黑體" pitchFamily="34" charset="-120"/>
                          <a:cs typeface="Oswald"/>
                          <a:sym typeface="Oswald"/>
                        </a:rPr>
                        <a:t>意圖</a:t>
                      </a:r>
                      <a:endParaRPr lang="en-GB" altLang="en-US" sz="2300" b="0" i="0" u="none" strike="noStrike" cap="none" dirty="0" smtClean="0">
                        <a:solidFill>
                          <a:schemeClr val="tx1"/>
                        </a:solidFill>
                        <a:latin typeface="微軟正黑體" pitchFamily="34" charset="-120"/>
                        <a:ea typeface="微軟正黑體" pitchFamily="34" charset="-120"/>
                        <a:cs typeface="Oswald"/>
                        <a:sym typeface="Oswald"/>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300" b="0" i="0" u="none" strike="noStrike" cap="none" dirty="0" smtClean="0">
                          <a:solidFill>
                            <a:schemeClr val="tx1"/>
                          </a:solidFill>
                          <a:latin typeface="微軟正黑體" pitchFamily="34" charset="-120"/>
                          <a:ea typeface="微軟正黑體" pitchFamily="34" charset="-120"/>
                          <a:cs typeface="Oswald"/>
                          <a:sym typeface="Oswald"/>
                        </a:rPr>
                        <a:t>要有</a:t>
                      </a:r>
                      <a:r>
                        <a:rPr lang="zh-TW" altLang="en-US" sz="2300" b="0" i="0" u="none" strike="noStrike" cap="none" dirty="0" smtClean="0">
                          <a:solidFill>
                            <a:srgbClr val="FF0000"/>
                          </a:solidFill>
                          <a:latin typeface="微軟正黑體" pitchFamily="34" charset="-120"/>
                          <a:ea typeface="微軟正黑體" pitchFamily="34" charset="-120"/>
                          <a:cs typeface="Oswald"/>
                          <a:sym typeface="Oswald"/>
                        </a:rPr>
                        <a:t>猥褻</a:t>
                      </a:r>
                      <a:r>
                        <a:rPr lang="zh-TW" altLang="en-US" sz="2300" b="0" i="0" u="none" strike="noStrike" cap="none" dirty="0" smtClean="0">
                          <a:solidFill>
                            <a:schemeClr val="tx1"/>
                          </a:solidFill>
                          <a:latin typeface="微軟正黑體" pitchFamily="34" charset="-120"/>
                          <a:ea typeface="微軟正黑體" pitchFamily="34" charset="-120"/>
                          <a:cs typeface="Oswald"/>
                          <a:sym typeface="Oswald"/>
                        </a:rPr>
                        <a:t>的意圖或動機</a:t>
                      </a:r>
                      <a:endParaRPr lang="en-GB" altLang="en-US" sz="2300" b="0" i="0" u="none" strike="noStrike" cap="none" dirty="0" smtClean="0">
                        <a:solidFill>
                          <a:schemeClr val="tx1"/>
                        </a:solidFill>
                        <a:latin typeface="微軟正黑體" pitchFamily="34" charset="-120"/>
                        <a:ea typeface="微軟正黑體" pitchFamily="34" charset="-120"/>
                        <a:cs typeface="Oswald"/>
                        <a:sym typeface="Oswald"/>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300" b="0" i="0" u="none" strike="noStrike" cap="none" dirty="0" smtClean="0">
                          <a:solidFill>
                            <a:schemeClr val="tx1"/>
                          </a:solidFill>
                          <a:latin typeface="微軟正黑體" pitchFamily="34" charset="-120"/>
                          <a:ea typeface="微軟正黑體" pitchFamily="34" charset="-120"/>
                          <a:cs typeface="Oswald"/>
                          <a:sym typeface="Oswald"/>
                        </a:rPr>
                        <a:t>就算</a:t>
                      </a:r>
                      <a:r>
                        <a:rPr lang="zh-TW" altLang="en-US" sz="2300" b="0" i="0" u="none" strike="noStrike" cap="none" dirty="0" smtClean="0">
                          <a:solidFill>
                            <a:srgbClr val="FF0000"/>
                          </a:solidFill>
                          <a:latin typeface="微軟正黑體" pitchFamily="34" charset="-120"/>
                          <a:ea typeface="微軟正黑體" pitchFamily="34" charset="-120"/>
                          <a:cs typeface="Oswald"/>
                          <a:sym typeface="Oswald"/>
                        </a:rPr>
                        <a:t>無心或「玩吓」</a:t>
                      </a:r>
                      <a:r>
                        <a:rPr lang="zh-TW" altLang="en-US" sz="2300" b="0" i="0" u="none" strike="noStrike" cap="none" dirty="0" smtClean="0">
                          <a:solidFill>
                            <a:schemeClr val="tx1"/>
                          </a:solidFill>
                          <a:latin typeface="微軟正黑體" pitchFamily="34" charset="-120"/>
                          <a:ea typeface="微軟正黑體" pitchFamily="34" charset="-120"/>
                          <a:cs typeface="Oswald"/>
                          <a:sym typeface="Oswald"/>
                        </a:rPr>
                        <a:t>亦可能構成違法行為 </a:t>
                      </a:r>
                      <a:endParaRPr lang="en-GB" altLang="en-US" sz="2300" b="0" i="0" u="none" strike="noStrike" cap="none" dirty="0" smtClean="0">
                        <a:solidFill>
                          <a:schemeClr val="tx1"/>
                        </a:solidFill>
                        <a:latin typeface="微軟正黑體" pitchFamily="34" charset="-120"/>
                        <a:ea typeface="微軟正黑體" pitchFamily="34" charset="-120"/>
                        <a:cs typeface="Oswald"/>
                        <a:sym typeface="Oswald"/>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3351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300" b="0" i="0" u="none" strike="noStrike" cap="none" dirty="0" smtClean="0">
                          <a:solidFill>
                            <a:schemeClr val="tx1"/>
                          </a:solidFill>
                          <a:latin typeface="微軟正黑體" pitchFamily="34" charset="-120"/>
                          <a:ea typeface="微軟正黑體" pitchFamily="34" charset="-120"/>
                          <a:cs typeface="Oswald"/>
                          <a:sym typeface="Oswald"/>
                        </a:rPr>
                        <a:t>適用對象</a:t>
                      </a:r>
                      <a:endParaRPr lang="en-GB" altLang="en-US" sz="2300" b="0" i="0" u="none" strike="noStrike" cap="none" dirty="0" smtClean="0">
                        <a:solidFill>
                          <a:schemeClr val="tx1"/>
                        </a:solidFill>
                        <a:latin typeface="微軟正黑體" pitchFamily="34" charset="-120"/>
                        <a:ea typeface="微軟正黑體" pitchFamily="34" charset="-120"/>
                        <a:cs typeface="Oswald"/>
                        <a:sym typeface="Oswald"/>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300" b="0" i="0" u="none" strike="noStrike" cap="none" dirty="0" smtClean="0">
                          <a:solidFill>
                            <a:srgbClr val="FF0000"/>
                          </a:solidFill>
                          <a:latin typeface="微軟正黑體" pitchFamily="34" charset="-120"/>
                          <a:ea typeface="微軟正黑體" pitchFamily="34" charset="-120"/>
                          <a:cs typeface="Oswald"/>
                          <a:sym typeface="Oswald"/>
                        </a:rPr>
                        <a:t>任何人</a:t>
                      </a:r>
                      <a:endParaRPr lang="en-GB" altLang="en-US" sz="2300" b="0" i="0" u="none" strike="noStrike" cap="none" dirty="0" smtClean="0">
                        <a:solidFill>
                          <a:srgbClr val="FF0000"/>
                        </a:solidFill>
                        <a:latin typeface="微軟正黑體" pitchFamily="34" charset="-120"/>
                        <a:ea typeface="微軟正黑體" pitchFamily="34" charset="-120"/>
                        <a:cs typeface="Oswald"/>
                        <a:sym typeface="Oswald"/>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300" b="0" i="0" u="none" strike="noStrike" cap="none" dirty="0" smtClean="0">
                          <a:solidFill>
                            <a:schemeClr val="tx1"/>
                          </a:solidFill>
                          <a:latin typeface="微軟正黑體" pitchFamily="34" charset="-120"/>
                          <a:ea typeface="微軟正黑體" pitchFamily="34" charset="-120"/>
                          <a:cs typeface="Oswald"/>
                          <a:sym typeface="Oswald"/>
                        </a:rPr>
                        <a:t>有</a:t>
                      </a:r>
                      <a:r>
                        <a:rPr lang="zh-TW" altLang="en-US" sz="2300" b="0" i="0" u="none" strike="noStrike" cap="none" dirty="0" smtClean="0">
                          <a:solidFill>
                            <a:srgbClr val="FF0000"/>
                          </a:solidFill>
                          <a:latin typeface="微軟正黑體" pitchFamily="34" charset="-120"/>
                          <a:ea typeface="微軟正黑體" pitchFamily="34" charset="-120"/>
                          <a:cs typeface="Oswald"/>
                          <a:sym typeface="Oswald"/>
                        </a:rPr>
                        <a:t>特定關係</a:t>
                      </a:r>
                      <a:r>
                        <a:rPr lang="zh-TW" altLang="en-US" sz="2300" b="0" i="0" u="none" strike="noStrike" cap="none" dirty="0" smtClean="0">
                          <a:solidFill>
                            <a:schemeClr val="tx1"/>
                          </a:solidFill>
                          <a:latin typeface="微軟正黑體" pitchFamily="34" charset="-120"/>
                          <a:ea typeface="微軟正黑體" pitchFamily="34" charset="-120"/>
                          <a:cs typeface="Oswald"/>
                          <a:sym typeface="Oswald"/>
                        </a:rPr>
                        <a:t>的兩人身上，如服務提供者與服務使用者關係等</a:t>
                      </a:r>
                      <a:endParaRPr lang="en-GB" altLang="en-US" sz="2300" b="0" i="0" u="none" strike="noStrike" cap="none" dirty="0" smtClean="0">
                        <a:solidFill>
                          <a:schemeClr val="tx1"/>
                        </a:solidFill>
                        <a:latin typeface="微軟正黑體" pitchFamily="34" charset="-120"/>
                        <a:ea typeface="微軟正黑體" pitchFamily="34" charset="-120"/>
                        <a:cs typeface="Oswald"/>
                        <a:sym typeface="Oswald"/>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title"/>
          </p:nvPr>
        </p:nvSpPr>
        <p:spPr>
          <a:prstGeom prst="rect">
            <a:avLst/>
          </a:prstGeom>
        </p:spPr>
        <p:txBody>
          <a:bodyPr lIns="91425" tIns="91425" rIns="91425" bIns="91425" anchor="b" anchorCtr="0">
            <a:noAutofit/>
          </a:bodyPr>
          <a:lstStyle/>
          <a:p>
            <a:pPr lvl="0"/>
            <a:r>
              <a:rPr lang="zh-TW" altLang="en-US" sz="2800" dirty="0" smtClean="0">
                <a:latin typeface="Microsoft YaHei UI" pitchFamily="34" charset="-122"/>
                <a:ea typeface="Microsoft YaHei UI" pitchFamily="34" charset="-122"/>
              </a:rPr>
              <a:t>近年涉嫌性侵</a:t>
            </a:r>
            <a:r>
              <a:rPr lang="en-US" altLang="zh-TW" sz="2800" dirty="0" smtClean="0">
                <a:latin typeface="Microsoft YaHei UI" pitchFamily="34" charset="-122"/>
                <a:ea typeface="Microsoft YaHei UI" pitchFamily="34" charset="-122"/>
              </a:rPr>
              <a:t>/</a:t>
            </a:r>
            <a:r>
              <a:rPr lang="zh-TW" altLang="en-US" sz="2800" dirty="0" smtClean="0">
                <a:latin typeface="Microsoft YaHei UI" pitchFamily="34" charset="-122"/>
                <a:ea typeface="Microsoft YaHei UI" pitchFamily="34" charset="-122"/>
              </a:rPr>
              <a:t>欺凌殘疾人士事件</a:t>
            </a:r>
            <a:endParaRPr lang="en" altLang="en-US" sz="2800" dirty="0">
              <a:latin typeface="Microsoft YaHei UI" pitchFamily="34" charset="-122"/>
              <a:ea typeface="Microsoft YaHei UI" pitchFamily="34" charset="-122"/>
            </a:endParaRPr>
          </a:p>
        </p:txBody>
      </p:sp>
      <p:grpSp>
        <p:nvGrpSpPr>
          <p:cNvPr id="2"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1) </a:t>
              </a:r>
              <a:r>
                <a:rPr lang="zh-TW" altLang="en-US" i="1" dirty="0" smtClean="0">
                  <a:solidFill>
                    <a:srgbClr val="25212A"/>
                  </a:solidFill>
                  <a:latin typeface="Microsoft YaHei UI" pitchFamily="34" charset="-122"/>
                  <a:ea typeface="Microsoft YaHei UI" pitchFamily="34" charset="-122"/>
                  <a:cs typeface="Oswald"/>
                  <a:sym typeface="Oswald"/>
                </a:rPr>
                <a:t>性別歧視條例</a:t>
              </a:r>
              <a:endParaRPr lang="en" altLang="en-US" i="1" dirty="0">
                <a:solidFill>
                  <a:srgbClr val="25212A"/>
                </a:solidFill>
                <a:latin typeface="Microsoft YaHei UI" pitchFamily="34" charset="-122"/>
                <a:ea typeface="Microsoft YaHei UI" pitchFamily="34" charset="-122"/>
                <a:cs typeface="Oswald"/>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120336"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3) </a:t>
              </a:r>
              <a:r>
                <a:rPr lang="zh-TW" altLang="en-US" i="1" dirty="0" smtClean="0">
                  <a:solidFill>
                    <a:srgbClr val="25212A"/>
                  </a:solidFill>
                  <a:latin typeface="Microsoft YaHei UI" pitchFamily="34" charset="-122"/>
                  <a:ea typeface="Microsoft YaHei UI" pitchFamily="34" charset="-122"/>
                  <a:cs typeface="Oswald"/>
                  <a:sym typeface="Oswald"/>
                </a:rPr>
                <a:t>院舍預防措施</a:t>
              </a:r>
              <a:endParaRPr lang="en" i="1" dirty="0">
                <a:solidFill>
                  <a:srgbClr val="677480"/>
                </a:solidFill>
                <a:latin typeface="Lato"/>
                <a:ea typeface="Lato"/>
                <a:cs typeface="Lato"/>
                <a:sym typeface="Lato"/>
              </a:endParaRPr>
            </a:p>
          </p:txBody>
        </p:sp>
      </p:grpSp>
      <p:graphicFrame>
        <p:nvGraphicFramePr>
          <p:cNvPr id="15" name="內容版面配置區 3"/>
          <p:cNvGraphicFramePr>
            <a:graphicFrameLocks/>
          </p:cNvGraphicFramePr>
          <p:nvPr/>
        </p:nvGraphicFramePr>
        <p:xfrm>
          <a:off x="1691680" y="1988840"/>
          <a:ext cx="6624736" cy="3812396"/>
        </p:xfrm>
        <a:graphic>
          <a:graphicData uri="http://schemas.openxmlformats.org/drawingml/2006/table">
            <a:tbl>
              <a:tblPr firstRow="1" bandRow="1">
                <a:tableStyleId>{1E171933-4619-4E11-9A3F-F7608DF75F80}</a:tableStyleId>
              </a:tblPr>
              <a:tblGrid>
                <a:gridCol w="1584176"/>
                <a:gridCol w="5040560"/>
              </a:tblGrid>
              <a:tr h="288032">
                <a:tc>
                  <a:txBody>
                    <a:bodyPr/>
                    <a:lstStyle/>
                    <a:p>
                      <a:pPr algn="ctr"/>
                      <a:r>
                        <a:rPr kumimoji="0" lang="zh-TW" altLang="en-US" sz="2400" b="1" kern="1200" dirty="0" smtClean="0">
                          <a:latin typeface="Microsoft YaHei" pitchFamily="34" charset="-122"/>
                          <a:ea typeface="Microsoft YaHei" pitchFamily="34" charset="-122"/>
                        </a:rPr>
                        <a:t>日期</a:t>
                      </a:r>
                      <a:endParaRPr lang="zh-TW" altLang="en-US" sz="2400" b="1" dirty="0">
                        <a:latin typeface="Microsoft YaHei" pitchFamily="34" charset="-122"/>
                        <a:ea typeface="Microsoft YaHei" pitchFamily="34" charset="-122"/>
                      </a:endParaRPr>
                    </a:p>
                  </a:txBody>
                  <a:tcPr marL="56540" marR="56540" marT="28270" marB="28270"/>
                </a:tc>
                <a:tc>
                  <a:txBody>
                    <a:bodyPr/>
                    <a:lstStyle/>
                    <a:p>
                      <a:pPr algn="ctr"/>
                      <a:r>
                        <a:rPr kumimoji="0" lang="zh-TW" altLang="en-US" sz="2400" b="1" kern="1200" dirty="0" smtClean="0">
                          <a:latin typeface="Microsoft YaHei" pitchFamily="34" charset="-122"/>
                          <a:ea typeface="Microsoft YaHei" pitchFamily="34" charset="-122"/>
                        </a:rPr>
                        <a:t>涉及情況</a:t>
                      </a:r>
                      <a:endParaRPr lang="zh-TW" altLang="en-US" sz="2400" b="1" dirty="0">
                        <a:latin typeface="Microsoft YaHei" pitchFamily="34" charset="-122"/>
                        <a:ea typeface="Microsoft YaHei" pitchFamily="34" charset="-122"/>
                      </a:endParaRPr>
                    </a:p>
                  </a:txBody>
                  <a:tcPr marL="56540" marR="56540" marT="28270" marB="28270"/>
                </a:tc>
              </a:tr>
              <a:tr h="58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2000" kern="1200" dirty="0" smtClean="0">
                          <a:latin typeface="微軟正黑體" pitchFamily="34" charset="-120"/>
                          <a:ea typeface="微軟正黑體" pitchFamily="34" charset="-120"/>
                        </a:rPr>
                        <a:t>2016</a:t>
                      </a:r>
                      <a:r>
                        <a:rPr kumimoji="0" lang="zh-TW" altLang="en-US" sz="2000" kern="1200" dirty="0" smtClean="0">
                          <a:latin typeface="微軟正黑體" pitchFamily="34" charset="-120"/>
                          <a:ea typeface="微軟正黑體" pitchFamily="34" charset="-120"/>
                        </a:rPr>
                        <a:t>年</a:t>
                      </a:r>
                      <a:r>
                        <a:rPr kumimoji="0" lang="en-US" altLang="zh-TW" sz="2000" kern="1200" dirty="0" smtClean="0">
                          <a:latin typeface="微軟正黑體" pitchFamily="34" charset="-120"/>
                          <a:ea typeface="微軟正黑體" pitchFamily="34" charset="-120"/>
                        </a:rPr>
                        <a:t>11</a:t>
                      </a:r>
                      <a:r>
                        <a:rPr kumimoji="0" lang="zh-TW" altLang="en-US" sz="2000" kern="1200" dirty="0" smtClean="0">
                          <a:latin typeface="微軟正黑體" pitchFamily="34" charset="-120"/>
                          <a:ea typeface="微軟正黑體" pitchFamily="34" charset="-120"/>
                        </a:rPr>
                        <a:t>月</a:t>
                      </a:r>
                      <a:endParaRPr lang="zh-TW" altLang="en-US" sz="2000" dirty="0" smtClean="0">
                        <a:latin typeface="微軟正黑體" pitchFamily="34" charset="-120"/>
                        <a:ea typeface="微軟正黑體" pitchFamily="34" charset="-120"/>
                      </a:endParaRPr>
                    </a:p>
                  </a:txBody>
                  <a:tcPr marL="56540" marR="56540" marT="28270" marB="28270"/>
                </a:tc>
                <a:tc>
                  <a:txBody>
                    <a:bodyPr/>
                    <a:lstStyle/>
                    <a:p>
                      <a:pPr algn="l"/>
                      <a:r>
                        <a:rPr lang="zh-TW" altLang="en-US" sz="2400" dirty="0" smtClean="0">
                          <a:latin typeface="微軟正黑體" pitchFamily="34" charset="-120"/>
                          <a:ea typeface="微軟正黑體" pitchFamily="34" charset="-120"/>
                        </a:rPr>
                        <a:t>男校工涉多次非禮智障男生</a:t>
                      </a:r>
                      <a:endParaRPr lang="zh-TW" altLang="en-US" sz="2400" b="0" dirty="0">
                        <a:latin typeface="微軟正黑體" pitchFamily="34" charset="-120"/>
                        <a:ea typeface="微軟正黑體" pitchFamily="34" charset="-120"/>
                      </a:endParaRPr>
                    </a:p>
                  </a:txBody>
                  <a:tcPr marL="56540" marR="56540" marT="28270" marB="28270"/>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2000" kern="1200" dirty="0" smtClean="0">
                          <a:latin typeface="微軟正黑體" pitchFamily="34" charset="-120"/>
                          <a:ea typeface="微軟正黑體" pitchFamily="34" charset="-120"/>
                        </a:rPr>
                        <a:t>2016</a:t>
                      </a:r>
                      <a:r>
                        <a:rPr kumimoji="0" lang="zh-TW" altLang="en-US" sz="2000" kern="1200" dirty="0" smtClean="0">
                          <a:latin typeface="微軟正黑體" pitchFamily="34" charset="-120"/>
                          <a:ea typeface="微軟正黑體" pitchFamily="34" charset="-120"/>
                        </a:rPr>
                        <a:t>年</a:t>
                      </a:r>
                      <a:r>
                        <a:rPr kumimoji="0" lang="en-US" altLang="zh-TW" sz="2000" kern="1200" dirty="0" smtClean="0">
                          <a:latin typeface="微軟正黑體" pitchFamily="34" charset="-120"/>
                          <a:ea typeface="微軟正黑體" pitchFamily="34" charset="-120"/>
                        </a:rPr>
                        <a:t>10</a:t>
                      </a:r>
                      <a:r>
                        <a:rPr kumimoji="0" lang="zh-TW" altLang="en-US" sz="2000" kern="1200" dirty="0" smtClean="0">
                          <a:latin typeface="微軟正黑體" pitchFamily="34" charset="-120"/>
                          <a:ea typeface="微軟正黑體" pitchFamily="34" charset="-120"/>
                        </a:rPr>
                        <a:t>月</a:t>
                      </a:r>
                      <a:endParaRPr lang="zh-TW" altLang="en-US" sz="2000" dirty="0" smtClean="0">
                        <a:latin typeface="微軟正黑體" pitchFamily="34" charset="-120"/>
                        <a:ea typeface="微軟正黑體" pitchFamily="34" charset="-120"/>
                      </a:endParaRPr>
                    </a:p>
                  </a:txBody>
                  <a:tcPr marL="56540" marR="56540" marT="28270" marB="28270"/>
                </a:tc>
                <a:tc>
                  <a:txBody>
                    <a:bodyPr/>
                    <a:lstStyle/>
                    <a:p>
                      <a:pPr algn="l"/>
                      <a:r>
                        <a:rPr lang="zh-TW" altLang="en-US" sz="2400" dirty="0" smtClean="0">
                          <a:latin typeface="微軟正黑體" pitchFamily="34" charset="-120"/>
                          <a:ea typeface="微軟正黑體" pitchFamily="34" charset="-120"/>
                        </a:rPr>
                        <a:t>康橋之家性侵事件</a:t>
                      </a:r>
                      <a:endParaRPr lang="zh-TW" altLang="en-US" sz="2400" b="0" dirty="0">
                        <a:latin typeface="微軟正黑體" pitchFamily="34" charset="-120"/>
                        <a:ea typeface="微軟正黑體" pitchFamily="34" charset="-120"/>
                      </a:endParaRPr>
                    </a:p>
                  </a:txBody>
                  <a:tcPr marL="56540" marR="56540" marT="28270" marB="28270"/>
                </a:tc>
              </a:tr>
              <a:tr h="666140">
                <a:tc>
                  <a:txBody>
                    <a:bodyPr/>
                    <a:lstStyle/>
                    <a:p>
                      <a:pPr algn="l"/>
                      <a:r>
                        <a:rPr kumimoji="0" lang="en-US" altLang="zh-TW" sz="2000" kern="1200" dirty="0" smtClean="0">
                          <a:latin typeface="微軟正黑體" pitchFamily="34" charset="-120"/>
                          <a:ea typeface="微軟正黑體" pitchFamily="34" charset="-120"/>
                        </a:rPr>
                        <a:t>2016</a:t>
                      </a:r>
                      <a:r>
                        <a:rPr kumimoji="0" lang="zh-TW" altLang="en-US" sz="2000" kern="1200" dirty="0" smtClean="0">
                          <a:latin typeface="微軟正黑體" pitchFamily="34" charset="-120"/>
                          <a:ea typeface="微軟正黑體" pitchFamily="34" charset="-120"/>
                        </a:rPr>
                        <a:t>年</a:t>
                      </a:r>
                      <a:r>
                        <a:rPr kumimoji="0" lang="en-US" altLang="zh-TW" sz="2000" kern="1200" dirty="0" smtClean="0">
                          <a:latin typeface="微軟正黑體" pitchFamily="34" charset="-120"/>
                          <a:ea typeface="微軟正黑體" pitchFamily="34" charset="-120"/>
                        </a:rPr>
                        <a:t>1</a:t>
                      </a:r>
                      <a:r>
                        <a:rPr kumimoji="0" lang="zh-TW" altLang="en-US" sz="2000" kern="1200" dirty="0" smtClean="0">
                          <a:latin typeface="微軟正黑體" pitchFamily="34" charset="-120"/>
                          <a:ea typeface="微軟正黑體" pitchFamily="34" charset="-120"/>
                        </a:rPr>
                        <a:t>月</a:t>
                      </a:r>
                      <a:endParaRPr lang="zh-TW" altLang="en-US" sz="2000" b="0" dirty="0">
                        <a:latin typeface="微軟正黑體" pitchFamily="34" charset="-120"/>
                        <a:ea typeface="微軟正黑體" pitchFamily="34" charset="-120"/>
                      </a:endParaRPr>
                    </a:p>
                  </a:txBody>
                  <a:tcPr marL="56540" marR="56540" marT="28270" marB="28270"/>
                </a:tc>
                <a:tc>
                  <a:txBody>
                    <a:bodyPr/>
                    <a:lstStyle/>
                    <a:p>
                      <a:pPr algn="l"/>
                      <a:r>
                        <a:rPr kumimoji="0" lang="zh-TW" altLang="en-US" sz="2400" kern="1200" dirty="0" smtClean="0">
                          <a:latin typeface="微軟正黑體" pitchFamily="34" charset="-120"/>
                          <a:ea typeface="微軟正黑體" pitchFamily="34" charset="-120"/>
                        </a:rPr>
                        <a:t>智障人士宿舍職員用牛皮膠紙重複撕貼在智障院友的乳頭及搣其乳頭</a:t>
                      </a:r>
                      <a:endParaRPr lang="zh-TW" altLang="en-US" sz="2400" b="0" dirty="0">
                        <a:latin typeface="微軟正黑體" pitchFamily="34" charset="-120"/>
                        <a:ea typeface="微軟正黑體" pitchFamily="34" charset="-120"/>
                      </a:endParaRPr>
                    </a:p>
                  </a:txBody>
                  <a:tcPr marL="56540" marR="56540" marT="28270" marB="28270"/>
                </a:tc>
              </a:tr>
              <a:tr h="652100">
                <a:tc>
                  <a:txBody>
                    <a:bodyPr/>
                    <a:lstStyle/>
                    <a:p>
                      <a:pPr algn="l"/>
                      <a:r>
                        <a:rPr kumimoji="0" lang="en-US" altLang="zh-TW" sz="2000" kern="1200" dirty="0" smtClean="0">
                          <a:latin typeface="微軟正黑體" pitchFamily="34" charset="-120"/>
                          <a:ea typeface="微軟正黑體" pitchFamily="34" charset="-120"/>
                        </a:rPr>
                        <a:t>2015</a:t>
                      </a:r>
                      <a:r>
                        <a:rPr kumimoji="0" lang="zh-TW" altLang="en-US" sz="2000" kern="1200" dirty="0" smtClean="0">
                          <a:latin typeface="微軟正黑體" pitchFamily="34" charset="-120"/>
                          <a:ea typeface="微軟正黑體" pitchFamily="34" charset="-120"/>
                        </a:rPr>
                        <a:t>年</a:t>
                      </a:r>
                      <a:r>
                        <a:rPr kumimoji="0" lang="en-US" altLang="zh-TW" sz="2000" kern="1200" dirty="0" smtClean="0">
                          <a:latin typeface="微軟正黑體" pitchFamily="34" charset="-120"/>
                          <a:ea typeface="微軟正黑體" pitchFamily="34" charset="-120"/>
                        </a:rPr>
                        <a:t>11</a:t>
                      </a:r>
                      <a:r>
                        <a:rPr kumimoji="0" lang="zh-TW" altLang="en-US" sz="2000" kern="1200" dirty="0" smtClean="0">
                          <a:latin typeface="微軟正黑體" pitchFamily="34" charset="-120"/>
                          <a:ea typeface="微軟正黑體" pitchFamily="34" charset="-120"/>
                        </a:rPr>
                        <a:t>月</a:t>
                      </a:r>
                      <a:endParaRPr lang="zh-TW" altLang="en-US" sz="2000" b="0" dirty="0">
                        <a:latin typeface="微軟正黑體" pitchFamily="34" charset="-120"/>
                        <a:ea typeface="微軟正黑體" pitchFamily="34" charset="-120"/>
                      </a:endParaRPr>
                    </a:p>
                  </a:txBody>
                  <a:tcPr marL="56540" marR="56540" marT="28270" marB="28270"/>
                </a:tc>
                <a:tc>
                  <a:txBody>
                    <a:bodyPr/>
                    <a:lstStyle/>
                    <a:p>
                      <a:pPr algn="l"/>
                      <a:r>
                        <a:rPr lang="zh-TW" altLang="en-US" sz="2400" dirty="0" smtClean="0">
                          <a:latin typeface="微軟正黑體" pitchFamily="34" charset="-120"/>
                          <a:ea typeface="微軟正黑體" pitchFamily="34" charset="-120"/>
                        </a:rPr>
                        <a:t>女教師多次向智障學童臉部狂噴酒精</a:t>
                      </a:r>
                      <a:endParaRPr lang="zh-TW" altLang="en-US" sz="2400" b="0" dirty="0">
                        <a:latin typeface="微軟正黑體" pitchFamily="34" charset="-120"/>
                        <a:ea typeface="微軟正黑體" pitchFamily="34" charset="-120"/>
                      </a:endParaRPr>
                    </a:p>
                  </a:txBody>
                  <a:tcPr marL="56540" marR="56540" marT="28270" marB="28270"/>
                </a:tc>
              </a:tr>
              <a:tr h="666140">
                <a:tc>
                  <a:txBody>
                    <a:bodyPr/>
                    <a:lstStyle/>
                    <a:p>
                      <a:pPr algn="l"/>
                      <a:r>
                        <a:rPr kumimoji="0" lang="en-US" altLang="zh-TW" sz="2000" kern="1200" dirty="0" smtClean="0">
                          <a:latin typeface="微軟正黑體" pitchFamily="34" charset="-120"/>
                          <a:ea typeface="微軟正黑體" pitchFamily="34" charset="-120"/>
                        </a:rPr>
                        <a:t>2015</a:t>
                      </a:r>
                      <a:r>
                        <a:rPr kumimoji="0" lang="zh-TW" altLang="en-US" sz="2000" kern="1200" dirty="0" smtClean="0">
                          <a:latin typeface="微軟正黑體" pitchFamily="34" charset="-120"/>
                          <a:ea typeface="微軟正黑體" pitchFamily="34" charset="-120"/>
                        </a:rPr>
                        <a:t>年</a:t>
                      </a:r>
                      <a:r>
                        <a:rPr kumimoji="0" lang="en-US" altLang="zh-TW" sz="2000" kern="1200" dirty="0" smtClean="0">
                          <a:latin typeface="微軟正黑體" pitchFamily="34" charset="-120"/>
                          <a:ea typeface="微軟正黑體" pitchFamily="34" charset="-120"/>
                        </a:rPr>
                        <a:t>9</a:t>
                      </a:r>
                      <a:r>
                        <a:rPr kumimoji="0" lang="zh-TW" altLang="en-US" sz="2000" kern="1200" dirty="0" smtClean="0">
                          <a:latin typeface="微軟正黑體" pitchFamily="34" charset="-120"/>
                          <a:ea typeface="微軟正黑體" pitchFamily="34" charset="-120"/>
                        </a:rPr>
                        <a:t>月</a:t>
                      </a:r>
                      <a:endParaRPr lang="zh-TW" altLang="en-US" sz="2000" b="0" dirty="0">
                        <a:latin typeface="微軟正黑體" pitchFamily="34" charset="-120"/>
                        <a:ea typeface="微軟正黑體" pitchFamily="34" charset="-120"/>
                      </a:endParaRPr>
                    </a:p>
                  </a:txBody>
                  <a:tcPr marL="56540" marR="56540" marT="28270" marB="28270"/>
                </a:tc>
                <a:tc>
                  <a:txBody>
                    <a:bodyPr/>
                    <a:lstStyle/>
                    <a:p>
                      <a:pPr algn="l"/>
                      <a:r>
                        <a:rPr kumimoji="0" lang="zh-TW" altLang="en-US" sz="2400" kern="1200" dirty="0" smtClean="0">
                          <a:latin typeface="微軟正黑體" pitchFamily="34" charset="-120"/>
                          <a:ea typeface="微軟正黑體" pitchFamily="34" charset="-120"/>
                        </a:rPr>
                        <a:t>院舍女職員使用暴力向拒絕進食的中度智障女院友灌湯</a:t>
                      </a:r>
                      <a:endParaRPr lang="zh-TW" altLang="en-US" sz="2400" b="0" dirty="0">
                        <a:latin typeface="微軟正黑體" pitchFamily="34" charset="-120"/>
                        <a:ea typeface="微軟正黑體" pitchFamily="34" charset="-120"/>
                      </a:endParaRPr>
                    </a:p>
                  </a:txBody>
                  <a:tcPr marL="56540" marR="56540" marT="28270" marB="28270"/>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grpSp>
        <p:nvGrpSpPr>
          <p:cNvPr id="2"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1) </a:t>
              </a:r>
              <a:r>
                <a:rPr lang="zh-TW" altLang="en-US" i="1" dirty="0" smtClean="0">
                  <a:solidFill>
                    <a:srgbClr val="25212A"/>
                  </a:solidFill>
                  <a:latin typeface="Microsoft YaHei UI" pitchFamily="34" charset="-122"/>
                  <a:ea typeface="Microsoft YaHei UI" pitchFamily="34" charset="-122"/>
                  <a:cs typeface="Oswald"/>
                  <a:sym typeface="Oswald"/>
                </a:rPr>
                <a:t>性別歧視條例</a:t>
              </a:r>
              <a:endParaRPr lang="en" altLang="en-US" i="1" dirty="0">
                <a:solidFill>
                  <a:srgbClr val="25212A"/>
                </a:solidFill>
                <a:latin typeface="Microsoft YaHei UI" pitchFamily="34" charset="-122"/>
                <a:ea typeface="Microsoft YaHei UI" pitchFamily="34" charset="-122"/>
                <a:cs typeface="Oswald"/>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084168"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3)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院舍預防措施</a:t>
              </a:r>
            </a:p>
          </p:txBody>
        </p:sp>
      </p:grpSp>
      <p:pic>
        <p:nvPicPr>
          <p:cNvPr id="14" name="Picture 2"/>
          <p:cNvPicPr>
            <a:picLocks noChangeAspect="1" noChangeArrowheads="1"/>
          </p:cNvPicPr>
          <p:nvPr/>
        </p:nvPicPr>
        <p:blipFill>
          <a:blip r:embed="rId3" cstate="print"/>
          <a:srcRect l="26875" t="21094" r="29375" b="14062"/>
          <a:stretch>
            <a:fillRect/>
          </a:stretch>
        </p:blipFill>
        <p:spPr bwMode="auto">
          <a:xfrm>
            <a:off x="4067944" y="1327395"/>
            <a:ext cx="3960440" cy="4695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5" name="Shape 197"/>
          <p:cNvSpPr txBox="1">
            <a:spLocks/>
          </p:cNvSpPr>
          <p:nvPr/>
        </p:nvSpPr>
        <p:spPr>
          <a:xfrm>
            <a:off x="1691680" y="4869160"/>
            <a:ext cx="2079721" cy="1008112"/>
          </a:xfrm>
          <a:prstGeom prst="rect">
            <a:avLst/>
          </a:prstGeom>
        </p:spPr>
        <p:txBody>
          <a:bodyPr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u="none" strike="noStrike" kern="0" cap="none" spc="0" normalizeH="0" baseline="0" noProof="0" dirty="0" smtClean="0">
                <a:ln>
                  <a:noFill/>
                </a:ln>
                <a:solidFill>
                  <a:srgbClr val="000000"/>
                </a:solidFill>
                <a:uLnTx/>
                <a:uFillTx/>
                <a:latin typeface="Microsoft YaHei UI" pitchFamily="34" charset="-122"/>
                <a:ea typeface="Microsoft YaHei UI" pitchFamily="34" charset="-122"/>
                <a:cs typeface="Arial"/>
                <a:sym typeface="Arial"/>
              </a:rPr>
              <a:t>平機會處理投訴的程序</a:t>
            </a:r>
            <a:endParaRPr kumimoji="0" lang="en" altLang="en-US" sz="2800" b="1" u="none" strike="noStrike" kern="0" cap="none" spc="0" normalizeH="0" baseline="0" noProof="0" dirty="0">
              <a:ln>
                <a:noFill/>
              </a:ln>
              <a:solidFill>
                <a:srgbClr val="000000"/>
              </a:solidFill>
              <a:uLnTx/>
              <a:uFillTx/>
              <a:latin typeface="Microsoft YaHei UI" pitchFamily="34" charset="-122"/>
              <a:ea typeface="Microsoft YaHei UI" pitchFamily="34" charset="-122"/>
              <a:cs typeface="Arial"/>
              <a:sym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r>
              <a:rPr lang="zh-TW" altLang="en-US" sz="2800" dirty="0" smtClean="0">
                <a:latin typeface="Microsoft YaHei UI" pitchFamily="34" charset="-122"/>
                <a:ea typeface="Microsoft YaHei UI" pitchFamily="34" charset="-122"/>
              </a:rPr>
              <a:t>殘疾人士院舍的</a:t>
            </a:r>
            <a:r>
              <a:rPr lang="zh-CN" altLang="en-US" sz="2800" dirty="0" smtClean="0">
                <a:latin typeface="Microsoft YaHei UI" pitchFamily="34" charset="-122"/>
                <a:ea typeface="Microsoft YaHei UI" pitchFamily="34" charset="-122"/>
              </a:rPr>
              <a:t>注意事項</a:t>
            </a:r>
            <a:endParaRPr lang="en" altLang="en-US" sz="2800" dirty="0">
              <a:latin typeface="Microsoft YaHei UI" pitchFamily="34" charset="-122"/>
              <a:ea typeface="Microsoft YaHei UI" pitchFamily="34" charset="-122"/>
            </a:endParaRPr>
          </a:p>
        </p:txBody>
      </p:sp>
      <p:grpSp>
        <p:nvGrpSpPr>
          <p:cNvPr id="2"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1) </a:t>
              </a:r>
              <a:r>
                <a:rPr lang="zh-TW" altLang="en-US" i="1" dirty="0" smtClean="0">
                  <a:solidFill>
                    <a:srgbClr val="25212A"/>
                  </a:solidFill>
                  <a:latin typeface="Microsoft YaHei UI" pitchFamily="34" charset="-122"/>
                  <a:ea typeface="Microsoft YaHei UI" pitchFamily="34" charset="-122"/>
                  <a:cs typeface="Oswald"/>
                  <a:sym typeface="Oswald"/>
                </a:rPr>
                <a:t>性別歧視條例</a:t>
              </a:r>
              <a:endParaRPr lang="en" altLang="en-US" i="1" dirty="0">
                <a:solidFill>
                  <a:srgbClr val="25212A"/>
                </a:solidFill>
                <a:latin typeface="Microsoft YaHei UI" pitchFamily="34" charset="-122"/>
                <a:ea typeface="Microsoft YaHei UI" pitchFamily="34" charset="-122"/>
                <a:cs typeface="Oswald"/>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084168"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3)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院舍預防措施</a:t>
              </a:r>
            </a:p>
          </p:txBody>
        </p:sp>
      </p:grpSp>
      <p:sp>
        <p:nvSpPr>
          <p:cNvPr id="18" name="矩形 17"/>
          <p:cNvSpPr/>
          <p:nvPr/>
        </p:nvSpPr>
        <p:spPr>
          <a:xfrm>
            <a:off x="1691680" y="1916832"/>
            <a:ext cx="6624736" cy="410445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spcBef>
                <a:spcPts val="600"/>
              </a:spcBef>
              <a:buClr>
                <a:srgbClr val="009DD9"/>
              </a:buClr>
              <a:buSzPct val="60000"/>
              <a:buFont typeface="Wingdings"/>
              <a:buChar char=""/>
            </a:pPr>
            <a:r>
              <a:rPr lang="zh-TW" altLang="en-US" sz="2500" dirty="0" smtClean="0">
                <a:solidFill>
                  <a:schemeClr val="tx1"/>
                </a:solidFill>
                <a:latin typeface="微軟正黑體" pitchFamily="34" charset="-120"/>
                <a:ea typeface="微軟正黑體" pitchFamily="34" charset="-120"/>
                <a:cs typeface="Oswald"/>
                <a:sym typeface="Oswald"/>
              </a:rPr>
              <a:t>院舍有否制定</a:t>
            </a:r>
            <a:r>
              <a:rPr lang="zh-TW" altLang="en-US" sz="2500" dirty="0" smtClean="0">
                <a:solidFill>
                  <a:srgbClr val="FF0000"/>
                </a:solidFill>
                <a:latin typeface="微軟正黑體" pitchFamily="34" charset="-120"/>
                <a:ea typeface="微軟正黑體" pitchFamily="34" charset="-120"/>
                <a:cs typeface="Oswald"/>
                <a:sym typeface="Oswald"/>
              </a:rPr>
              <a:t>防止性騷擾及反歧視政策</a:t>
            </a:r>
            <a:r>
              <a:rPr lang="en-US" altLang="zh-TW" sz="2500" dirty="0" smtClean="0">
                <a:solidFill>
                  <a:schemeClr val="tx1"/>
                </a:solidFill>
                <a:latin typeface="微軟正黑體" pitchFamily="34" charset="-120"/>
                <a:ea typeface="微軟正黑體" pitchFamily="34" charset="-120"/>
                <a:cs typeface="Oswald"/>
                <a:sym typeface="Oswald"/>
              </a:rPr>
              <a:t>?</a:t>
            </a:r>
          </a:p>
          <a:p>
            <a:pPr indent="457200">
              <a:spcBef>
                <a:spcPts val="600"/>
              </a:spcBef>
              <a:buClr>
                <a:srgbClr val="009DD9"/>
              </a:buClr>
              <a:buSzPct val="60000"/>
              <a:buFont typeface="Wingdings"/>
              <a:buChar char=""/>
            </a:pPr>
            <a:r>
              <a:rPr lang="zh-CN" altLang="en-US" sz="2500" dirty="0" smtClean="0">
                <a:solidFill>
                  <a:schemeClr val="tx1"/>
                </a:solidFill>
                <a:latin typeface="微軟正黑體" pitchFamily="34" charset="-120"/>
                <a:ea typeface="微軟正黑體" pitchFamily="34" charset="-120"/>
                <a:cs typeface="Oswald"/>
                <a:sym typeface="Oswald"/>
              </a:rPr>
              <a:t>有關</a:t>
            </a:r>
            <a:r>
              <a:rPr lang="zh-TW" altLang="en-US" sz="2500" dirty="0" smtClean="0">
                <a:solidFill>
                  <a:schemeClr val="tx1"/>
                </a:solidFill>
                <a:latin typeface="微軟正黑體" pitchFamily="34" charset="-120"/>
                <a:ea typeface="微軟正黑體" pitchFamily="34" charset="-120"/>
                <a:cs typeface="Oswald"/>
                <a:sym typeface="Oswald"/>
              </a:rPr>
              <a:t>政策有否合理</a:t>
            </a:r>
            <a:r>
              <a:rPr lang="zh-CN" altLang="en-US" sz="2500" dirty="0" smtClean="0">
                <a:solidFill>
                  <a:schemeClr val="tx1"/>
                </a:solidFill>
                <a:latin typeface="微軟正黑體" pitchFamily="34" charset="-120"/>
                <a:ea typeface="微軟正黑體" pitchFamily="34" charset="-120"/>
                <a:cs typeface="Oswald"/>
                <a:sym typeface="Oswald"/>
              </a:rPr>
              <a:t>地</a:t>
            </a:r>
            <a:r>
              <a:rPr lang="zh-TW" altLang="en-US" sz="2500" dirty="0" smtClean="0">
                <a:solidFill>
                  <a:schemeClr val="tx1"/>
                </a:solidFill>
                <a:latin typeface="微軟正黑體" pitchFamily="34" charset="-120"/>
                <a:ea typeface="微軟正黑體" pitchFamily="34" charset="-120"/>
                <a:cs typeface="Oswald"/>
                <a:sym typeface="Oswald"/>
              </a:rPr>
              <a:t>執行</a:t>
            </a:r>
            <a:r>
              <a:rPr lang="zh-CN" altLang="en-US" sz="2500" dirty="0" smtClean="0">
                <a:solidFill>
                  <a:schemeClr val="tx1"/>
                </a:solidFill>
                <a:latin typeface="微軟正黑體" pitchFamily="34" charset="-120"/>
                <a:ea typeface="微軟正黑體" pitchFamily="34" charset="-120"/>
                <a:cs typeface="Oswald"/>
                <a:sym typeface="Oswald"/>
              </a:rPr>
              <a:t>及作出定期檢討</a:t>
            </a:r>
            <a:r>
              <a:rPr lang="en-US" altLang="zh-TW" sz="2500" dirty="0" smtClean="0">
                <a:solidFill>
                  <a:schemeClr val="tx1"/>
                </a:solidFill>
                <a:latin typeface="微軟正黑體" pitchFamily="34" charset="-120"/>
                <a:ea typeface="微軟正黑體" pitchFamily="34" charset="-120"/>
                <a:cs typeface="Oswald"/>
                <a:sym typeface="Oswald"/>
              </a:rPr>
              <a:t>?</a:t>
            </a:r>
          </a:p>
          <a:p>
            <a:pPr indent="457200">
              <a:spcBef>
                <a:spcPts val="600"/>
              </a:spcBef>
              <a:buClr>
                <a:srgbClr val="009DD9"/>
              </a:buClr>
              <a:buSzPct val="60000"/>
              <a:buFont typeface="Wingdings"/>
              <a:buChar char=""/>
            </a:pPr>
            <a:r>
              <a:rPr lang="zh-TW" altLang="en-US" sz="2500" dirty="0" smtClean="0">
                <a:solidFill>
                  <a:schemeClr val="tx1"/>
                </a:solidFill>
                <a:latin typeface="微軟正黑體" pitchFamily="34" charset="-120"/>
                <a:ea typeface="微軟正黑體" pitchFamily="34" charset="-120"/>
                <a:cs typeface="Oswald"/>
                <a:sym typeface="Oswald"/>
              </a:rPr>
              <a:t>院舍有否</a:t>
            </a:r>
            <a:r>
              <a:rPr lang="zh-TW" altLang="en-US" sz="2400" dirty="0" smtClean="0">
                <a:solidFill>
                  <a:schemeClr val="tx1"/>
                </a:solidFill>
                <a:latin typeface="微軟正黑體" pitchFamily="34" charset="-120"/>
                <a:ea typeface="微軟正黑體" pitchFamily="34" charset="-120"/>
                <a:cs typeface="Oswald"/>
                <a:sym typeface="Oswald"/>
              </a:rPr>
              <a:t>制定性騷擾及殘疾騷擾</a:t>
            </a:r>
            <a:r>
              <a:rPr lang="zh-CN" altLang="en-US" sz="2400" dirty="0" smtClean="0">
                <a:solidFill>
                  <a:schemeClr val="tx1"/>
                </a:solidFill>
                <a:latin typeface="微軟正黑體" pitchFamily="34" charset="-120"/>
                <a:ea typeface="微軟正黑體" pitchFamily="34" charset="-120"/>
                <a:cs typeface="Oswald"/>
                <a:sym typeface="Oswald"/>
              </a:rPr>
              <a:t>的</a:t>
            </a:r>
            <a:r>
              <a:rPr lang="zh-TW" altLang="en-US" sz="2400" dirty="0" smtClean="0">
                <a:solidFill>
                  <a:srgbClr val="FF0000"/>
                </a:solidFill>
                <a:latin typeface="微軟正黑體" pitchFamily="34" charset="-120"/>
                <a:ea typeface="微軟正黑體" pitchFamily="34" charset="-120"/>
                <a:cs typeface="Oswald"/>
                <a:sym typeface="Oswald"/>
              </a:rPr>
              <a:t>投訴機制</a:t>
            </a:r>
            <a:r>
              <a:rPr lang="en-US" altLang="zh-TW" sz="2500" dirty="0" smtClean="0">
                <a:solidFill>
                  <a:schemeClr val="tx1"/>
                </a:solidFill>
                <a:latin typeface="微軟正黑體" pitchFamily="34" charset="-120"/>
                <a:ea typeface="微軟正黑體" pitchFamily="34" charset="-120"/>
                <a:cs typeface="Oswald"/>
                <a:sym typeface="Oswald"/>
              </a:rPr>
              <a:t>?</a:t>
            </a:r>
          </a:p>
          <a:p>
            <a:pPr indent="457200">
              <a:spcBef>
                <a:spcPts val="600"/>
              </a:spcBef>
              <a:buClr>
                <a:srgbClr val="009DD9"/>
              </a:buClr>
              <a:buSzPct val="60000"/>
              <a:buFont typeface="Wingdings"/>
              <a:buChar char=""/>
            </a:pPr>
            <a:r>
              <a:rPr lang="zh-TW" altLang="en-US" sz="2500" dirty="0" smtClean="0">
                <a:solidFill>
                  <a:schemeClr val="tx1"/>
                </a:solidFill>
                <a:latin typeface="微軟正黑體" pitchFamily="34" charset="-120"/>
                <a:ea typeface="微軟正黑體" pitchFamily="34" charset="-120"/>
                <a:cs typeface="Oswald"/>
                <a:sym typeface="Oswald"/>
              </a:rPr>
              <a:t>工作人員是否有防止性騷擾和殘疾歧視的意識</a:t>
            </a:r>
            <a:r>
              <a:rPr lang="en-US" altLang="zh-TW" sz="2500" dirty="0" smtClean="0">
                <a:solidFill>
                  <a:schemeClr val="tx1"/>
                </a:solidFill>
                <a:latin typeface="微軟正黑體" pitchFamily="34" charset="-120"/>
                <a:ea typeface="微軟正黑體" pitchFamily="34" charset="-120"/>
                <a:cs typeface="Oswald"/>
                <a:sym typeface="Oswald"/>
              </a:rPr>
              <a:t>?</a:t>
            </a:r>
          </a:p>
          <a:p>
            <a:pPr indent="457200">
              <a:spcBef>
                <a:spcPts val="600"/>
              </a:spcBef>
              <a:buClr>
                <a:srgbClr val="009DD9"/>
              </a:buClr>
              <a:buSzPct val="60000"/>
              <a:buFont typeface="Wingdings"/>
              <a:buChar char=""/>
            </a:pPr>
            <a:r>
              <a:rPr lang="zh-TW" altLang="en-US" sz="2500" dirty="0" smtClean="0">
                <a:solidFill>
                  <a:schemeClr val="tx1"/>
                </a:solidFill>
                <a:latin typeface="微軟正黑體" pitchFamily="34" charset="-120"/>
                <a:ea typeface="微軟正黑體" pitchFamily="34" charset="-120"/>
                <a:cs typeface="Oswald"/>
                <a:sym typeface="Oswald"/>
              </a:rPr>
              <a:t>院舍有否為工作人員提供</a:t>
            </a:r>
            <a:r>
              <a:rPr lang="zh-TW" altLang="en-US" sz="2500" dirty="0" smtClean="0">
                <a:solidFill>
                  <a:srgbClr val="FF0000"/>
                </a:solidFill>
                <a:latin typeface="微軟正黑體" pitchFamily="34" charset="-120"/>
                <a:ea typeface="微軟正黑體" pitchFamily="34" charset="-120"/>
                <a:cs typeface="Oswald"/>
                <a:sym typeface="Oswald"/>
              </a:rPr>
              <a:t>相關培訓</a:t>
            </a:r>
            <a:r>
              <a:rPr lang="en-US" altLang="zh-TW" sz="2500" dirty="0" smtClean="0">
                <a:solidFill>
                  <a:schemeClr val="tx1"/>
                </a:solidFill>
                <a:latin typeface="微軟正黑體" pitchFamily="34" charset="-120"/>
                <a:ea typeface="微軟正黑體" pitchFamily="34" charset="-120"/>
                <a:cs typeface="Oswald"/>
                <a:sym typeface="Oswald"/>
              </a:rPr>
              <a:t>?</a:t>
            </a:r>
          </a:p>
          <a:p>
            <a:pPr indent="457200">
              <a:spcBef>
                <a:spcPts val="600"/>
              </a:spcBef>
              <a:buClr>
                <a:srgbClr val="009DD9"/>
              </a:buClr>
              <a:buSzPct val="60000"/>
              <a:buFont typeface="Wingdings"/>
              <a:buChar char=""/>
            </a:pPr>
            <a:r>
              <a:rPr lang="zh-TW" altLang="en-US" sz="2500" dirty="0" smtClean="0">
                <a:solidFill>
                  <a:schemeClr val="tx1"/>
                </a:solidFill>
                <a:latin typeface="微軟正黑體" pitchFamily="34" charset="-120"/>
                <a:ea typeface="微軟正黑體" pitchFamily="34" charset="-120"/>
                <a:cs typeface="Oswald"/>
                <a:sym typeface="Oswald"/>
              </a:rPr>
              <a:t>是否所有新員工及續約員工都通過</a:t>
            </a:r>
            <a:r>
              <a:rPr lang="zh-TW" altLang="en-US" sz="2500" dirty="0" smtClean="0">
                <a:solidFill>
                  <a:srgbClr val="FF0000"/>
                </a:solidFill>
                <a:latin typeface="微軟正黑體" pitchFamily="34" charset="-120"/>
                <a:ea typeface="微軟正黑體" pitchFamily="34" charset="-120"/>
                <a:cs typeface="Oswald"/>
                <a:sym typeface="Oswald"/>
              </a:rPr>
              <a:t>性罪行定罪紀錄查核</a:t>
            </a:r>
            <a:r>
              <a:rPr lang="en-US" altLang="zh-TW" sz="2000" i="1" dirty="0" smtClean="0">
                <a:solidFill>
                  <a:schemeClr val="tx1"/>
                </a:solidFill>
                <a:latin typeface="微軟正黑體" pitchFamily="34" charset="-120"/>
                <a:ea typeface="微軟正黑體" pitchFamily="34" charset="-120"/>
                <a:cs typeface="Oswald"/>
                <a:sym typeface="Oswald"/>
              </a:rPr>
              <a:t>(</a:t>
            </a:r>
            <a:r>
              <a:rPr lang="zh-TW" altLang="en-US" sz="2000" i="1" dirty="0" smtClean="0">
                <a:solidFill>
                  <a:schemeClr val="tx1"/>
                </a:solidFill>
                <a:latin typeface="微軟正黑體" pitchFamily="34" charset="-120"/>
                <a:ea typeface="微軟正黑體" pitchFamily="34" charset="-120"/>
                <a:cs typeface="Oswald"/>
                <a:sym typeface="Oswald"/>
              </a:rPr>
              <a:t>若院舍有服務精神上無行為能</a:t>
            </a:r>
            <a:r>
              <a:rPr lang="zh-CN" altLang="en-US" sz="2000" i="1" dirty="0" smtClean="0">
                <a:solidFill>
                  <a:schemeClr val="tx1"/>
                </a:solidFill>
                <a:latin typeface="微軟正黑體" pitchFamily="34" charset="-120"/>
                <a:ea typeface="微軟正黑體" pitchFamily="34" charset="-120"/>
                <a:cs typeface="Oswald"/>
                <a:sym typeface="Oswald"/>
              </a:rPr>
              <a:t>力</a:t>
            </a:r>
            <a:r>
              <a:rPr lang="zh-TW" altLang="en-US" sz="2000" i="1" dirty="0" smtClean="0">
                <a:solidFill>
                  <a:schemeClr val="tx1"/>
                </a:solidFill>
                <a:latin typeface="微軟正黑體" pitchFamily="34" charset="-120"/>
                <a:ea typeface="微軟正黑體" pitchFamily="34" charset="-120"/>
                <a:cs typeface="Oswald"/>
                <a:sym typeface="Oswald"/>
              </a:rPr>
              <a:t>人士</a:t>
            </a:r>
            <a:r>
              <a:rPr lang="en-US" altLang="zh-TW" sz="2000" i="1" dirty="0" smtClean="0">
                <a:solidFill>
                  <a:schemeClr val="tx1"/>
                </a:solidFill>
                <a:latin typeface="微軟正黑體" pitchFamily="34" charset="-120"/>
                <a:ea typeface="微軟正黑體" pitchFamily="34" charset="-120"/>
                <a:cs typeface="Oswald"/>
                <a:sym typeface="Oswald"/>
              </a:rPr>
              <a:t>)</a:t>
            </a:r>
            <a:r>
              <a:rPr lang="en-US" altLang="zh-TW" sz="2200" dirty="0" smtClean="0">
                <a:solidFill>
                  <a:schemeClr val="tx1"/>
                </a:solidFill>
                <a:latin typeface="微軟正黑體" pitchFamily="34" charset="-120"/>
                <a:ea typeface="微軟正黑體" pitchFamily="34" charset="-120"/>
                <a:cs typeface="Oswald"/>
                <a:sym typeface="Oswald"/>
              </a:rPr>
              <a:t>?</a:t>
            </a:r>
            <a:endParaRPr lang="zh-TW" altLang="en-US" sz="2200" dirty="0" smtClean="0">
              <a:solidFill>
                <a:schemeClr val="tx1"/>
              </a:solidFill>
              <a:latin typeface="微軟正黑體" pitchFamily="34" charset="-120"/>
              <a:ea typeface="微軟正黑體" pitchFamily="34" charset="-120"/>
              <a:cs typeface="Oswald"/>
              <a:sym typeface="Oswald"/>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r>
              <a:rPr lang="zh-TW" altLang="en-US" sz="2800" dirty="0" smtClean="0">
                <a:latin typeface="Microsoft YaHei UI" pitchFamily="34" charset="-122"/>
                <a:ea typeface="Microsoft YaHei UI" pitchFamily="34" charset="-122"/>
              </a:rPr>
              <a:t>總結</a:t>
            </a:r>
            <a:endParaRPr lang="en" altLang="en-US" sz="2800" dirty="0">
              <a:latin typeface="Microsoft YaHei UI" pitchFamily="34" charset="-122"/>
              <a:ea typeface="Microsoft YaHei UI" pitchFamily="34" charset="-122"/>
            </a:endParaRPr>
          </a:p>
        </p:txBody>
      </p:sp>
      <p:grpSp>
        <p:nvGrpSpPr>
          <p:cNvPr id="2"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1) </a:t>
              </a:r>
              <a:r>
                <a:rPr lang="zh-TW" altLang="en-US" i="1" dirty="0" smtClean="0">
                  <a:solidFill>
                    <a:srgbClr val="25212A"/>
                  </a:solidFill>
                  <a:latin typeface="Microsoft YaHei UI" pitchFamily="34" charset="-122"/>
                  <a:ea typeface="Microsoft YaHei UI" pitchFamily="34" charset="-122"/>
                  <a:cs typeface="Oswald"/>
                  <a:sym typeface="Oswald"/>
                </a:rPr>
                <a:t>性別歧視條例</a:t>
              </a:r>
              <a:endParaRPr lang="en" altLang="en-US" i="1" dirty="0">
                <a:solidFill>
                  <a:srgbClr val="25212A"/>
                </a:solidFill>
                <a:latin typeface="Microsoft YaHei UI" pitchFamily="34" charset="-122"/>
                <a:ea typeface="Microsoft YaHei UI" pitchFamily="34" charset="-122"/>
                <a:cs typeface="Oswald"/>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084168"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3)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院舍預防措施</a:t>
              </a:r>
            </a:p>
          </p:txBody>
        </p:sp>
      </p:grpSp>
      <p:sp>
        <p:nvSpPr>
          <p:cNvPr id="18" name="矩形 17"/>
          <p:cNvSpPr/>
          <p:nvPr/>
        </p:nvSpPr>
        <p:spPr>
          <a:xfrm>
            <a:off x="1691680" y="1916832"/>
            <a:ext cx="6480720" cy="410445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spcBef>
                <a:spcPts val="600"/>
              </a:spcBef>
              <a:buClr>
                <a:srgbClr val="009DD9"/>
              </a:buClr>
              <a:buSzPct val="60000"/>
              <a:buFont typeface="Wingdings"/>
              <a:buChar char=""/>
            </a:pPr>
            <a:r>
              <a:rPr lang="zh-TW" altLang="en-US" sz="2500" dirty="0" smtClean="0">
                <a:solidFill>
                  <a:schemeClr val="tx1"/>
                </a:solidFill>
                <a:latin typeface="微軟正黑體" pitchFamily="34" charset="-120"/>
                <a:ea typeface="微軟正黑體" pitchFamily="34" charset="-120"/>
                <a:cs typeface="Oswald"/>
                <a:sym typeface="Oswald"/>
              </a:rPr>
              <a:t>性騷擾的保障範疇，同時適用於</a:t>
            </a:r>
            <a:r>
              <a:rPr lang="zh-TW" altLang="en-US" sz="2500" dirty="0" smtClean="0">
                <a:solidFill>
                  <a:srgbClr val="FF0000"/>
                </a:solidFill>
                <a:latin typeface="微軟正黑體" pitchFamily="34" charset="-120"/>
                <a:ea typeface="微軟正黑體" pitchFamily="34" charset="-120"/>
                <a:cs typeface="Oswald"/>
                <a:sym typeface="Oswald"/>
              </a:rPr>
              <a:t>男性及女性</a:t>
            </a:r>
            <a:r>
              <a:rPr lang="zh-TW" altLang="en-US" sz="2500" dirty="0" smtClean="0">
                <a:solidFill>
                  <a:schemeClr val="tx1"/>
                </a:solidFill>
                <a:latin typeface="微軟正黑體" pitchFamily="34" charset="-120"/>
                <a:ea typeface="微軟正黑體" pitchFamily="34" charset="-120"/>
                <a:cs typeface="Oswald"/>
                <a:sym typeface="Oswald"/>
              </a:rPr>
              <a:t>，假如有院友在院舍內遭受性騷擾，可根據</a:t>
            </a:r>
            <a:r>
              <a:rPr lang="en-US" altLang="zh-TW" sz="2500" dirty="0" smtClean="0">
                <a:solidFill>
                  <a:schemeClr val="tx1"/>
                </a:solidFill>
                <a:latin typeface="微軟正黑體" pitchFamily="34" charset="-120"/>
                <a:ea typeface="微軟正黑體" pitchFamily="34" charset="-120"/>
                <a:cs typeface="Oswald"/>
                <a:sym typeface="Oswald"/>
              </a:rPr>
              <a:t>《</a:t>
            </a:r>
            <a:r>
              <a:rPr lang="zh-TW" altLang="en-US" sz="2500" dirty="0" smtClean="0">
                <a:solidFill>
                  <a:schemeClr val="tx1"/>
                </a:solidFill>
                <a:latin typeface="微軟正黑體" pitchFamily="34" charset="-120"/>
                <a:ea typeface="微軟正黑體" pitchFamily="34" charset="-120"/>
                <a:cs typeface="Oswald"/>
                <a:sym typeface="Oswald"/>
              </a:rPr>
              <a:t>性別歧視條例</a:t>
            </a:r>
            <a:r>
              <a:rPr lang="en-US" altLang="zh-TW" sz="2500" dirty="0" smtClean="0">
                <a:solidFill>
                  <a:schemeClr val="tx1"/>
                </a:solidFill>
                <a:latin typeface="微軟正黑體" pitchFamily="34" charset="-120"/>
                <a:ea typeface="微軟正黑體" pitchFamily="34" charset="-120"/>
                <a:cs typeface="Oswald"/>
                <a:sym typeface="Oswald"/>
              </a:rPr>
              <a:t>》</a:t>
            </a:r>
            <a:r>
              <a:rPr lang="zh-TW" altLang="en-US" sz="2500" dirty="0" smtClean="0">
                <a:solidFill>
                  <a:schemeClr val="tx1"/>
                </a:solidFill>
                <a:latin typeface="微軟正黑體" pitchFamily="34" charset="-120"/>
                <a:ea typeface="微軟正黑體" pitchFamily="34" charset="-120"/>
                <a:cs typeface="Oswald"/>
                <a:sym typeface="Oswald"/>
              </a:rPr>
              <a:t>提出投訴</a:t>
            </a:r>
          </a:p>
          <a:p>
            <a:pPr indent="457200">
              <a:spcBef>
                <a:spcPts val="600"/>
              </a:spcBef>
              <a:buClr>
                <a:srgbClr val="009DD9"/>
              </a:buClr>
              <a:buSzPct val="60000"/>
              <a:buFont typeface="Wingdings"/>
              <a:buChar char=""/>
            </a:pPr>
            <a:r>
              <a:rPr lang="en-US" altLang="zh-TW" sz="2500" dirty="0" smtClean="0">
                <a:solidFill>
                  <a:schemeClr val="tx1"/>
                </a:solidFill>
                <a:latin typeface="微軟正黑體" pitchFamily="34" charset="-120"/>
                <a:ea typeface="微軟正黑體" pitchFamily="34" charset="-120"/>
                <a:cs typeface="Oswald"/>
                <a:sym typeface="Oswald"/>
              </a:rPr>
              <a:t>《</a:t>
            </a:r>
            <a:r>
              <a:rPr lang="zh-TW" altLang="en-US" sz="2500" dirty="0" smtClean="0">
                <a:solidFill>
                  <a:schemeClr val="tx1"/>
                </a:solidFill>
                <a:latin typeface="微軟正黑體" pitchFamily="34" charset="-120"/>
                <a:ea typeface="微軟正黑體" pitchFamily="34" charset="-120"/>
                <a:cs typeface="Oswald"/>
                <a:sym typeface="Oswald"/>
              </a:rPr>
              <a:t>殘疾歧視條例</a:t>
            </a:r>
            <a:r>
              <a:rPr lang="en-US" altLang="zh-TW" sz="2500" dirty="0" smtClean="0">
                <a:solidFill>
                  <a:schemeClr val="tx1"/>
                </a:solidFill>
                <a:latin typeface="微軟正黑體" pitchFamily="34" charset="-120"/>
                <a:ea typeface="微軟正黑體" pitchFamily="34" charset="-120"/>
                <a:cs typeface="Oswald"/>
                <a:sym typeface="Oswald"/>
              </a:rPr>
              <a:t>》</a:t>
            </a:r>
            <a:r>
              <a:rPr lang="zh-TW" altLang="en-US" sz="2500" dirty="0" smtClean="0">
                <a:solidFill>
                  <a:schemeClr val="tx1"/>
                </a:solidFill>
                <a:latin typeface="微軟正黑體" pitchFamily="34" charset="-120"/>
                <a:ea typeface="微軟正黑體" pitchFamily="34" charset="-120"/>
                <a:cs typeface="Oswald"/>
                <a:sym typeface="Oswald"/>
              </a:rPr>
              <a:t>保障智障人士</a:t>
            </a:r>
            <a:r>
              <a:rPr lang="zh-CN" altLang="en-US" sz="2500" dirty="0" smtClean="0">
                <a:solidFill>
                  <a:schemeClr val="tx1"/>
                </a:solidFill>
                <a:latin typeface="微軟正黑體" pitchFamily="34" charset="-120"/>
                <a:ea typeface="微軟正黑體" pitchFamily="34" charset="-120"/>
                <a:cs typeface="Oswald"/>
                <a:sym typeface="Oswald"/>
              </a:rPr>
              <a:t>及其他</a:t>
            </a:r>
            <a:r>
              <a:rPr lang="zh-TW" altLang="en-US" sz="2500" dirty="0" smtClean="0">
                <a:solidFill>
                  <a:schemeClr val="tx1"/>
                </a:solidFill>
                <a:latin typeface="微軟正黑體" pitchFamily="34" charset="-120"/>
                <a:ea typeface="微軟正黑體" pitchFamily="34" charset="-120"/>
                <a:cs typeface="Oswald"/>
                <a:sym typeface="Oswald"/>
              </a:rPr>
              <a:t>殘疾人士在僱傭、教育、</a:t>
            </a:r>
            <a:r>
              <a:rPr lang="zh-TW" altLang="en-US" sz="2500" dirty="0" smtClean="0">
                <a:solidFill>
                  <a:srgbClr val="FF0000"/>
                </a:solidFill>
                <a:latin typeface="微軟正黑體" pitchFamily="34" charset="-120"/>
                <a:ea typeface="微軟正黑體" pitchFamily="34" charset="-120"/>
                <a:cs typeface="Oswald"/>
                <a:sym typeface="Oswald"/>
              </a:rPr>
              <a:t>服務及貨品的提供</a:t>
            </a:r>
            <a:r>
              <a:rPr lang="zh-TW" altLang="en-US" sz="2500" dirty="0" smtClean="0">
                <a:solidFill>
                  <a:schemeClr val="tx1"/>
                </a:solidFill>
                <a:latin typeface="微軟正黑體" pitchFamily="34" charset="-120"/>
                <a:ea typeface="微軟正黑體" pitchFamily="34" charset="-120"/>
                <a:cs typeface="Oswald"/>
                <a:sym typeface="Oswald"/>
              </a:rPr>
              <a:t>等範疇，免</a:t>
            </a:r>
            <a:r>
              <a:rPr lang="zh-TW" altLang="en-US" sz="2500" smtClean="0">
                <a:solidFill>
                  <a:schemeClr val="tx1"/>
                </a:solidFill>
                <a:latin typeface="微軟正黑體" pitchFamily="34" charset="-120"/>
                <a:ea typeface="微軟正黑體" pitchFamily="34" charset="-120"/>
                <a:cs typeface="Oswald"/>
                <a:sym typeface="Oswald"/>
              </a:rPr>
              <a:t>受歧視</a:t>
            </a:r>
            <a:endParaRPr lang="zh-TW" altLang="en-US" sz="2500" dirty="0" smtClean="0">
              <a:solidFill>
                <a:schemeClr val="tx1"/>
              </a:solidFill>
              <a:latin typeface="微軟正黑體" pitchFamily="34" charset="-120"/>
              <a:ea typeface="微軟正黑體" pitchFamily="34" charset="-120"/>
              <a:cs typeface="Oswald"/>
              <a:sym typeface="Oswald"/>
            </a:endParaRPr>
          </a:p>
          <a:p>
            <a:pPr indent="457200">
              <a:spcBef>
                <a:spcPts val="600"/>
              </a:spcBef>
              <a:buClr>
                <a:srgbClr val="009DD9"/>
              </a:buClr>
              <a:buSzPct val="60000"/>
              <a:buFont typeface="Wingdings"/>
              <a:buChar char=""/>
            </a:pPr>
            <a:r>
              <a:rPr lang="zh-TW" altLang="en-US" sz="2500" dirty="0" smtClean="0">
                <a:solidFill>
                  <a:schemeClr val="tx1"/>
                </a:solidFill>
                <a:latin typeface="微軟正黑體" pitchFamily="34" charset="-120"/>
                <a:ea typeface="微軟正黑體" pitchFamily="34" charset="-120"/>
                <a:cs typeface="Oswald"/>
                <a:sym typeface="Oswald"/>
              </a:rPr>
              <a:t>如懷疑院友遭受性騷擾或殘疾騷擾，應立即作出投訴</a:t>
            </a:r>
          </a:p>
          <a:p>
            <a:pPr indent="457200">
              <a:spcBef>
                <a:spcPts val="600"/>
              </a:spcBef>
              <a:buClr>
                <a:srgbClr val="009DD9"/>
              </a:buClr>
              <a:buSzPct val="60000"/>
              <a:buFont typeface="Wingdings"/>
              <a:buChar char=""/>
            </a:pPr>
            <a:endParaRPr lang="zh-TW" altLang="en-US" sz="2500" dirty="0" smtClean="0">
              <a:solidFill>
                <a:schemeClr val="tx1"/>
              </a:solidFill>
              <a:latin typeface="微軟正黑體" pitchFamily="34" charset="-120"/>
              <a:ea typeface="微軟正黑體" pitchFamily="34" charset="-120"/>
              <a:cs typeface="Oswald"/>
              <a:sym typeface="Oswald"/>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1556175" y="959166"/>
            <a:ext cx="6616800" cy="933300"/>
          </a:xfrm>
          <a:prstGeom prst="rect">
            <a:avLst/>
          </a:prstGeom>
        </p:spPr>
        <p:txBody>
          <a:bodyPr lIns="91425" tIns="91425" rIns="91425" bIns="91425" anchor="b" anchorCtr="0">
            <a:noAutofit/>
          </a:bodyPr>
          <a:lstStyle/>
          <a:p>
            <a:pPr lvl="0"/>
            <a:r>
              <a:rPr lang="zh-TW" altLang="en-US" sz="2800" dirty="0" smtClean="0">
                <a:latin typeface="Microsoft YaHei UI" pitchFamily="34" charset="-122"/>
                <a:ea typeface="Microsoft YaHei UI" pitchFamily="34" charset="-122"/>
              </a:rPr>
              <a:t>平機會的預防性騷擾資源庫</a:t>
            </a:r>
          </a:p>
        </p:txBody>
      </p:sp>
      <p:sp>
        <p:nvSpPr>
          <p:cNvPr id="130" name="Shape 130"/>
          <p:cNvSpPr txBox="1">
            <a:spLocks noGrp="1"/>
          </p:cNvSpPr>
          <p:nvPr>
            <p:ph type="body" idx="1"/>
          </p:nvPr>
        </p:nvSpPr>
        <p:spPr>
          <a:xfrm>
            <a:off x="2051720" y="4941168"/>
            <a:ext cx="4464496" cy="864096"/>
          </a:xfrm>
          <a:prstGeom prst="rect">
            <a:avLst/>
          </a:prstGeom>
        </p:spPr>
        <p:txBody>
          <a:bodyPr lIns="91425" tIns="91425" rIns="91425" bIns="91425" anchor="t" anchorCtr="0">
            <a:noAutofit/>
          </a:bodyPr>
          <a:lstStyle/>
          <a:p>
            <a:pPr lvl="0">
              <a:buNone/>
            </a:pPr>
            <a:r>
              <a:rPr lang="zh-TW" altLang="en-US" sz="2100" dirty="0" smtClean="0">
                <a:latin typeface="微軟正黑體" pitchFamily="34" charset="-120"/>
                <a:ea typeface="微軟正黑體" pitchFamily="34" charset="-120"/>
              </a:rPr>
              <a:t>資源庫網址</a:t>
            </a:r>
            <a:r>
              <a:rPr lang="zh-CN" altLang="en-US" sz="2100" dirty="0" smtClean="0">
                <a:latin typeface="微軟正黑體" pitchFamily="34" charset="-120"/>
                <a:ea typeface="微軟正黑體" pitchFamily="34" charset="-120"/>
              </a:rPr>
              <a:t>：</a:t>
            </a:r>
            <a:r>
              <a:rPr lang="en-GB" altLang="zh-TW" sz="2100" dirty="0" smtClean="0">
                <a:hlinkClick r:id="rId3"/>
              </a:rPr>
              <a:t>https://goo.gl/xDwO3e</a:t>
            </a:r>
            <a:endParaRPr lang="en-US" altLang="zh-TW" sz="2100" dirty="0" smtClean="0">
              <a:latin typeface="微軟正黑體" pitchFamily="34" charset="-120"/>
              <a:ea typeface="微軟正黑體" pitchFamily="34" charset="-120"/>
            </a:endParaRPr>
          </a:p>
          <a:p>
            <a:pPr>
              <a:buNone/>
            </a:pPr>
            <a:r>
              <a:rPr lang="zh-TW" altLang="en-US" sz="2100" dirty="0" smtClean="0">
                <a:latin typeface="微軟正黑體" pitchFamily="34" charset="-120"/>
                <a:ea typeface="微軟正黑體" pitchFamily="34" charset="-120"/>
              </a:rPr>
              <a:t>平機會熱線</a:t>
            </a:r>
            <a:r>
              <a:rPr lang="zh-CN" altLang="en-US" sz="2100" dirty="0" smtClean="0">
                <a:latin typeface="微軟正黑體" pitchFamily="34" charset="-120"/>
                <a:ea typeface="微軟正黑體" pitchFamily="34" charset="-120"/>
              </a:rPr>
              <a:t>：</a:t>
            </a:r>
            <a:r>
              <a:rPr lang="en-US" altLang="zh-TW" sz="2100" dirty="0" smtClean="0">
                <a:latin typeface="微軟正黑體" pitchFamily="34" charset="-120"/>
                <a:ea typeface="微軟正黑體" pitchFamily="34" charset="-120"/>
              </a:rPr>
              <a:t>2511 8211</a:t>
            </a:r>
            <a:endParaRPr lang="en" sz="2100" dirty="0">
              <a:latin typeface="微軟正黑體" pitchFamily="34" charset="-120"/>
              <a:ea typeface="微軟正黑體" pitchFamily="34" charset="-120"/>
            </a:endParaRPr>
          </a:p>
        </p:txBody>
      </p:sp>
      <p:grpSp>
        <p:nvGrpSpPr>
          <p:cNvPr id="7" name="群組 6"/>
          <p:cNvGrpSpPr/>
          <p:nvPr/>
        </p:nvGrpSpPr>
        <p:grpSpPr>
          <a:xfrm>
            <a:off x="1907704" y="2060848"/>
            <a:ext cx="6094309" cy="2654463"/>
            <a:chOff x="1731264" y="3084576"/>
            <a:chExt cx="6102096" cy="2657855"/>
          </a:xfrm>
        </p:grpSpPr>
        <p:sp>
          <p:nvSpPr>
            <p:cNvPr id="128" name="Shape 128"/>
            <p:cNvSpPr/>
            <p:nvPr/>
          </p:nvSpPr>
          <p:spPr>
            <a:xfrm>
              <a:off x="1731264" y="3084576"/>
              <a:ext cx="6102096" cy="2657855"/>
            </a:xfrm>
            <a:prstGeom prst="rect">
              <a:avLst/>
            </a:prstGeom>
            <a:solidFill>
              <a:srgbClr val="000000">
                <a:alpha val="9620"/>
              </a:srgbClr>
            </a:solidFill>
            <a:ln>
              <a:noFill/>
            </a:ln>
          </p:spPr>
          <p:txBody>
            <a:bodyPr lIns="91425" tIns="91425" rIns="91425" bIns="91425" anchor="ctr" anchorCtr="0">
              <a:noAutofit/>
            </a:bodyPr>
            <a:lstStyle/>
            <a:p>
              <a:pPr lvl="0">
                <a:spcBef>
                  <a:spcPts val="0"/>
                </a:spcBef>
                <a:buNone/>
              </a:pPr>
              <a:endParaRPr/>
            </a:p>
          </p:txBody>
        </p:sp>
        <p:pic>
          <p:nvPicPr>
            <p:cNvPr id="132" name="Shape 132" descr="Vintage Mockingbird by"/>
            <p:cNvPicPr preferRelativeResize="0"/>
            <p:nvPr/>
          </p:nvPicPr>
          <p:blipFill>
            <a:blip r:embed="rId4"/>
            <a:stretch>
              <a:fillRect/>
            </a:stretch>
          </p:blipFill>
          <p:spPr>
            <a:xfrm>
              <a:off x="1835696" y="3196533"/>
              <a:ext cx="5847729" cy="2380859"/>
            </a:xfrm>
            <a:prstGeom prst="rect">
              <a:avLst/>
            </a:prstGeom>
            <a:noFill/>
            <a:ln w="114300" cap="flat" cmpd="sng">
              <a:solidFill>
                <a:srgbClr val="FFFFFF"/>
              </a:solidFill>
              <a:prstDash val="solid"/>
              <a:miter/>
              <a:headEnd type="none" w="med" len="med"/>
              <a:tailEnd type="none" w="med" len="med"/>
            </a:ln>
          </p:spPr>
        </p:pic>
      </p:grpSp>
      <p:pic>
        <p:nvPicPr>
          <p:cNvPr id="10243" name="Picture 3" descr="C:\Users\jameschan\Desktop\static_qr_code_without_logo.jpg"/>
          <p:cNvPicPr>
            <a:picLocks noChangeAspect="1" noChangeArrowheads="1"/>
          </p:cNvPicPr>
          <p:nvPr/>
        </p:nvPicPr>
        <p:blipFill>
          <a:blip r:embed="rId5"/>
          <a:srcRect/>
          <a:stretch>
            <a:fillRect/>
          </a:stretch>
        </p:blipFill>
        <p:spPr bwMode="auto">
          <a:xfrm>
            <a:off x="6588224" y="4869160"/>
            <a:ext cx="1131987" cy="1131987"/>
          </a:xfrm>
          <a:prstGeom prst="rect">
            <a:avLst/>
          </a:prstGeom>
          <a:noFill/>
        </p:spPr>
      </p:pic>
      <p:grpSp>
        <p:nvGrpSpPr>
          <p:cNvPr id="16" name="群組 15"/>
          <p:cNvGrpSpPr/>
          <p:nvPr/>
        </p:nvGrpSpPr>
        <p:grpSpPr>
          <a:xfrm>
            <a:off x="1403648" y="764704"/>
            <a:ext cx="6876704" cy="308150"/>
            <a:chOff x="1403648" y="836712"/>
            <a:chExt cx="6876704" cy="308150"/>
          </a:xfrm>
        </p:grpSpPr>
        <p:cxnSp>
          <p:nvCxnSpPr>
            <p:cNvPr id="1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2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2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1) </a:t>
              </a:r>
              <a:r>
                <a:rPr lang="zh-TW" altLang="en-US" i="1" dirty="0" smtClean="0">
                  <a:solidFill>
                    <a:srgbClr val="25212A"/>
                  </a:solidFill>
                  <a:latin typeface="Microsoft YaHei UI" pitchFamily="34" charset="-122"/>
                  <a:ea typeface="Microsoft YaHei UI" pitchFamily="34" charset="-122"/>
                  <a:cs typeface="Oswald"/>
                  <a:sym typeface="Oswald"/>
                </a:rPr>
                <a:t>性別歧視條例</a:t>
              </a:r>
              <a:endParaRPr lang="en" altLang="en-US" i="1" dirty="0">
                <a:solidFill>
                  <a:srgbClr val="25212A"/>
                </a:solidFill>
                <a:latin typeface="Microsoft YaHei UI" pitchFamily="34" charset="-122"/>
                <a:ea typeface="Microsoft YaHei UI" pitchFamily="34" charset="-122"/>
                <a:cs typeface="Oswald"/>
                <a:sym typeface="Lato"/>
              </a:endParaRPr>
            </a:p>
          </p:txBody>
        </p:sp>
        <p:sp>
          <p:nvSpPr>
            <p:cNvPr id="2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23" name="Shape 217"/>
            <p:cNvSpPr txBox="1"/>
            <p:nvPr/>
          </p:nvSpPr>
          <p:spPr>
            <a:xfrm>
              <a:off x="6084168"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3)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院舍預防措施</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60" name="Shape 260"/>
          <p:cNvSpPr txBox="1">
            <a:spLocks noGrp="1"/>
          </p:cNvSpPr>
          <p:nvPr>
            <p:ph type="ctrTitle" idx="4294967295"/>
          </p:nvPr>
        </p:nvSpPr>
        <p:spPr>
          <a:xfrm>
            <a:off x="1616783" y="1399932"/>
            <a:ext cx="3315257" cy="2101075"/>
          </a:xfrm>
          <a:prstGeom prst="rect">
            <a:avLst/>
          </a:prstGeom>
        </p:spPr>
        <p:txBody>
          <a:bodyPr lIns="91425" tIns="91425" rIns="91425" bIns="91425" anchor="b" anchorCtr="0">
            <a:noAutofit/>
          </a:bodyPr>
          <a:lstStyle/>
          <a:p>
            <a:pPr lvl="0"/>
            <a:r>
              <a:rPr lang="en-US" altLang="zh-TW" sz="5000" dirty="0" smtClean="0">
                <a:latin typeface="Microsoft YaHei UI" pitchFamily="34" charset="-122"/>
                <a:ea typeface="Microsoft YaHei UI" pitchFamily="34" charset="-122"/>
              </a:rPr>
              <a:t/>
            </a:r>
            <a:br>
              <a:rPr lang="en-US" altLang="zh-TW" sz="5000" dirty="0" smtClean="0">
                <a:latin typeface="Microsoft YaHei UI" pitchFamily="34" charset="-122"/>
                <a:ea typeface="Microsoft YaHei UI" pitchFamily="34" charset="-122"/>
              </a:rPr>
            </a:br>
            <a:r>
              <a:rPr lang="zh-TW" altLang="en-US" sz="5000" dirty="0" smtClean="0">
                <a:latin typeface="Microsoft YaHei UI" pitchFamily="34" charset="-122"/>
                <a:ea typeface="Microsoft YaHei UI" pitchFamily="34" charset="-122"/>
              </a:rPr>
              <a:t>謝謝</a:t>
            </a:r>
            <a:r>
              <a:rPr lang="en-US" altLang="zh-CN" sz="5000" dirty="0" smtClean="0">
                <a:latin typeface="Microsoft YaHei UI" pitchFamily="34" charset="-122"/>
                <a:ea typeface="Microsoft YaHei UI" pitchFamily="34" charset="-122"/>
              </a:rPr>
              <a:t>! </a:t>
            </a:r>
            <a:r>
              <a:rPr lang="en-US" altLang="zh-TW" sz="5000" dirty="0" smtClean="0">
                <a:latin typeface="Oswald" charset="0"/>
                <a:ea typeface="Microsoft YaHei UI" pitchFamily="34" charset="-122"/>
              </a:rPr>
              <a:t>THANK YOU!</a:t>
            </a:r>
            <a:endParaRPr lang="en" sz="5000" dirty="0">
              <a:latin typeface="Microsoft YaHei UI" pitchFamily="34" charset="-122"/>
              <a:ea typeface="Microsoft YaHei UI" pitchFamily="34" charset="-122"/>
            </a:endParaRPr>
          </a:p>
        </p:txBody>
      </p:sp>
      <p:sp>
        <p:nvSpPr>
          <p:cNvPr id="261" name="Shape 261"/>
          <p:cNvSpPr txBox="1">
            <a:spLocks noGrp="1"/>
          </p:cNvSpPr>
          <p:nvPr>
            <p:ph type="subTitle" idx="4294967295"/>
          </p:nvPr>
        </p:nvSpPr>
        <p:spPr>
          <a:xfrm>
            <a:off x="1625732" y="4581128"/>
            <a:ext cx="3234300" cy="1296144"/>
          </a:xfrm>
          <a:prstGeom prst="rect">
            <a:avLst/>
          </a:prstGeom>
        </p:spPr>
        <p:txBody>
          <a:bodyPr lIns="91425" tIns="91425" rIns="91425" bIns="91425" anchor="t" anchorCtr="0">
            <a:noAutofit/>
          </a:bodyPr>
          <a:lstStyle/>
          <a:p>
            <a:pPr lvl="0" algn="just">
              <a:spcBef>
                <a:spcPts val="0"/>
              </a:spcBef>
              <a:buClr>
                <a:schemeClr val="dk1"/>
              </a:buClr>
              <a:buSzPct val="61111"/>
              <a:buNone/>
            </a:pPr>
            <a:r>
              <a:rPr lang="zh-TW" altLang="en-US" sz="1600" dirty="0" smtClean="0">
                <a:latin typeface="微軟正黑體" pitchFamily="34" charset="-120"/>
                <a:ea typeface="微軟正黑體" pitchFamily="34" charset="-120"/>
              </a:rPr>
              <a:t>聲明</a:t>
            </a:r>
            <a:r>
              <a:rPr lang="zh-CN" altLang="en-US" sz="1600" dirty="0" smtClean="0">
                <a:latin typeface="微軟正黑體" pitchFamily="34" charset="-120"/>
                <a:ea typeface="微軟正黑體" pitchFamily="34" charset="-120"/>
              </a:rPr>
              <a:t>：</a:t>
            </a:r>
            <a:endParaRPr lang="en-US" altLang="zh-CN" sz="1600" dirty="0" smtClean="0">
              <a:latin typeface="微軟正黑體" pitchFamily="34" charset="-120"/>
              <a:ea typeface="微軟正黑體" pitchFamily="34" charset="-120"/>
            </a:endParaRPr>
          </a:p>
          <a:p>
            <a:pPr lvl="0" algn="just">
              <a:spcBef>
                <a:spcPts val="0"/>
              </a:spcBef>
              <a:buClr>
                <a:schemeClr val="dk1"/>
              </a:buClr>
              <a:buSzPct val="61111"/>
              <a:buNone/>
            </a:pPr>
            <a:r>
              <a:rPr lang="zh-TW" altLang="en-US" sz="1600" dirty="0" smtClean="0">
                <a:latin typeface="微軟正黑體" pitchFamily="34" charset="-120"/>
                <a:ea typeface="微軟正黑體" pitchFamily="34" charset="-120"/>
              </a:rPr>
              <a:t>此簡報的一切內容僅供參加者參考，並不代表法律意見。如有任何查詢或需進一步資料，歡迎與平等機會委員會聯絡。</a:t>
            </a:r>
          </a:p>
        </p:txBody>
      </p:sp>
      <p:pic>
        <p:nvPicPr>
          <p:cNvPr id="11" name="Picture 3"/>
          <p:cNvPicPr>
            <a:picLocks noChangeAspect="1" noChangeArrowheads="1"/>
          </p:cNvPicPr>
          <p:nvPr/>
        </p:nvPicPr>
        <p:blipFill>
          <a:blip r:embed="rId3">
            <a:clrChange>
              <a:clrFrom>
                <a:srgbClr val="B7DFEE"/>
              </a:clrFrom>
              <a:clrTo>
                <a:srgbClr val="B7DFEE">
                  <a:alpha val="0"/>
                </a:srgbClr>
              </a:clrTo>
            </a:clrChange>
          </a:blip>
          <a:srcRect l="15511" t="21656" r="15013" b="15375"/>
          <a:stretch>
            <a:fillRect/>
          </a:stretch>
        </p:blipFill>
        <p:spPr bwMode="auto">
          <a:xfrm>
            <a:off x="4499992" y="3043694"/>
            <a:ext cx="4032448" cy="2617554"/>
          </a:xfrm>
          <a:prstGeom prst="rect">
            <a:avLst/>
          </a:prstGeom>
          <a:ln>
            <a:noFill/>
          </a:ln>
          <a:effectLst>
            <a:softEdge rad="317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title"/>
          </p:nvPr>
        </p:nvSpPr>
        <p:spPr>
          <a:prstGeom prst="rect">
            <a:avLst/>
          </a:prstGeom>
        </p:spPr>
        <p:txBody>
          <a:bodyPr lIns="91425" tIns="91425" rIns="91425" bIns="91425" anchor="b" anchorCtr="0">
            <a:noAutofit/>
          </a:bodyPr>
          <a:lstStyle/>
          <a:p>
            <a:r>
              <a:rPr lang="zh-TW" altLang="en-US" sz="2800" dirty="0" smtClean="0">
                <a:latin typeface="Microsoft YaHei UI" pitchFamily="34" charset="-122"/>
                <a:ea typeface="Microsoft YaHei UI" pitchFamily="34" charset="-122"/>
              </a:rPr>
              <a:t>香港的反歧視條例</a:t>
            </a:r>
            <a:endParaRPr lang="en" altLang="en-US" sz="2800" dirty="0">
              <a:latin typeface="Microsoft YaHei UI" pitchFamily="34" charset="-122"/>
              <a:ea typeface="Microsoft YaHei UI" pitchFamily="34" charset="-122"/>
            </a:endParaRPr>
          </a:p>
        </p:txBody>
      </p:sp>
      <p:grpSp>
        <p:nvGrpSpPr>
          <p:cNvPr id="2"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1) </a:t>
              </a:r>
              <a:r>
                <a:rPr lang="zh-TW" altLang="en-US" i="1" dirty="0" smtClean="0">
                  <a:solidFill>
                    <a:srgbClr val="25212A"/>
                  </a:solidFill>
                  <a:latin typeface="Microsoft YaHei UI" pitchFamily="34" charset="-122"/>
                  <a:ea typeface="Microsoft YaHei UI" pitchFamily="34" charset="-122"/>
                  <a:cs typeface="Oswald"/>
                  <a:sym typeface="Oswald"/>
                </a:rPr>
                <a:t>性別歧視條例</a:t>
              </a:r>
              <a:endParaRPr lang="en" altLang="en-US" i="1" dirty="0">
                <a:solidFill>
                  <a:srgbClr val="25212A"/>
                </a:solidFill>
                <a:latin typeface="Microsoft YaHei UI" pitchFamily="34" charset="-122"/>
                <a:ea typeface="Microsoft YaHei UI" pitchFamily="34" charset="-122"/>
                <a:cs typeface="Oswald"/>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120336"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3) </a:t>
              </a:r>
              <a:r>
                <a:rPr lang="zh-TW" altLang="en-US" i="1" dirty="0" smtClean="0">
                  <a:solidFill>
                    <a:srgbClr val="25212A"/>
                  </a:solidFill>
                  <a:latin typeface="Microsoft YaHei UI" pitchFamily="34" charset="-122"/>
                  <a:ea typeface="Microsoft YaHei UI" pitchFamily="34" charset="-122"/>
                  <a:cs typeface="Oswald"/>
                  <a:sym typeface="Oswald"/>
                </a:rPr>
                <a:t>院舍預防措施</a:t>
              </a:r>
              <a:endParaRPr lang="en" i="1" dirty="0">
                <a:solidFill>
                  <a:srgbClr val="677480"/>
                </a:solidFill>
                <a:latin typeface="Lato"/>
                <a:ea typeface="Lato"/>
                <a:cs typeface="Lato"/>
                <a:sym typeface="Lato"/>
              </a:endParaRPr>
            </a:p>
          </p:txBody>
        </p:sp>
      </p:grpSp>
      <p:sp>
        <p:nvSpPr>
          <p:cNvPr id="14" name="矩形 13"/>
          <p:cNvSpPr/>
          <p:nvPr/>
        </p:nvSpPr>
        <p:spPr>
          <a:xfrm>
            <a:off x="1844080" y="2132856"/>
            <a:ext cx="6336704" cy="368079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spcAft>
                <a:spcPts val="600"/>
              </a:spcAft>
              <a:buFont typeface="Wingdings" pitchFamily="2" charset="2"/>
              <a:buChar char="ü"/>
            </a:pPr>
            <a:r>
              <a:rPr lang="en-US" altLang="zh-TW" sz="2800" b="1" dirty="0" smtClean="0">
                <a:solidFill>
                  <a:srgbClr val="FF0000"/>
                </a:solidFill>
                <a:latin typeface="微軟正黑體" pitchFamily="34" charset="-120"/>
                <a:ea typeface="微軟正黑體" pitchFamily="34" charset="-120"/>
                <a:cs typeface="Tinos"/>
                <a:sym typeface="Oswald"/>
              </a:rPr>
              <a:t>《</a:t>
            </a:r>
            <a:r>
              <a:rPr lang="zh-TW" altLang="en-US" sz="2800" b="1" dirty="0" smtClean="0">
                <a:solidFill>
                  <a:srgbClr val="FF0000"/>
                </a:solidFill>
                <a:latin typeface="微軟正黑體" pitchFamily="34" charset="-120"/>
                <a:ea typeface="微軟正黑體" pitchFamily="34" charset="-120"/>
                <a:cs typeface="Tinos"/>
                <a:sym typeface="Oswald"/>
              </a:rPr>
              <a:t>性別歧視條例</a:t>
            </a:r>
            <a:r>
              <a:rPr lang="en-US" altLang="zh-TW" sz="2800" b="1" dirty="0" smtClean="0">
                <a:solidFill>
                  <a:srgbClr val="FF0000"/>
                </a:solidFill>
                <a:latin typeface="微軟正黑體" pitchFamily="34" charset="-120"/>
                <a:ea typeface="微軟正黑體" pitchFamily="34" charset="-120"/>
                <a:cs typeface="Tinos"/>
                <a:sym typeface="Oswald"/>
              </a:rPr>
              <a:t>》</a:t>
            </a:r>
          </a:p>
          <a:p>
            <a:pPr algn="just">
              <a:spcBef>
                <a:spcPts val="600"/>
              </a:spcBef>
              <a:spcAft>
                <a:spcPts val="600"/>
              </a:spcAft>
              <a:buFont typeface="Wingdings" pitchFamily="2" charset="2"/>
              <a:buChar char="ü"/>
            </a:pPr>
            <a:r>
              <a:rPr lang="en-US" altLang="zh-TW" sz="2800" b="1" dirty="0" smtClean="0">
                <a:solidFill>
                  <a:srgbClr val="FF0000"/>
                </a:solidFill>
                <a:latin typeface="微軟正黑體" pitchFamily="34" charset="-120"/>
                <a:ea typeface="微軟正黑體" pitchFamily="34" charset="-120"/>
                <a:cs typeface="Tinos"/>
                <a:sym typeface="Oswald"/>
              </a:rPr>
              <a:t>《</a:t>
            </a:r>
            <a:r>
              <a:rPr lang="zh-TW" altLang="en-US" sz="2800" b="1" dirty="0" smtClean="0">
                <a:solidFill>
                  <a:srgbClr val="FF0000"/>
                </a:solidFill>
                <a:latin typeface="微軟正黑體" pitchFamily="34" charset="-120"/>
                <a:ea typeface="微軟正黑體" pitchFamily="34" charset="-120"/>
                <a:cs typeface="Tinos"/>
                <a:sym typeface="Oswald"/>
              </a:rPr>
              <a:t>殘疾歧視條例</a:t>
            </a:r>
            <a:r>
              <a:rPr lang="en-US" altLang="zh-TW" sz="2800" b="1" dirty="0" smtClean="0">
                <a:solidFill>
                  <a:srgbClr val="FF0000"/>
                </a:solidFill>
                <a:latin typeface="微軟正黑體" pitchFamily="34" charset="-120"/>
                <a:ea typeface="微軟正黑體" pitchFamily="34" charset="-120"/>
                <a:cs typeface="Tinos"/>
                <a:sym typeface="Oswald"/>
              </a:rPr>
              <a:t>》</a:t>
            </a:r>
            <a:endParaRPr lang="zh-TW" altLang="en-US" sz="2800" b="1" dirty="0" smtClean="0">
              <a:solidFill>
                <a:srgbClr val="FF0000"/>
              </a:solidFill>
              <a:latin typeface="微軟正黑體" pitchFamily="34" charset="-120"/>
              <a:ea typeface="微軟正黑體" pitchFamily="34" charset="-120"/>
              <a:cs typeface="Tinos"/>
              <a:sym typeface="Oswald"/>
            </a:endParaRPr>
          </a:p>
          <a:p>
            <a:pPr algn="just">
              <a:spcBef>
                <a:spcPts val="600"/>
              </a:spcBef>
              <a:spcAft>
                <a:spcPts val="600"/>
              </a:spcAft>
              <a:buFont typeface="Wingdings" pitchFamily="2" charset="2"/>
              <a:buChar char="ü"/>
            </a:pPr>
            <a:r>
              <a:rPr lang="en-US" altLang="zh-TW" sz="2800" dirty="0" smtClean="0">
                <a:solidFill>
                  <a:srgbClr val="25212A"/>
                </a:solidFill>
                <a:latin typeface="微軟正黑體" pitchFamily="34" charset="-120"/>
                <a:ea typeface="微軟正黑體" pitchFamily="34" charset="-120"/>
                <a:cs typeface="Tinos"/>
                <a:sym typeface="Oswald"/>
              </a:rPr>
              <a:t>《</a:t>
            </a:r>
            <a:r>
              <a:rPr lang="zh-TW" altLang="en-US" sz="2800" dirty="0" smtClean="0">
                <a:solidFill>
                  <a:srgbClr val="25212A"/>
                </a:solidFill>
                <a:latin typeface="微軟正黑體" pitchFamily="34" charset="-120"/>
                <a:ea typeface="微軟正黑體" pitchFamily="34" charset="-120"/>
                <a:cs typeface="Tinos"/>
                <a:sym typeface="Oswald"/>
              </a:rPr>
              <a:t>家庭崗位歧視條例</a:t>
            </a:r>
            <a:r>
              <a:rPr lang="en-US" altLang="zh-TW" sz="2800" dirty="0" smtClean="0">
                <a:solidFill>
                  <a:srgbClr val="25212A"/>
                </a:solidFill>
                <a:latin typeface="微軟正黑體" pitchFamily="34" charset="-120"/>
                <a:ea typeface="微軟正黑體" pitchFamily="34" charset="-120"/>
                <a:cs typeface="Tinos"/>
                <a:sym typeface="Oswald"/>
              </a:rPr>
              <a:t>》</a:t>
            </a:r>
          </a:p>
          <a:p>
            <a:pPr algn="just">
              <a:spcBef>
                <a:spcPts val="600"/>
              </a:spcBef>
              <a:spcAft>
                <a:spcPts val="600"/>
              </a:spcAft>
              <a:buFont typeface="Wingdings" pitchFamily="2" charset="2"/>
              <a:buChar char="ü"/>
            </a:pPr>
            <a:r>
              <a:rPr lang="en-US" altLang="zh-TW" sz="2800" dirty="0" smtClean="0">
                <a:solidFill>
                  <a:srgbClr val="25212A"/>
                </a:solidFill>
                <a:latin typeface="微軟正黑體" pitchFamily="34" charset="-120"/>
                <a:ea typeface="微軟正黑體" pitchFamily="34" charset="-120"/>
                <a:cs typeface="Tinos"/>
                <a:sym typeface="Oswald"/>
              </a:rPr>
              <a:t>《</a:t>
            </a:r>
            <a:r>
              <a:rPr lang="zh-TW" altLang="en-US" sz="2800" dirty="0" smtClean="0">
                <a:solidFill>
                  <a:srgbClr val="25212A"/>
                </a:solidFill>
                <a:latin typeface="微軟正黑體" pitchFamily="34" charset="-120"/>
                <a:ea typeface="微軟正黑體" pitchFamily="34" charset="-120"/>
                <a:cs typeface="Tinos"/>
                <a:sym typeface="Oswald"/>
              </a:rPr>
              <a:t>種族歧視條例</a:t>
            </a:r>
            <a:r>
              <a:rPr lang="en-US" altLang="zh-TW" sz="2800" dirty="0" smtClean="0">
                <a:solidFill>
                  <a:srgbClr val="25212A"/>
                </a:solidFill>
                <a:latin typeface="微軟正黑體" pitchFamily="34" charset="-120"/>
                <a:ea typeface="微軟正黑體" pitchFamily="34" charset="-120"/>
                <a:cs typeface="Tinos"/>
                <a:sym typeface="Oswald"/>
              </a:rPr>
              <a:t>》</a:t>
            </a:r>
            <a:endParaRPr lang="zh-TW" altLang="en-US" sz="2800" b="1" u="sng" dirty="0" smtClean="0">
              <a:solidFill>
                <a:srgbClr val="25212A"/>
              </a:solidFill>
              <a:latin typeface="微軟正黑體" pitchFamily="34" charset="-120"/>
              <a:ea typeface="微軟正黑體" pitchFamily="34" charset="-120"/>
              <a:cs typeface="Tinos"/>
              <a:sym typeface="Oswa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title"/>
          </p:nvPr>
        </p:nvSpPr>
        <p:spPr>
          <a:prstGeom prst="rect">
            <a:avLst/>
          </a:prstGeom>
        </p:spPr>
        <p:txBody>
          <a:bodyPr lIns="91425" tIns="91425" rIns="91425" bIns="91425" anchor="b" anchorCtr="0">
            <a:noAutofit/>
          </a:bodyPr>
          <a:lstStyle/>
          <a:p>
            <a:pPr lvl="0"/>
            <a:r>
              <a:rPr lang="zh-TW" altLang="en-US" sz="2800" dirty="0" smtClean="0">
                <a:latin typeface="Microsoft YaHei UI" pitchFamily="34" charset="-122"/>
                <a:ea typeface="Microsoft YaHei UI" pitchFamily="34" charset="-122"/>
              </a:rPr>
              <a:t>違法的歧視行為</a:t>
            </a:r>
            <a:endParaRPr lang="en" altLang="en-US" sz="2800" dirty="0">
              <a:latin typeface="Microsoft YaHei UI" pitchFamily="34" charset="-122"/>
              <a:ea typeface="Microsoft YaHei UI" pitchFamily="34" charset="-122"/>
            </a:endParaRPr>
          </a:p>
        </p:txBody>
      </p:sp>
      <p:grpSp>
        <p:nvGrpSpPr>
          <p:cNvPr id="2"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1) </a:t>
              </a:r>
              <a:r>
                <a:rPr lang="zh-TW" altLang="en-US" i="1" dirty="0" smtClean="0">
                  <a:solidFill>
                    <a:srgbClr val="25212A"/>
                  </a:solidFill>
                  <a:latin typeface="Microsoft YaHei UI" pitchFamily="34" charset="-122"/>
                  <a:ea typeface="Microsoft YaHei UI" pitchFamily="34" charset="-122"/>
                  <a:cs typeface="Oswald"/>
                  <a:sym typeface="Oswald"/>
                </a:rPr>
                <a:t>性別歧視條例</a:t>
              </a:r>
              <a:endParaRPr lang="en" altLang="en-US" i="1" dirty="0">
                <a:solidFill>
                  <a:srgbClr val="25212A"/>
                </a:solidFill>
                <a:latin typeface="Microsoft YaHei UI" pitchFamily="34" charset="-122"/>
                <a:ea typeface="Microsoft YaHei UI" pitchFamily="34" charset="-122"/>
                <a:cs typeface="Oswald"/>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120336"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3) </a:t>
              </a:r>
              <a:r>
                <a:rPr lang="zh-TW" altLang="en-US" i="1" dirty="0" smtClean="0">
                  <a:solidFill>
                    <a:srgbClr val="25212A"/>
                  </a:solidFill>
                  <a:latin typeface="Microsoft YaHei UI" pitchFamily="34" charset="-122"/>
                  <a:ea typeface="Microsoft YaHei UI" pitchFamily="34" charset="-122"/>
                  <a:cs typeface="Oswald"/>
                  <a:sym typeface="Oswald"/>
                </a:rPr>
                <a:t>院舍預防措施</a:t>
              </a:r>
              <a:endParaRPr lang="en" i="1" dirty="0">
                <a:solidFill>
                  <a:srgbClr val="677480"/>
                </a:solidFill>
                <a:latin typeface="Lato"/>
                <a:ea typeface="Lato"/>
                <a:cs typeface="Lato"/>
                <a:sym typeface="Lato"/>
              </a:endParaRPr>
            </a:p>
          </p:txBody>
        </p:sp>
      </p:grpSp>
      <p:grpSp>
        <p:nvGrpSpPr>
          <p:cNvPr id="22" name="群組 21"/>
          <p:cNvGrpSpPr/>
          <p:nvPr/>
        </p:nvGrpSpPr>
        <p:grpSpPr>
          <a:xfrm>
            <a:off x="1475656" y="1988840"/>
            <a:ext cx="6818844" cy="4032448"/>
            <a:chOff x="1475656" y="1988840"/>
            <a:chExt cx="6818844" cy="4032448"/>
          </a:xfrm>
        </p:grpSpPr>
        <p:graphicFrame>
          <p:nvGraphicFramePr>
            <p:cNvPr id="16" name="內容版面配置區 6"/>
            <p:cNvGraphicFramePr>
              <a:graphicFrameLocks/>
            </p:cNvGraphicFramePr>
            <p:nvPr/>
          </p:nvGraphicFramePr>
          <p:xfrm>
            <a:off x="1475656" y="1988840"/>
            <a:ext cx="6818844"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8" name="直線接點 17"/>
            <p:cNvCxnSpPr/>
            <p:nvPr/>
          </p:nvCxnSpPr>
          <p:spPr>
            <a:xfrm>
              <a:off x="4172590" y="4545315"/>
              <a:ext cx="0" cy="1055385"/>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rot="5400000">
              <a:off x="4253359" y="5505073"/>
              <a:ext cx="0" cy="185162"/>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r>
              <a:rPr lang="zh-TW" altLang="en-US" sz="2800" dirty="0" smtClean="0">
                <a:solidFill>
                  <a:srgbClr val="FF0000"/>
                </a:solidFill>
                <a:latin typeface="Microsoft YaHei UI" pitchFamily="34" charset="-122"/>
                <a:ea typeface="Microsoft YaHei UI" pitchFamily="34" charset="-122"/>
              </a:rPr>
              <a:t>性騷擾</a:t>
            </a:r>
            <a:r>
              <a:rPr lang="zh-TW" altLang="en-US" sz="2800" dirty="0" smtClean="0">
                <a:latin typeface="Microsoft YaHei UI" pitchFamily="34" charset="-122"/>
                <a:ea typeface="Microsoft YaHei UI" pitchFamily="34" charset="-122"/>
              </a:rPr>
              <a:t>及</a:t>
            </a:r>
            <a:r>
              <a:rPr lang="zh-TW" altLang="en-US" sz="2800" dirty="0" smtClean="0">
                <a:solidFill>
                  <a:srgbClr val="FF0000"/>
                </a:solidFill>
                <a:latin typeface="Microsoft YaHei UI" pitchFamily="34" charset="-122"/>
                <a:ea typeface="Microsoft YaHei UI" pitchFamily="34" charset="-122"/>
              </a:rPr>
              <a:t>殘疾騷擾</a:t>
            </a:r>
            <a:r>
              <a:rPr lang="zh-TW" altLang="en-US" sz="2800" dirty="0" smtClean="0">
                <a:latin typeface="Microsoft YaHei UI" pitchFamily="34" charset="-122"/>
                <a:ea typeface="Microsoft YaHei UI" pitchFamily="34" charset="-122"/>
              </a:rPr>
              <a:t>條文的</a:t>
            </a:r>
            <a:r>
              <a:rPr lang="zh-TW" altLang="en-US" sz="2800" dirty="0" smtClean="0">
                <a:solidFill>
                  <a:schemeClr val="tx1"/>
                </a:solidFill>
                <a:latin typeface="Microsoft YaHei UI" pitchFamily="34" charset="-122"/>
                <a:ea typeface="Microsoft YaHei UI" pitchFamily="34" charset="-122"/>
              </a:rPr>
              <a:t>適用範圍</a:t>
            </a:r>
            <a:r>
              <a:rPr lang="zh-TW" altLang="en-US" sz="2800" dirty="0" smtClean="0">
                <a:latin typeface="Microsoft YaHei UI" pitchFamily="34" charset="-122"/>
                <a:ea typeface="Microsoft YaHei UI" pitchFamily="34" charset="-122"/>
              </a:rPr>
              <a:t>*</a:t>
            </a:r>
            <a:endParaRPr lang="en" altLang="en-US" sz="2800" dirty="0">
              <a:latin typeface="Microsoft YaHei UI" pitchFamily="34" charset="-122"/>
              <a:ea typeface="Microsoft YaHei UI" pitchFamily="34" charset="-122"/>
            </a:endParaRPr>
          </a:p>
        </p:txBody>
      </p:sp>
      <p:grpSp>
        <p:nvGrpSpPr>
          <p:cNvPr id="2"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1) </a:t>
              </a:r>
              <a:r>
                <a:rPr lang="zh-TW" altLang="en-US" i="1" dirty="0" smtClean="0">
                  <a:solidFill>
                    <a:srgbClr val="25212A"/>
                  </a:solidFill>
                  <a:latin typeface="Microsoft YaHei UI" pitchFamily="34" charset="-122"/>
                  <a:ea typeface="Microsoft YaHei UI" pitchFamily="34" charset="-122"/>
                  <a:cs typeface="Oswald"/>
                  <a:sym typeface="Oswald"/>
                </a:rPr>
                <a:t>性別歧視條例</a:t>
              </a:r>
              <a:endParaRPr lang="en" altLang="en-US" i="1" dirty="0">
                <a:solidFill>
                  <a:srgbClr val="25212A"/>
                </a:solidFill>
                <a:latin typeface="Microsoft YaHei UI" pitchFamily="34" charset="-122"/>
                <a:ea typeface="Microsoft YaHei UI" pitchFamily="34" charset="-122"/>
                <a:cs typeface="Oswald"/>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120336" y="836712"/>
              <a:ext cx="1476000" cy="308150"/>
            </a:xfrm>
            <a:prstGeom prst="rect">
              <a:avLst/>
            </a:prstGeom>
            <a:noFill/>
            <a:ln>
              <a:noFill/>
            </a:ln>
          </p:spPr>
          <p:txBody>
            <a:bodyPr lIns="91425" tIns="91425" rIns="91425" bIns="91425" anchor="ctr" anchorCtr="0">
              <a:noAutofit/>
            </a:bodyPr>
            <a:lstStyle/>
            <a:p>
              <a:pPr algn="ctr"/>
              <a:r>
                <a:rPr lang="en-US" altLang="zh-TW" i="1" dirty="0" smtClean="0">
                  <a:solidFill>
                    <a:srgbClr val="25212A"/>
                  </a:solidFill>
                  <a:latin typeface="Microsoft YaHei UI" pitchFamily="34" charset="-122"/>
                  <a:ea typeface="Microsoft YaHei UI" pitchFamily="34" charset="-122"/>
                  <a:cs typeface="Oswald"/>
                  <a:sym typeface="Oswald"/>
                </a:rPr>
                <a:t>3) </a:t>
              </a:r>
              <a:r>
                <a:rPr lang="zh-TW" altLang="en-US" i="1" dirty="0" smtClean="0">
                  <a:solidFill>
                    <a:srgbClr val="25212A"/>
                  </a:solidFill>
                  <a:latin typeface="Microsoft YaHei UI" pitchFamily="34" charset="-122"/>
                  <a:ea typeface="Microsoft YaHei UI" pitchFamily="34" charset="-122"/>
                  <a:cs typeface="Oswald"/>
                  <a:sym typeface="Oswald"/>
                </a:rPr>
                <a:t>院舍預防措施</a:t>
              </a:r>
              <a:endParaRPr lang="en" i="1" dirty="0">
                <a:solidFill>
                  <a:srgbClr val="677480"/>
                </a:solidFill>
                <a:latin typeface="Lato"/>
                <a:ea typeface="Lato"/>
                <a:cs typeface="Lato"/>
                <a:sym typeface="Lato"/>
              </a:endParaRPr>
            </a:p>
          </p:txBody>
        </p:sp>
      </p:grpSp>
      <p:sp>
        <p:nvSpPr>
          <p:cNvPr id="19" name="矩形 18"/>
          <p:cNvSpPr/>
          <p:nvPr/>
        </p:nvSpPr>
        <p:spPr>
          <a:xfrm>
            <a:off x="1691680" y="2132856"/>
            <a:ext cx="6336704" cy="352839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spcAft>
                <a:spcPts val="600"/>
              </a:spcAft>
            </a:pPr>
            <a:endParaRPr lang="zh-TW" altLang="en-US" sz="2800" dirty="0" smtClean="0">
              <a:solidFill>
                <a:srgbClr val="25212A"/>
              </a:solidFill>
              <a:latin typeface="微軟正黑體" pitchFamily="34" charset="-120"/>
              <a:ea typeface="微軟正黑體" pitchFamily="34" charset="-120"/>
              <a:cs typeface="Tinos"/>
              <a:sym typeface="Oswald"/>
            </a:endParaRPr>
          </a:p>
        </p:txBody>
      </p:sp>
      <p:sp>
        <p:nvSpPr>
          <p:cNvPr id="15" name="矩形 14"/>
          <p:cNvSpPr/>
          <p:nvPr/>
        </p:nvSpPr>
        <p:spPr>
          <a:xfrm>
            <a:off x="1844080" y="1988840"/>
            <a:ext cx="6336704" cy="382480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4320" lvl="2" indent="457200">
              <a:spcBef>
                <a:spcPts val="600"/>
              </a:spcBef>
              <a:buClr>
                <a:srgbClr val="0070C0"/>
              </a:buClr>
              <a:buSzPct val="75000"/>
              <a:buFont typeface="Wingdings"/>
              <a:buChar char=""/>
            </a:pPr>
            <a:endParaRPr lang="en-US" altLang="zh-TW" sz="2200" dirty="0" smtClean="0">
              <a:solidFill>
                <a:schemeClr val="tx1"/>
              </a:solidFill>
              <a:latin typeface="微軟正黑體" pitchFamily="34" charset="-120"/>
              <a:ea typeface="微軟正黑體" pitchFamily="34" charset="-120"/>
              <a:cs typeface="Oswald"/>
              <a:sym typeface="Oswald"/>
            </a:endParaRPr>
          </a:p>
        </p:txBody>
      </p:sp>
      <p:sp>
        <p:nvSpPr>
          <p:cNvPr id="1843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graphicFrame>
        <p:nvGraphicFramePr>
          <p:cNvPr id="17" name="資料庫圖表 16"/>
          <p:cNvGraphicFramePr/>
          <p:nvPr/>
        </p:nvGraphicFramePr>
        <p:xfrm>
          <a:off x="1763688" y="1988840"/>
          <a:ext cx="6096000"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矩形 15"/>
          <p:cNvSpPr/>
          <p:nvPr/>
        </p:nvSpPr>
        <p:spPr>
          <a:xfrm>
            <a:off x="5508104" y="6021288"/>
            <a:ext cx="2952328" cy="230832"/>
          </a:xfrm>
          <a:prstGeom prst="rect">
            <a:avLst/>
          </a:prstGeom>
        </p:spPr>
        <p:txBody>
          <a:bodyPr wrap="square">
            <a:spAutoFit/>
          </a:bodyPr>
          <a:lstStyle/>
          <a:p>
            <a:pPr algn="ctr"/>
            <a:r>
              <a:rPr lang="en-US" altLang="zh-TW" sz="900" i="1" dirty="0" smtClean="0">
                <a:solidFill>
                  <a:schemeClr val="tx1">
                    <a:lumMod val="65000"/>
                    <a:lumOff val="35000"/>
                  </a:schemeClr>
                </a:solidFill>
                <a:latin typeface="微軟正黑體" pitchFamily="34" charset="-120"/>
                <a:ea typeface="微軟正黑體" pitchFamily="34" charset="-120"/>
              </a:rPr>
              <a:t>*《</a:t>
            </a:r>
            <a:r>
              <a:rPr lang="zh-TW" altLang="en-US" sz="900" i="1" dirty="0" smtClean="0">
                <a:solidFill>
                  <a:schemeClr val="tx1">
                    <a:lumMod val="65000"/>
                    <a:lumOff val="35000"/>
                  </a:schemeClr>
                </a:solidFill>
                <a:latin typeface="微軟正黑體" pitchFamily="34" charset="-120"/>
                <a:ea typeface="微軟正黑體" pitchFamily="34" charset="-120"/>
              </a:rPr>
              <a:t>性別歧視條例</a:t>
            </a:r>
            <a:r>
              <a:rPr lang="en-US" altLang="zh-TW" sz="900" i="1" dirty="0" smtClean="0">
                <a:solidFill>
                  <a:schemeClr val="tx1">
                    <a:lumMod val="65000"/>
                    <a:lumOff val="35000"/>
                  </a:schemeClr>
                </a:solidFill>
                <a:latin typeface="微軟正黑體" pitchFamily="34" charset="-120"/>
                <a:ea typeface="微軟正黑體" pitchFamily="34" charset="-120"/>
              </a:rPr>
              <a:t>》</a:t>
            </a:r>
            <a:r>
              <a:rPr lang="zh-CN" altLang="en-US" sz="900" i="1" dirty="0" smtClean="0">
                <a:solidFill>
                  <a:schemeClr val="tx1">
                    <a:lumMod val="65000"/>
                    <a:lumOff val="35000"/>
                  </a:schemeClr>
                </a:solidFill>
                <a:latin typeface="微軟正黑體" pitchFamily="34" charset="-120"/>
                <a:ea typeface="微軟正黑體" pitchFamily="34" charset="-120"/>
              </a:rPr>
              <a:t>及</a:t>
            </a:r>
            <a:r>
              <a:rPr lang="en-US" altLang="zh-TW" sz="900" i="1" dirty="0" smtClean="0">
                <a:solidFill>
                  <a:schemeClr val="tx1">
                    <a:lumMod val="65000"/>
                    <a:lumOff val="35000"/>
                  </a:schemeClr>
                </a:solidFill>
                <a:latin typeface="微軟正黑體" pitchFamily="34" charset="-120"/>
                <a:ea typeface="微軟正黑體" pitchFamily="34" charset="-120"/>
              </a:rPr>
              <a:t>《</a:t>
            </a:r>
            <a:r>
              <a:rPr lang="zh-TW" altLang="en-US" sz="900" i="1" dirty="0" smtClean="0">
                <a:solidFill>
                  <a:schemeClr val="tx1">
                    <a:lumMod val="65000"/>
                    <a:lumOff val="35000"/>
                  </a:schemeClr>
                </a:solidFill>
                <a:latin typeface="微軟正黑體" pitchFamily="34" charset="-120"/>
                <a:ea typeface="微軟正黑體" pitchFamily="34" charset="-120"/>
              </a:rPr>
              <a:t>殘疾歧視條例</a:t>
            </a:r>
            <a:r>
              <a:rPr lang="en-US" altLang="zh-TW" sz="900" i="1" dirty="0" smtClean="0">
                <a:solidFill>
                  <a:schemeClr val="tx1">
                    <a:lumMod val="65000"/>
                    <a:lumOff val="35000"/>
                  </a:schemeClr>
                </a:solidFill>
                <a:latin typeface="微軟正黑體" pitchFamily="34" charset="-120"/>
                <a:ea typeface="微軟正黑體" pitchFamily="34" charset="-120"/>
              </a:rPr>
              <a:t>》</a:t>
            </a:r>
            <a:r>
              <a:rPr lang="zh-TW" altLang="en-US" sz="900" i="1" dirty="0" smtClean="0">
                <a:solidFill>
                  <a:schemeClr val="tx1">
                    <a:lumMod val="65000"/>
                    <a:lumOff val="35000"/>
                  </a:schemeClr>
                </a:solidFill>
                <a:latin typeface="微軟正黑體" pitchFamily="34" charset="-120"/>
                <a:ea typeface="微軟正黑體" pitchFamily="34" charset="-120"/>
              </a:rPr>
              <a:t>下</a:t>
            </a:r>
            <a:r>
              <a:rPr lang="zh-CN" altLang="en-US" sz="900" i="1" dirty="0" smtClean="0">
                <a:solidFill>
                  <a:schemeClr val="tx1">
                    <a:lumMod val="65000"/>
                    <a:lumOff val="35000"/>
                  </a:schemeClr>
                </a:solidFill>
                <a:latin typeface="微軟正黑體" pitchFamily="34" charset="-120"/>
                <a:ea typeface="微軟正黑體" pitchFamily="34" charset="-120"/>
              </a:rPr>
              <a:t>的騷擾條文</a:t>
            </a:r>
            <a:endParaRPr lang="en-US" altLang="zh-TW" sz="900" i="1" dirty="0" smtClean="0">
              <a:solidFill>
                <a:schemeClr val="tx1">
                  <a:lumMod val="65000"/>
                  <a:lumOff val="3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1912025" y="2822333"/>
            <a:ext cx="5802600" cy="1546500"/>
          </a:xfrm>
          <a:prstGeom prst="rect">
            <a:avLst/>
          </a:prstGeom>
        </p:spPr>
        <p:txBody>
          <a:bodyPr lIns="91425" tIns="91425" rIns="91425" bIns="91425" anchor="b" anchorCtr="0">
            <a:noAutofit/>
          </a:bodyPr>
          <a:lstStyle/>
          <a:p>
            <a:pPr lvl="0" rtl="0">
              <a:spcBef>
                <a:spcPts val="0"/>
              </a:spcBef>
              <a:buNone/>
            </a:pPr>
            <a:r>
              <a:rPr lang="en" dirty="0"/>
              <a:t>1.</a:t>
            </a:r>
          </a:p>
          <a:p>
            <a:pPr lvl="0"/>
            <a:r>
              <a:rPr lang="zh-TW" altLang="en-US" dirty="0" smtClean="0">
                <a:latin typeface="Microsoft YaHei UI" pitchFamily="34" charset="-122"/>
                <a:ea typeface="Microsoft YaHei UI" pitchFamily="34" charset="-122"/>
              </a:rPr>
              <a:t>性別歧視條例</a:t>
            </a:r>
            <a:endParaRPr lang="en" dirty="0"/>
          </a:p>
        </p:txBody>
      </p:sp>
      <p:sp>
        <p:nvSpPr>
          <p:cNvPr id="81" name="Shape 81"/>
          <p:cNvSpPr txBox="1">
            <a:spLocks noGrp="1"/>
          </p:cNvSpPr>
          <p:nvPr>
            <p:ph type="subTitle" idx="1"/>
          </p:nvPr>
        </p:nvSpPr>
        <p:spPr>
          <a:xfrm>
            <a:off x="1912025" y="4193134"/>
            <a:ext cx="5802600" cy="1046400"/>
          </a:xfrm>
          <a:prstGeom prst="rect">
            <a:avLst/>
          </a:prstGeom>
        </p:spPr>
        <p:txBody>
          <a:bodyPr lIns="91425" tIns="91425" rIns="91425" bIns="91425" anchor="t" anchorCtr="0">
            <a:noAutofit/>
          </a:bodyPr>
          <a:lstStyle/>
          <a:p>
            <a:pPr lvl="0"/>
            <a:r>
              <a:rPr lang="zh-TW" altLang="en-US" dirty="0" smtClean="0">
                <a:latin typeface="微軟正黑體 Light" pitchFamily="34" charset="-120"/>
                <a:ea typeface="微軟正黑體 Light" pitchFamily="34" charset="-120"/>
                <a:cs typeface="微軟正黑體 Light" pitchFamily="34" charset="-120"/>
              </a:rPr>
              <a:t>殘疾人士院舍與性騷擾</a:t>
            </a:r>
            <a:endParaRPr lang="en" dirty="0"/>
          </a:p>
        </p:txBody>
      </p:sp>
      <p:pic>
        <p:nvPicPr>
          <p:cNvPr id="16385" name="Picture 1" descr="C:\Users\jameschan\Desktop\sh_3.gif"/>
          <p:cNvPicPr>
            <a:picLocks noChangeAspect="1" noChangeArrowheads="1"/>
          </p:cNvPicPr>
          <p:nvPr/>
        </p:nvPicPr>
        <p:blipFill>
          <a:blip r:embed="rId3"/>
          <a:srcRect/>
          <a:stretch>
            <a:fillRect/>
          </a:stretch>
        </p:blipFill>
        <p:spPr bwMode="auto">
          <a:xfrm>
            <a:off x="1979712" y="4641614"/>
            <a:ext cx="1512168" cy="1451682"/>
          </a:xfrm>
          <a:prstGeom prst="rect">
            <a:avLst/>
          </a:prstGeom>
          <a:noFill/>
        </p:spPr>
      </p:pic>
      <p:pic>
        <p:nvPicPr>
          <p:cNvPr id="16387" name="Picture 3" descr="C:\Users\jameschan\Desktop\15-1.gif"/>
          <p:cNvPicPr>
            <a:picLocks noChangeAspect="1" noChangeArrowheads="1"/>
          </p:cNvPicPr>
          <p:nvPr/>
        </p:nvPicPr>
        <p:blipFill>
          <a:blip r:embed="rId4"/>
          <a:srcRect/>
          <a:stretch>
            <a:fillRect/>
          </a:stretch>
        </p:blipFill>
        <p:spPr bwMode="auto">
          <a:xfrm>
            <a:off x="7236296" y="4653136"/>
            <a:ext cx="1078631" cy="1451248"/>
          </a:xfrm>
          <a:prstGeom prst="rect">
            <a:avLst/>
          </a:prstGeom>
          <a:noFill/>
        </p:spPr>
      </p:pic>
      <p:grpSp>
        <p:nvGrpSpPr>
          <p:cNvPr id="6"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1)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性別歧視條例</a:t>
              </a:r>
              <a:endParaRPr lang="en" b="1" i="1" dirty="0">
                <a:solidFill>
                  <a:schemeClr val="accent2">
                    <a:lumMod val="75000"/>
                  </a:schemeClr>
                </a:solidFill>
                <a:latin typeface="Lato"/>
                <a:ea typeface="Lato"/>
                <a:cs typeface="Lato"/>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120336"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3) </a:t>
              </a:r>
              <a:r>
                <a:rPr lang="zh-TW" altLang="en-US" i="1" dirty="0" smtClean="0">
                  <a:solidFill>
                    <a:srgbClr val="25212A"/>
                  </a:solidFill>
                  <a:latin typeface="Microsoft YaHei UI" pitchFamily="34" charset="-122"/>
                  <a:ea typeface="Microsoft YaHei UI" pitchFamily="34" charset="-122"/>
                  <a:cs typeface="Oswald"/>
                  <a:sym typeface="Oswald"/>
                </a:rPr>
                <a:t>院舍預防措施</a:t>
              </a:r>
              <a:endParaRPr lang="en" i="1" dirty="0">
                <a:solidFill>
                  <a:srgbClr val="677480"/>
                </a:solidFill>
                <a:latin typeface="Lato"/>
                <a:ea typeface="Lato"/>
                <a:cs typeface="Lato"/>
                <a:sym typeface="Lato"/>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pPr lvl="0"/>
            <a:r>
              <a:rPr lang="zh-TW" altLang="en-US" sz="2800" dirty="0" smtClean="0">
                <a:latin typeface="Microsoft YaHei UI" pitchFamily="34" charset="-122"/>
                <a:ea typeface="Microsoft YaHei UI" pitchFamily="34" charset="-122"/>
              </a:rPr>
              <a:t>這是性騷擾嗎？</a:t>
            </a:r>
            <a:endParaRPr lang="en" altLang="en-US" sz="2800" dirty="0">
              <a:latin typeface="Microsoft YaHei UI" pitchFamily="34" charset="-122"/>
              <a:ea typeface="Microsoft YaHei UI" pitchFamily="34" charset="-122"/>
            </a:endParaRPr>
          </a:p>
        </p:txBody>
      </p:sp>
      <p:grpSp>
        <p:nvGrpSpPr>
          <p:cNvPr id="2"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1)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性別歧視條例</a:t>
              </a:r>
              <a:endParaRPr lang="en" b="1" i="1" dirty="0">
                <a:solidFill>
                  <a:schemeClr val="accent2">
                    <a:lumMod val="75000"/>
                  </a:schemeClr>
                </a:solidFill>
                <a:latin typeface="Lato"/>
                <a:ea typeface="Lato"/>
                <a:cs typeface="Lato"/>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120336"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3) </a:t>
              </a:r>
              <a:r>
                <a:rPr lang="zh-TW" altLang="en-US" i="1" dirty="0" smtClean="0">
                  <a:solidFill>
                    <a:srgbClr val="25212A"/>
                  </a:solidFill>
                  <a:latin typeface="Microsoft YaHei UI" pitchFamily="34" charset="-122"/>
                  <a:ea typeface="Microsoft YaHei UI" pitchFamily="34" charset="-122"/>
                  <a:cs typeface="Oswald"/>
                  <a:sym typeface="Oswald"/>
                </a:rPr>
                <a:t>院舍預防措施</a:t>
              </a:r>
              <a:endParaRPr lang="en" i="1" dirty="0">
                <a:solidFill>
                  <a:srgbClr val="677480"/>
                </a:solidFill>
                <a:latin typeface="Lato"/>
                <a:ea typeface="Lato"/>
                <a:cs typeface="Lato"/>
                <a:sym typeface="Lato"/>
              </a:endParaRPr>
            </a:p>
          </p:txBody>
        </p:sp>
      </p:grpSp>
      <p:sp>
        <p:nvSpPr>
          <p:cNvPr id="19" name="矩形 18"/>
          <p:cNvSpPr/>
          <p:nvPr/>
        </p:nvSpPr>
        <p:spPr>
          <a:xfrm>
            <a:off x="1691680" y="2132856"/>
            <a:ext cx="6336704" cy="352839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spcAft>
                <a:spcPts val="600"/>
              </a:spcAft>
            </a:pPr>
            <a:r>
              <a:rPr lang="zh-TW" altLang="en-US" sz="2800" dirty="0" smtClean="0">
                <a:solidFill>
                  <a:srgbClr val="25212A"/>
                </a:solidFill>
                <a:latin typeface="微軟正黑體" pitchFamily="34" charset="-120"/>
                <a:ea typeface="微軟正黑體" pitchFamily="34" charset="-120"/>
                <a:cs typeface="Tinos"/>
                <a:sym typeface="Oswald"/>
              </a:rPr>
              <a:t>院舍安排男護理員為女院友洗澡，家屬曾向院方反映，但院方以「女護理員唔夠力」為由作覆，有關情況是否構成性騷擾</a:t>
            </a:r>
            <a:r>
              <a:rPr lang="en-US" altLang="zh-TW" sz="2800" dirty="0" smtClean="0">
                <a:solidFill>
                  <a:srgbClr val="25212A"/>
                </a:solidFill>
                <a:latin typeface="微軟正黑體" pitchFamily="34" charset="-120"/>
                <a:ea typeface="微軟正黑體" pitchFamily="34" charset="-120"/>
                <a:cs typeface="Tinos"/>
                <a:sym typeface="Oswald"/>
              </a:rPr>
              <a:t>?</a:t>
            </a:r>
          </a:p>
        </p:txBody>
      </p:sp>
      <p:pic>
        <p:nvPicPr>
          <p:cNvPr id="2055" name="Picture 7" descr="http://www.clipartkid.com/images/4/the-dishes-are-clean-put-them-in-the-bedroom-cupboard-wmwpd1-clipart.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508104" y="3789040"/>
            <a:ext cx="2625089" cy="222184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pPr lvl="0"/>
            <a:r>
              <a:rPr lang="zh-TW" altLang="en-US" sz="2800" dirty="0" smtClean="0">
                <a:latin typeface="Microsoft YaHei UI" pitchFamily="34" charset="-122"/>
                <a:ea typeface="Microsoft YaHei UI" pitchFamily="34" charset="-122"/>
              </a:rPr>
              <a:t>這是性騷擾嗎？</a:t>
            </a:r>
            <a:endParaRPr lang="en" altLang="en-US" sz="2800" dirty="0">
              <a:latin typeface="Microsoft YaHei UI" pitchFamily="34" charset="-122"/>
              <a:ea typeface="Microsoft YaHei UI" pitchFamily="34" charset="-122"/>
            </a:endParaRPr>
          </a:p>
        </p:txBody>
      </p:sp>
      <p:grpSp>
        <p:nvGrpSpPr>
          <p:cNvPr id="2" name="群組 5"/>
          <p:cNvGrpSpPr/>
          <p:nvPr/>
        </p:nvGrpSpPr>
        <p:grpSpPr>
          <a:xfrm>
            <a:off x="1403648" y="764704"/>
            <a:ext cx="6876704" cy="308150"/>
            <a:chOff x="1403648" y="836712"/>
            <a:chExt cx="6876704" cy="308150"/>
          </a:xfrm>
        </p:grpSpPr>
        <p:cxnSp>
          <p:nvCxnSpPr>
            <p:cNvPr id="7" name="Shape 211"/>
            <p:cNvCxnSpPr/>
            <p:nvPr/>
          </p:nvCxnSpPr>
          <p:spPr>
            <a:xfrm>
              <a:off x="1403648"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8" name="Shape 212"/>
            <p:cNvCxnSpPr/>
            <p:nvPr/>
          </p:nvCxnSpPr>
          <p:spPr>
            <a:xfrm>
              <a:off x="351588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9" name="Shape 213"/>
            <p:cNvCxnSpPr/>
            <p:nvPr/>
          </p:nvCxnSpPr>
          <p:spPr>
            <a:xfrm>
              <a:off x="5628116"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cxnSp>
          <p:nvCxnSpPr>
            <p:cNvPr id="10" name="Shape 214"/>
            <p:cNvCxnSpPr/>
            <p:nvPr/>
          </p:nvCxnSpPr>
          <p:spPr>
            <a:xfrm>
              <a:off x="7740352" y="990787"/>
              <a:ext cx="540000" cy="0"/>
            </a:xfrm>
            <a:prstGeom prst="straightConnector1">
              <a:avLst/>
            </a:prstGeom>
            <a:noFill/>
            <a:ln w="38100" cap="flat" cmpd="sng">
              <a:solidFill>
                <a:schemeClr val="bg1">
                  <a:lumMod val="65000"/>
                </a:schemeClr>
              </a:solidFill>
              <a:prstDash val="solid"/>
              <a:round/>
              <a:headEnd type="oval" w="lg" len="lg"/>
              <a:tailEnd type="triangle" w="lg" len="lg"/>
            </a:ln>
          </p:spPr>
        </p:cxnSp>
        <p:sp>
          <p:nvSpPr>
            <p:cNvPr id="11" name="Shape 215"/>
            <p:cNvSpPr txBox="1"/>
            <p:nvPr/>
          </p:nvSpPr>
          <p:spPr>
            <a:xfrm>
              <a:off x="1835696" y="836712"/>
              <a:ext cx="1584176" cy="308150"/>
            </a:xfrm>
            <a:prstGeom prst="rect">
              <a:avLst/>
            </a:prstGeom>
            <a:noFill/>
            <a:ln>
              <a:noFill/>
            </a:ln>
          </p:spPr>
          <p:txBody>
            <a:bodyPr lIns="91425" tIns="91425" rIns="91425" bIns="91425" anchor="ctr" anchorCtr="0">
              <a:noAutofit/>
            </a:bodyPr>
            <a:lstStyle/>
            <a:p>
              <a:pPr lvl="0" algn="ctr"/>
              <a:r>
                <a:rPr lang="en-US" altLang="zh-TW" b="1" i="1" dirty="0" smtClean="0">
                  <a:solidFill>
                    <a:schemeClr val="accent2">
                      <a:lumMod val="75000"/>
                    </a:schemeClr>
                  </a:solidFill>
                  <a:latin typeface="Microsoft YaHei UI" pitchFamily="34" charset="-122"/>
                  <a:ea typeface="Microsoft YaHei UI" pitchFamily="34" charset="-122"/>
                  <a:cs typeface="Oswald"/>
                  <a:sym typeface="Oswald"/>
                </a:rPr>
                <a:t>1) </a:t>
              </a:r>
              <a:r>
                <a:rPr lang="zh-TW" altLang="en-US" b="1" i="1" dirty="0" smtClean="0">
                  <a:solidFill>
                    <a:schemeClr val="accent2">
                      <a:lumMod val="75000"/>
                    </a:schemeClr>
                  </a:solidFill>
                  <a:latin typeface="Microsoft YaHei UI" pitchFamily="34" charset="-122"/>
                  <a:ea typeface="Microsoft YaHei UI" pitchFamily="34" charset="-122"/>
                  <a:cs typeface="Oswald"/>
                  <a:sym typeface="Oswald"/>
                </a:rPr>
                <a:t>性別歧視條例</a:t>
              </a:r>
              <a:endParaRPr lang="en" b="1" i="1" dirty="0">
                <a:solidFill>
                  <a:schemeClr val="accent2">
                    <a:lumMod val="75000"/>
                  </a:schemeClr>
                </a:solidFill>
                <a:latin typeface="Lato"/>
                <a:ea typeface="Lato"/>
                <a:cs typeface="Lato"/>
                <a:sym typeface="Lato"/>
              </a:endParaRPr>
            </a:p>
          </p:txBody>
        </p:sp>
        <p:sp>
          <p:nvSpPr>
            <p:cNvPr id="12" name="Shape 216"/>
            <p:cNvSpPr txBox="1"/>
            <p:nvPr/>
          </p:nvSpPr>
          <p:spPr>
            <a:xfrm>
              <a:off x="4008102"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2) </a:t>
              </a:r>
              <a:r>
                <a:rPr lang="zh-TW" altLang="en-US" i="1" dirty="0" smtClean="0">
                  <a:solidFill>
                    <a:srgbClr val="25212A"/>
                  </a:solidFill>
                  <a:latin typeface="Microsoft YaHei UI" pitchFamily="34" charset="-122"/>
                  <a:ea typeface="Microsoft YaHei UI" pitchFamily="34" charset="-122"/>
                  <a:cs typeface="Oswald"/>
                  <a:sym typeface="Oswald"/>
                </a:rPr>
                <a:t>殘疾歧視條例</a:t>
              </a:r>
              <a:endParaRPr lang="en" i="1" dirty="0">
                <a:solidFill>
                  <a:srgbClr val="677480"/>
                </a:solidFill>
                <a:latin typeface="Lato"/>
                <a:ea typeface="Lato"/>
                <a:cs typeface="Lato"/>
                <a:sym typeface="Lato"/>
              </a:endParaRPr>
            </a:p>
          </p:txBody>
        </p:sp>
        <p:sp>
          <p:nvSpPr>
            <p:cNvPr id="13" name="Shape 217"/>
            <p:cNvSpPr txBox="1"/>
            <p:nvPr/>
          </p:nvSpPr>
          <p:spPr>
            <a:xfrm>
              <a:off x="6120336" y="836712"/>
              <a:ext cx="1476000" cy="308150"/>
            </a:xfrm>
            <a:prstGeom prst="rect">
              <a:avLst/>
            </a:prstGeom>
            <a:noFill/>
            <a:ln>
              <a:noFill/>
            </a:ln>
          </p:spPr>
          <p:txBody>
            <a:bodyPr lIns="91425" tIns="91425" rIns="91425" bIns="91425" anchor="ctr" anchorCtr="0">
              <a:noAutofit/>
            </a:bodyPr>
            <a:lstStyle/>
            <a:p>
              <a:pPr lvl="0" algn="ctr"/>
              <a:r>
                <a:rPr lang="en-US" altLang="zh-TW" i="1" dirty="0" smtClean="0">
                  <a:solidFill>
                    <a:srgbClr val="25212A"/>
                  </a:solidFill>
                  <a:latin typeface="Microsoft YaHei UI" pitchFamily="34" charset="-122"/>
                  <a:ea typeface="Microsoft YaHei UI" pitchFamily="34" charset="-122"/>
                  <a:cs typeface="Oswald"/>
                  <a:sym typeface="Oswald"/>
                </a:rPr>
                <a:t>3) </a:t>
              </a:r>
              <a:r>
                <a:rPr lang="zh-TW" altLang="en-US" i="1" dirty="0" smtClean="0">
                  <a:solidFill>
                    <a:srgbClr val="25212A"/>
                  </a:solidFill>
                  <a:latin typeface="Microsoft YaHei UI" pitchFamily="34" charset="-122"/>
                  <a:ea typeface="Microsoft YaHei UI" pitchFamily="34" charset="-122"/>
                  <a:cs typeface="Oswald"/>
                  <a:sym typeface="Oswald"/>
                </a:rPr>
                <a:t>院舍預防措施</a:t>
              </a:r>
              <a:endParaRPr lang="en" i="1" dirty="0">
                <a:solidFill>
                  <a:srgbClr val="677480"/>
                </a:solidFill>
                <a:latin typeface="Lato"/>
                <a:ea typeface="Lato"/>
                <a:cs typeface="Lato"/>
                <a:sym typeface="Lato"/>
              </a:endParaRPr>
            </a:p>
          </p:txBody>
        </p:sp>
      </p:grpSp>
      <p:sp>
        <p:nvSpPr>
          <p:cNvPr id="19" name="矩形 18"/>
          <p:cNvSpPr/>
          <p:nvPr/>
        </p:nvSpPr>
        <p:spPr>
          <a:xfrm>
            <a:off x="1691680" y="2132856"/>
            <a:ext cx="6336704" cy="352839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spcAft>
                <a:spcPts val="600"/>
              </a:spcAft>
            </a:pPr>
            <a:r>
              <a:rPr lang="zh-CN" altLang="en-US" sz="2800" dirty="0" smtClean="0">
                <a:solidFill>
                  <a:srgbClr val="25212A"/>
                </a:solidFill>
                <a:latin typeface="微軟正黑體" pitchFamily="34" charset="-120"/>
                <a:ea typeface="微軟正黑體" pitchFamily="34" charset="-120"/>
                <a:cs typeface="Tinos"/>
                <a:sym typeface="Oswald"/>
              </a:rPr>
              <a:t>有一院友</a:t>
            </a:r>
            <a:r>
              <a:rPr lang="zh-TW" altLang="en-US" sz="2800" dirty="0" smtClean="0">
                <a:solidFill>
                  <a:srgbClr val="25212A"/>
                </a:solidFill>
                <a:latin typeface="微軟正黑體" pitchFamily="34" charset="-120"/>
                <a:ea typeface="微軟正黑體" pitchFamily="34" charset="-120"/>
                <a:cs typeface="Tinos"/>
                <a:sym typeface="Oswald"/>
              </a:rPr>
              <a:t>於</a:t>
            </a:r>
            <a:r>
              <a:rPr lang="zh-CN" altLang="en-US" sz="2800" dirty="0" smtClean="0">
                <a:solidFill>
                  <a:srgbClr val="25212A"/>
                </a:solidFill>
                <a:latin typeface="微軟正黑體" pitchFamily="34" charset="-120"/>
                <a:ea typeface="微軟正黑體" pitchFamily="34" charset="-120"/>
                <a:cs typeface="Tinos"/>
                <a:sym typeface="Oswald"/>
              </a:rPr>
              <a:t>飯堂吃飯</a:t>
            </a:r>
            <a:r>
              <a:rPr lang="zh-TW" altLang="en-US" sz="2800" dirty="0" smtClean="0">
                <a:solidFill>
                  <a:srgbClr val="25212A"/>
                </a:solidFill>
                <a:latin typeface="微軟正黑體" pitchFamily="34" charset="-120"/>
                <a:ea typeface="微軟正黑體" pitchFamily="34" charset="-120"/>
                <a:cs typeface="Tinos"/>
                <a:sym typeface="Oswald"/>
              </a:rPr>
              <a:t>時</a:t>
            </a:r>
            <a:r>
              <a:rPr lang="zh-CN" altLang="en-US" sz="2800" dirty="0" smtClean="0">
                <a:solidFill>
                  <a:srgbClr val="25212A"/>
                </a:solidFill>
                <a:latin typeface="微軟正黑體" pitchFamily="34" charset="-120"/>
                <a:ea typeface="微軟正黑體" pitchFamily="34" charset="-120"/>
                <a:cs typeface="Tinos"/>
                <a:sym typeface="Oswald"/>
              </a:rPr>
              <a:t>，突然表示</a:t>
            </a:r>
            <a:r>
              <a:rPr lang="zh-TW" altLang="en-US" sz="2800" dirty="0" smtClean="0">
                <a:solidFill>
                  <a:srgbClr val="25212A"/>
                </a:solidFill>
                <a:latin typeface="微軟正黑體" pitchFamily="34" charset="-120"/>
                <a:ea typeface="微軟正黑體" pitchFamily="34" charset="-120"/>
                <a:cs typeface="Tinos"/>
                <a:sym typeface="Oswald"/>
              </a:rPr>
              <a:t>「好熱」並</a:t>
            </a:r>
            <a:r>
              <a:rPr lang="zh-CN" altLang="en-US" sz="2800" dirty="0" smtClean="0">
                <a:solidFill>
                  <a:srgbClr val="25212A"/>
                </a:solidFill>
                <a:latin typeface="微軟正黑體" pitchFamily="34" charset="-120"/>
                <a:ea typeface="微軟正黑體" pitchFamily="34" charset="-120"/>
                <a:cs typeface="Tinos"/>
                <a:sym typeface="Oswald"/>
              </a:rPr>
              <a:t>把身上所有的衣物脫下</a:t>
            </a:r>
            <a:r>
              <a:rPr lang="zh-TW" altLang="en-US" sz="2800" dirty="0" smtClean="0">
                <a:solidFill>
                  <a:srgbClr val="25212A"/>
                </a:solidFill>
                <a:latin typeface="微軟正黑體" pitchFamily="34" charset="-120"/>
                <a:ea typeface="微軟正黑體" pitchFamily="34" charset="-120"/>
                <a:cs typeface="Tinos"/>
                <a:sym typeface="Oswald"/>
              </a:rPr>
              <a:t>，拒絕離開或穿回衣服，有關情況是否構成性騷擾</a:t>
            </a:r>
            <a:r>
              <a:rPr lang="en-US" altLang="zh-TW" sz="2800" dirty="0" smtClean="0">
                <a:solidFill>
                  <a:srgbClr val="25212A"/>
                </a:solidFill>
                <a:latin typeface="微軟正黑體" pitchFamily="34" charset="-120"/>
                <a:ea typeface="微軟正黑體" pitchFamily="34" charset="-120"/>
                <a:cs typeface="Tinos"/>
                <a:sym typeface="Oswald"/>
              </a:rPr>
              <a:t>?</a:t>
            </a:r>
          </a:p>
        </p:txBody>
      </p:sp>
      <p:pic>
        <p:nvPicPr>
          <p:cNvPr id="14" name="Picture 7" descr="C:\Users\jameschan\AppData\Local\Microsoft\Windows\INetCache\IE\3O4QO64B\gi01a201502121200[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4660568">
            <a:off x="6470517" y="4485829"/>
            <a:ext cx="1500541" cy="1556792"/>
          </a:xfrm>
          <a:prstGeom prst="rect">
            <a:avLst/>
          </a:prstGeom>
          <a:noFill/>
        </p:spPr>
      </p:pic>
      <p:pic>
        <p:nvPicPr>
          <p:cNvPr id="15" name="Picture 8" descr="C:\Users\jameschan\AppData\Local\Microsoft\Windows\INetCache\IE\LLWUCY66\gi01a201502070800-thum[1].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20930850">
            <a:off x="5235652" y="3804621"/>
            <a:ext cx="1828800" cy="18288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Quint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2552</TotalTime>
  <Words>3218</Words>
  <Application>Microsoft Office PowerPoint</Application>
  <PresentationFormat>如螢幕大小 (4:3)</PresentationFormat>
  <Paragraphs>314</Paragraphs>
  <Slides>34</Slides>
  <Notes>34</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34</vt:i4>
      </vt:variant>
    </vt:vector>
  </HeadingPairs>
  <TitlesOfParts>
    <vt:vector size="47" baseType="lpstr">
      <vt:lpstr>Arial</vt:lpstr>
      <vt:lpstr>新細明體</vt:lpstr>
      <vt:lpstr>微軟正黑體 Light</vt:lpstr>
      <vt:lpstr>Oswald</vt:lpstr>
      <vt:lpstr>Microsoft YaHei UI</vt:lpstr>
      <vt:lpstr>微軟正黑體</vt:lpstr>
      <vt:lpstr>Tinos</vt:lpstr>
      <vt:lpstr>Lato</vt:lpstr>
      <vt:lpstr>Microsoft YaHei</vt:lpstr>
      <vt:lpstr>Wingdings</vt:lpstr>
      <vt:lpstr>Century Schoolbook</vt:lpstr>
      <vt:lpstr>Gill Sans MT</vt:lpstr>
      <vt:lpstr>Quintus template</vt:lpstr>
      <vt:lpstr>平等機會委員會、社會福利署合辦 殘疾人士院舍防止性騷擾研討會</vt:lpstr>
      <vt:lpstr>內容</vt:lpstr>
      <vt:lpstr>近年涉嫌性侵/欺凌殘疾人士事件</vt:lpstr>
      <vt:lpstr>香港的反歧視條例</vt:lpstr>
      <vt:lpstr>違法的歧視行為</vt:lpstr>
      <vt:lpstr>性騷擾及殘疾騷擾條文的適用範圍*</vt:lpstr>
      <vt:lpstr>1. 性別歧視條例</vt:lpstr>
      <vt:lpstr>這是性騷擾嗎？</vt:lpstr>
      <vt:lpstr>這是性騷擾嗎？</vt:lpstr>
      <vt:lpstr>性騷擾的定義</vt:lpstr>
      <vt:lpstr>對個別人士的性騷擾</vt:lpstr>
      <vt:lpstr>涉及性的行徑</vt:lpstr>
      <vt:lpstr>在性方面有敵意或具威嚇性的環境</vt:lpstr>
      <vt:lpstr>性騷擾行為: 適用於所有性別</vt:lpstr>
      <vt:lpstr>個案討論</vt:lpstr>
      <vt:lpstr>使人受害 (Victimisation)</vt:lpstr>
      <vt:lpstr>2. 殘疾歧視條例</vt:lpstr>
      <vt:lpstr>殘疾騷擾的定義</vt:lpstr>
      <vt:lpstr>殘疾騷擾的例子</vt:lpstr>
      <vt:lpstr>法庭個案: 馬碧容 訴 高泉 FACV 25/2000</vt:lpstr>
      <vt:lpstr>個案討論</vt:lpstr>
      <vt:lpstr>3. 法律責任及院舍應採取的預防措施</vt:lpstr>
      <vt:lpstr>僱員的個人責任</vt:lpstr>
      <vt:lpstr>僱主及主事人的法律責任</vt:lpstr>
      <vt:lpstr>僱主及主事人的法律責任</vt:lpstr>
      <vt:lpstr>合理地切實可行的措施</vt:lpstr>
      <vt:lpstr>法庭個案:Ｂ 訴 皇上皇集團 DCEO 9/2010</vt:lpstr>
      <vt:lpstr>調停個案: 殘疾騷擾及僱主的轉承責任2010</vt:lpstr>
      <vt:lpstr>民事 vs. 刑事訴訟</vt:lpstr>
      <vt:lpstr>投影片 30</vt:lpstr>
      <vt:lpstr>殘疾人士院舍的注意事項</vt:lpstr>
      <vt:lpstr>總結</vt:lpstr>
      <vt:lpstr>平機會的預防性騷擾資源庫</vt:lpstr>
      <vt:lpstr> 謝謝!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James CHAN</dc:creator>
  <cp:lastModifiedBy>James Chan</cp:lastModifiedBy>
  <cp:revision>139</cp:revision>
  <dcterms:modified xsi:type="dcterms:W3CDTF">2017-01-06T09:59:01Z</dcterms:modified>
</cp:coreProperties>
</file>