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8" r:id="rId3"/>
    <p:sldId id="269" r:id="rId4"/>
    <p:sldId id="279" r:id="rId5"/>
    <p:sldId id="268" r:id="rId6"/>
    <p:sldId id="272" r:id="rId7"/>
    <p:sldId id="277" r:id="rId8"/>
    <p:sldId id="275" r:id="rId9"/>
    <p:sldId id="273" r:id="rId10"/>
    <p:sldId id="271" r:id="rId11"/>
  </p:sldIdLst>
  <p:sldSz cx="9144000" cy="6858000" type="screen4x3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D98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30AE-B81A-4F88-8C08-CAF022DB0D49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FDCBE-AAD9-4AB9-99C6-F84604D17F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120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89F-7A8F-4032-9A43-5CB0C79AA6D8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FD733-384F-4649-8089-76AC8C49CD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858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978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282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59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 t="19188" r="3747" b="11061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08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056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911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511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114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053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87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59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133B-D9B3-4779-BE4D-A4A7E7102DAA}" type="datetimeFigureOut">
              <a:rPr lang="zh-HK" altLang="en-US" smtClean="0"/>
              <a:t>26/11/2016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C6AB-F512-49DA-B6C4-05F8068C451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1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279">
            <a:off x="6434615" y="3565731"/>
            <a:ext cx="2489663" cy="224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267744" y="4365104"/>
            <a:ext cx="4608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香港基督教女青年會</a:t>
            </a:r>
            <a:endParaRPr lang="en-US" altLang="zh-HK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阮秀盈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Fiona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主任</a:t>
            </a:r>
          </a:p>
          <a:p>
            <a:pPr algn="ctr"/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郭義聰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Ivan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單位主任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福界攜手防止性騷擾</a:t>
            </a:r>
            <a:r>
              <a:rPr lang="zh-TW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研討會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平等機會委員會、香港社會服務聯會 合辦</a:t>
            </a:r>
            <a:endPara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660752"/>
            <a:ext cx="64087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服務單位</a:t>
            </a:r>
            <a:endParaRPr lang="en-US" altLang="zh-TW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在制定及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sz="5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防止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性騷擾政策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方面</a:t>
            </a:r>
            <a:endParaRPr lang="en-US" altLang="zh-TW" sz="5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迷思</a:t>
            </a:r>
            <a:endParaRPr lang="en-US" altLang="zh-TW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39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165">
            <a:off x="530764" y="1980054"/>
            <a:ext cx="2117135" cy="211713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38077" y="908720"/>
            <a:ext cx="7776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願機構、願業界</a:t>
            </a:r>
            <a:endParaRPr lang="en-US" altLang="zh-TW" sz="6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80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同心同行</a:t>
            </a:r>
            <a:endParaRPr lang="en-US" altLang="zh-TW" sz="80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8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endParaRPr lang="en-US" altLang="zh-TW" sz="8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1269526" cy="20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1916832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作出性騷擾，即屬違法</a:t>
            </a:r>
            <a:endParaRPr lang="en-US" altLang="zh-TW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91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5060702" cy="283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27584" y="1203717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防止性騷擾政策是否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真正能夠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同工、服務使用者和義工呢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36" y="4055492"/>
            <a:ext cx="17129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9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274629">
            <a:off x="1314915" y="125509"/>
            <a:ext cx="58409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迷思</a:t>
            </a:r>
            <a:r>
              <a:rPr lang="en-US" altLang="zh-TW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排文字版面配置區 2"/>
          <p:cNvSpPr txBox="1">
            <a:spLocks/>
          </p:cNvSpPr>
          <p:nvPr/>
        </p:nvSpPr>
        <p:spPr>
          <a:xfrm>
            <a:off x="457200" y="1700808"/>
            <a:ext cx="8435280" cy="4453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單位有政策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惟求助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投訴案例較罕見或需予保密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需要多討論、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啟發思考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（目標：讓管理及前線同事明白）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對性騷擾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認知不足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、沒有多作討論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不了解性騷擾之界定、不清楚自己權利、不清楚機構會怎樣保護我們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疑惑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有不少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不同程度的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人際互動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表達友善</a:t>
            </a:r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對對方有興趣</a:t>
            </a:r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疑似騷擾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引致不知如何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啟齒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或面對，猶豫是否適合或可以求助</a:t>
            </a:r>
            <a:endParaRPr lang="en-US" altLang="zh-HK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身份：作為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下屬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，就需要“硬食”？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74" y="73458"/>
            <a:ext cx="1179575" cy="15727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92" y="411953"/>
            <a:ext cx="937458" cy="12499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42417"/>
            <a:ext cx="589788" cy="7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72039"/>
            <a:ext cx="2409289" cy="24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3"/>
          <p:cNvSpPr txBox="1">
            <a:spLocks/>
          </p:cNvSpPr>
          <p:nvPr/>
        </p:nvSpPr>
        <p:spPr>
          <a:xfrm>
            <a:off x="1644014" y="1196752"/>
            <a:ext cx="292798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政策制定</a:t>
            </a:r>
            <a:endParaRPr lang="zh-HK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5436096" y="1196752"/>
            <a:ext cx="33081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實際限制</a:t>
            </a:r>
            <a:endParaRPr lang="zh-HK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39952" y="220486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FF0000"/>
                </a:solidFill>
              </a:rPr>
              <a:t>vs</a:t>
            </a:r>
            <a:endParaRPr lang="zh-HK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75" y="3940857"/>
            <a:ext cx="1971477" cy="23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3"/>
          <p:cNvSpPr txBox="1">
            <a:spLocks/>
          </p:cNvSpPr>
          <p:nvPr/>
        </p:nvSpPr>
        <p:spPr>
          <a:xfrm>
            <a:off x="1907704" y="404664"/>
            <a:ext cx="583264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限制與思慮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683568" y="1340769"/>
            <a:ext cx="8352928" cy="4904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基本：工作員性別、單獨面談、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CCTV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、房門玻璃窗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制服設計 </a:t>
            </a:r>
            <a:r>
              <a:rPr lang="en-US" altLang="zh-TW" sz="4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工作便利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環境狹窄 </a:t>
            </a:r>
            <a:r>
              <a:rPr lang="en-US" altLang="zh-TW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擦身而過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私隱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關心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主觀感受 </a:t>
            </a:r>
            <a:r>
              <a:rPr lang="en-US" altLang="zh-TW" sz="4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客觀事實</a:t>
            </a: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歷奇活動 </a:t>
            </a:r>
            <a:r>
              <a:rPr lang="en-US" altLang="zh-TW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身體接觸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性教育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性騷擾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45" y="1844824"/>
            <a:ext cx="1263869" cy="23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603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12687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主觀 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客觀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 </a:t>
            </a:r>
            <a:r>
              <a:rPr lang="en-US" altLang="zh-TW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效果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5192" y="1196752"/>
            <a:ext cx="8507288" cy="1728192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實例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執行「性教育」活動時，同工要注意部份參加者未必希望被曝露於他們不欲觀看的情景</a:t>
            </a:r>
            <a:r>
              <a:rPr lang="en-US" altLang="zh-TW" sz="3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示範之中。</a:t>
            </a:r>
            <a:endParaRPr lang="en-US" altLang="zh-TW" sz="30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5" name="直排文字版面配置區 2"/>
          <p:cNvSpPr txBox="1">
            <a:spLocks/>
          </p:cNvSpPr>
          <p:nvPr/>
        </p:nvSpPr>
        <p:spPr>
          <a:xfrm>
            <a:off x="251520" y="2636912"/>
            <a:ext cx="8712968" cy="3888432"/>
          </a:xfrm>
          <a:prstGeom prst="rect">
            <a:avLst/>
          </a:prstGeom>
          <a:ln w="28575">
            <a:solidFill>
              <a:srgbClr val="D98633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同工專業介入、活動設計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及早預防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主觀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良好意願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400" i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殊不知</a:t>
            </a:r>
            <a:r>
              <a:rPr lang="en-US" altLang="zh-TW" sz="2400" i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i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i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涉及「性」，令部份服務對象感到不舒服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有機會引致性騷擾投訴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i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避免性騷擾發生、栽種尊重 </a:t>
            </a:r>
            <a:r>
              <a:rPr lang="en-US" altLang="zh-TW" sz="2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&gt;&gt;&gt;&gt;</a:t>
            </a:r>
            <a:r>
              <a:rPr lang="zh-TW" altLang="en-US" sz="24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多想一步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活動前詳細介紹、給予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「不參與的選擇」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、事後解說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365">
            <a:off x="6617148" y="4976330"/>
            <a:ext cx="650477" cy="65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73" y="4647735"/>
            <a:ext cx="845443" cy="10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165">
            <a:off x="5318998" y="3649118"/>
            <a:ext cx="2676150" cy="2676150"/>
          </a:xfrm>
          <a:prstGeom prst="rect">
            <a:avLst/>
          </a:prstGeom>
        </p:spPr>
      </p:pic>
      <p:sp>
        <p:nvSpPr>
          <p:cNvPr id="2" name="內容版面配置區 3"/>
          <p:cNvSpPr txBox="1">
            <a:spLocks/>
          </p:cNvSpPr>
          <p:nvPr/>
        </p:nvSpPr>
        <p:spPr>
          <a:xfrm>
            <a:off x="1499998" y="908720"/>
            <a:ext cx="292798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意識栽種</a:t>
            </a:r>
            <a:endParaRPr lang="zh-HK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5368280" y="919261"/>
            <a:ext cx="33081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共識必達</a:t>
            </a:r>
            <a:endParaRPr lang="zh-HK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67944" y="177281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endParaRPr lang="zh-HK" altLang="en-US" sz="6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633">
            <a:off x="1943406" y="3771915"/>
            <a:ext cx="1565251" cy="20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3"/>
          <p:cNvSpPr txBox="1">
            <a:spLocks/>
          </p:cNvSpPr>
          <p:nvPr/>
        </p:nvSpPr>
        <p:spPr>
          <a:xfrm>
            <a:off x="1691679" y="404664"/>
            <a:ext cx="7144681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管理者角色：意識栽種與前線訓練</a:t>
            </a:r>
            <a:endParaRPr lang="zh-HK" altLang="en-US" sz="3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395536" y="1196752"/>
            <a:ext cx="8640960" cy="5256584"/>
          </a:xfrm>
          <a:prstGeom prst="rect">
            <a:avLst/>
          </a:prstGeom>
          <a:solidFill>
            <a:srgbClr val="00FFFF">
              <a:alpha val="16000"/>
            </a:srgb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政策清晰易明，訂立機制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透明度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，避免使用專業名詞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及早溝通，讓同事知悉自己權利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涵蓋不同職級及職位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(e.g.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同事私隱及其個人標準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認真處理、適時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：重視、尊重、持平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Whistleblower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protection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concept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		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NEW!!!</a:t>
            </a:r>
            <a:r>
              <a:rPr lang="zh-TW" altLang="en-US" sz="2400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Whistleblowing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Policy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重視保密、提供多一個出口</a:t>
            </a:r>
            <a:r>
              <a:rPr lang="en-US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　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		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Power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Powerless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endParaRPr lang="zh-HK" alt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539">
            <a:off x="283775" y="4441036"/>
            <a:ext cx="1772150" cy="13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754">
            <a:off x="6067275" y="2252678"/>
            <a:ext cx="2341950" cy="161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429</Words>
  <Application>Microsoft Office PowerPoint</Application>
  <PresentationFormat>如螢幕大小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主觀 vs 客觀 動機 vs 效果</vt:lpstr>
      <vt:lpstr>PowerPoint 簡報</vt:lpstr>
      <vt:lpstr>PowerPoint 簡報</vt:lpstr>
      <vt:lpstr>PowerPoint 簡報</vt:lpstr>
    </vt:vector>
  </TitlesOfParts>
  <Company>Hong Kong Young Women's Christian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西環松柏中心</dc:title>
  <dc:creator>Kwok Yee Chung, Ivan</dc:creator>
  <cp:lastModifiedBy>Lee Fung Ping</cp:lastModifiedBy>
  <cp:revision>123</cp:revision>
  <dcterms:created xsi:type="dcterms:W3CDTF">2016-04-18T06:38:14Z</dcterms:created>
  <dcterms:modified xsi:type="dcterms:W3CDTF">2016-11-26T11:41:13Z</dcterms:modified>
</cp:coreProperties>
</file>